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44"/>
  </p:notesMasterIdLst>
  <p:sldIdLst>
    <p:sldId id="592" r:id="rId3"/>
    <p:sldId id="650" r:id="rId4"/>
    <p:sldId id="617" r:id="rId5"/>
    <p:sldId id="618" r:id="rId6"/>
    <p:sldId id="619" r:id="rId7"/>
    <p:sldId id="620" r:id="rId8"/>
    <p:sldId id="621" r:id="rId9"/>
    <p:sldId id="622" r:id="rId10"/>
    <p:sldId id="623" r:id="rId11"/>
    <p:sldId id="678" r:id="rId12"/>
    <p:sldId id="624" r:id="rId13"/>
    <p:sldId id="625" r:id="rId14"/>
    <p:sldId id="626" r:id="rId15"/>
    <p:sldId id="627" r:id="rId16"/>
    <p:sldId id="628" r:id="rId17"/>
    <p:sldId id="630" r:id="rId18"/>
    <p:sldId id="629" r:id="rId19"/>
    <p:sldId id="631" r:id="rId20"/>
    <p:sldId id="632" r:id="rId21"/>
    <p:sldId id="633" r:id="rId22"/>
    <p:sldId id="634" r:id="rId23"/>
    <p:sldId id="635" r:id="rId24"/>
    <p:sldId id="649" r:id="rId25"/>
    <p:sldId id="636" r:id="rId26"/>
    <p:sldId id="637" r:id="rId27"/>
    <p:sldId id="651" r:id="rId28"/>
    <p:sldId id="638" r:id="rId29"/>
    <p:sldId id="674" r:id="rId30"/>
    <p:sldId id="662" r:id="rId31"/>
    <p:sldId id="663" r:id="rId32"/>
    <p:sldId id="664" r:id="rId33"/>
    <p:sldId id="665" r:id="rId34"/>
    <p:sldId id="666" r:id="rId35"/>
    <p:sldId id="667" r:id="rId36"/>
    <p:sldId id="668" r:id="rId37"/>
    <p:sldId id="669" r:id="rId38"/>
    <p:sldId id="670" r:id="rId39"/>
    <p:sldId id="671" r:id="rId40"/>
    <p:sldId id="672" r:id="rId41"/>
    <p:sldId id="679" r:id="rId42"/>
    <p:sldId id="675" r:id="rId43"/>
  </p:sldIdLst>
  <p:sldSz cx="9144000" cy="6858000" type="screen4x3"/>
  <p:notesSz cx="6858000" cy="9144000"/>
  <p:custDataLst>
    <p:tags r:id="rId45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2">
          <p15:clr>
            <a:srgbClr val="A4A3A4"/>
          </p15:clr>
        </p15:guide>
        <p15:guide id="2" orient="horz" pos="134">
          <p15:clr>
            <a:srgbClr val="A4A3A4"/>
          </p15:clr>
        </p15:guide>
        <p15:guide id="3" orient="horz" pos="710">
          <p15:clr>
            <a:srgbClr val="A4A3A4"/>
          </p15:clr>
        </p15:guide>
        <p15:guide id="4" orient="horz" pos="855">
          <p15:clr>
            <a:srgbClr val="A4A3A4"/>
          </p15:clr>
        </p15:guide>
        <p15:guide id="5" pos="2880">
          <p15:clr>
            <a:srgbClr val="A4A3A4"/>
          </p15:clr>
        </p15:guide>
        <p15:guide id="6" pos="5649">
          <p15:clr>
            <a:srgbClr val="A4A3A4"/>
          </p15:clr>
        </p15:guide>
        <p15:guide id="7" pos="1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5325B"/>
    <a:srgbClr val="175079"/>
    <a:srgbClr val="A4B543"/>
    <a:srgbClr val="C5D64C"/>
    <a:srgbClr val="DB4126"/>
    <a:srgbClr val="000000"/>
    <a:srgbClr val="3B3B3B"/>
    <a:srgbClr val="062474"/>
    <a:srgbClr val="D4E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8" autoAdjust="0"/>
    <p:restoredTop sz="94286" autoAdjust="0"/>
  </p:normalViewPr>
  <p:slideViewPr>
    <p:cSldViewPr snapToGrid="0">
      <p:cViewPr varScale="1">
        <p:scale>
          <a:sx n="98" d="100"/>
          <a:sy n="98" d="100"/>
        </p:scale>
        <p:origin x="84" y="378"/>
      </p:cViewPr>
      <p:guideLst>
        <p:guide orient="horz" pos="2282"/>
        <p:guide orient="horz" pos="134"/>
        <p:guide orient="horz" pos="710"/>
        <p:guide orient="horz" pos="855"/>
        <p:guide pos="2880"/>
        <p:guide pos="5649"/>
        <p:guide pos="11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121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F8230-0520-4083-807F-7B220B43BFBD}" type="datetimeFigureOut">
              <a:rPr lang="ko-KR" altLang="en-US" smtClean="0"/>
              <a:pPr/>
              <a:t>2021-06-14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30CEF-DD1E-42F7-A72F-FEF9E199F7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0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91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735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8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12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155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711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613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591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905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61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1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42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32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 userDrawn="1"/>
        </p:nvGrpSpPr>
        <p:grpSpPr>
          <a:xfrm>
            <a:off x="0" y="4722721"/>
            <a:ext cx="9144000" cy="2135279"/>
            <a:chOff x="0" y="3781425"/>
            <a:chExt cx="9144000" cy="2135279"/>
          </a:xfrm>
        </p:grpSpPr>
        <p:sp>
          <p:nvSpPr>
            <p:cNvPr id="53" name="직사각형 52"/>
            <p:cNvSpPr/>
            <p:nvPr/>
          </p:nvSpPr>
          <p:spPr>
            <a:xfrm>
              <a:off x="0" y="3983129"/>
              <a:ext cx="9144000" cy="1933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>
              <a:off x="8467725" y="3781425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그룹 22"/>
          <p:cNvGrpSpPr/>
          <p:nvPr userDrawn="1"/>
        </p:nvGrpSpPr>
        <p:grpSpPr>
          <a:xfrm>
            <a:off x="0" y="4316507"/>
            <a:ext cx="9140220" cy="2541494"/>
            <a:chOff x="0" y="3189175"/>
            <a:chExt cx="9140220" cy="1954325"/>
          </a:xfrm>
        </p:grpSpPr>
        <p:grpSp>
          <p:nvGrpSpPr>
            <p:cNvPr id="24" name="그룹 25"/>
            <p:cNvGrpSpPr/>
            <p:nvPr/>
          </p:nvGrpSpPr>
          <p:grpSpPr>
            <a:xfrm>
              <a:off x="0" y="3368675"/>
              <a:ext cx="9140220" cy="1774825"/>
              <a:chOff x="-1" y="3368675"/>
              <a:chExt cx="9140220" cy="1774825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6101819" y="3368675"/>
                <a:ext cx="3038400" cy="1774825"/>
              </a:xfrm>
              <a:prstGeom prst="rect">
                <a:avLst/>
              </a:prstGeom>
              <a:solidFill>
                <a:srgbClr val="39689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3046109" y="3368675"/>
                <a:ext cx="3204000" cy="1774825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8" y="973"/>
                  </a:cxn>
                  <a:cxn ang="0">
                    <a:pos x="3968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8" y="2235"/>
                  </a:cxn>
                  <a:cxn ang="0">
                    <a:pos x="3968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8" y="973"/>
                    </a:lnTo>
                    <a:lnTo>
                      <a:pt x="3968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8" y="2235"/>
                    </a:lnTo>
                    <a:lnTo>
                      <a:pt x="3968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-1" y="3368675"/>
                <a:ext cx="3204000" cy="1773238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7" y="973"/>
                  </a:cxn>
                  <a:cxn ang="0">
                    <a:pos x="3967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7" y="2235"/>
                  </a:cxn>
                  <a:cxn ang="0">
                    <a:pos x="3967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7" y="973"/>
                    </a:lnTo>
                    <a:lnTo>
                      <a:pt x="3967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7" y="2235"/>
                    </a:lnTo>
                    <a:lnTo>
                      <a:pt x="3967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rgbClr val="B3B8B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" name="이등변 삼각형 24"/>
            <p:cNvSpPr/>
            <p:nvPr/>
          </p:nvSpPr>
          <p:spPr>
            <a:xfrm>
              <a:off x="8467725" y="3189175"/>
              <a:ext cx="276225" cy="238125"/>
            </a:xfrm>
            <a:prstGeom prst="triangle">
              <a:avLst/>
            </a:prstGeom>
            <a:solidFill>
              <a:srgbClr val="39689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65781" y="2083840"/>
            <a:ext cx="1753706" cy="1223265"/>
            <a:chOff x="4478338" y="563563"/>
            <a:chExt cx="3086100" cy="2152650"/>
          </a:xfrm>
        </p:grpSpPr>
        <p:sp>
          <p:nvSpPr>
            <p:cNvPr id="30" name="Freeform 70"/>
            <p:cNvSpPr>
              <a:spLocks/>
            </p:cNvSpPr>
            <p:nvPr/>
          </p:nvSpPr>
          <p:spPr bwMode="auto">
            <a:xfrm>
              <a:off x="4903788" y="563563"/>
              <a:ext cx="2660650" cy="2152650"/>
            </a:xfrm>
            <a:custGeom>
              <a:avLst/>
              <a:gdLst/>
              <a:ahLst/>
              <a:cxnLst>
                <a:cxn ang="0">
                  <a:pos x="642" y="170"/>
                </a:cxn>
                <a:cxn ang="0">
                  <a:pos x="558" y="30"/>
                </a:cxn>
                <a:cxn ang="0">
                  <a:pos x="558" y="30"/>
                </a:cxn>
                <a:cxn ang="0">
                  <a:pos x="548" y="18"/>
                </a:cxn>
                <a:cxn ang="0">
                  <a:pos x="536" y="8"/>
                </a:cxn>
                <a:cxn ang="0">
                  <a:pos x="536" y="8"/>
                </a:cxn>
                <a:cxn ang="0">
                  <a:pos x="520" y="2"/>
                </a:cxn>
                <a:cxn ang="0">
                  <a:pos x="506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8" y="2"/>
                </a:cxn>
                <a:cxn ang="0">
                  <a:pos x="38" y="6"/>
                </a:cxn>
                <a:cxn ang="0">
                  <a:pos x="26" y="10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10" y="28"/>
                </a:cxn>
                <a:cxn ang="0">
                  <a:pos x="4" y="38"/>
                </a:cxn>
                <a:cxn ang="0">
                  <a:pos x="0" y="50"/>
                </a:cxn>
                <a:cxn ang="0">
                  <a:pos x="0" y="62"/>
                </a:cxn>
                <a:cxn ang="0">
                  <a:pos x="0" y="1356"/>
                </a:cxn>
                <a:cxn ang="0">
                  <a:pos x="1676" y="1356"/>
                </a:cxn>
                <a:cxn ang="0">
                  <a:pos x="1676" y="230"/>
                </a:cxn>
                <a:cxn ang="0">
                  <a:pos x="1676" y="230"/>
                </a:cxn>
                <a:cxn ang="0">
                  <a:pos x="1676" y="218"/>
                </a:cxn>
                <a:cxn ang="0">
                  <a:pos x="1672" y="208"/>
                </a:cxn>
                <a:cxn ang="0">
                  <a:pos x="1666" y="196"/>
                </a:cxn>
                <a:cxn ang="0">
                  <a:pos x="1658" y="188"/>
                </a:cxn>
                <a:cxn ang="0">
                  <a:pos x="1658" y="188"/>
                </a:cxn>
                <a:cxn ang="0">
                  <a:pos x="1650" y="180"/>
                </a:cxn>
                <a:cxn ang="0">
                  <a:pos x="1638" y="174"/>
                </a:cxn>
                <a:cxn ang="0">
                  <a:pos x="1628" y="170"/>
                </a:cxn>
                <a:cxn ang="0">
                  <a:pos x="1616" y="170"/>
                </a:cxn>
                <a:cxn ang="0">
                  <a:pos x="642" y="170"/>
                </a:cxn>
              </a:cxnLst>
              <a:rect l="0" t="0" r="r" b="b"/>
              <a:pathLst>
                <a:path w="1676" h="1356">
                  <a:moveTo>
                    <a:pt x="642" y="170"/>
                  </a:moveTo>
                  <a:lnTo>
                    <a:pt x="558" y="30"/>
                  </a:lnTo>
                  <a:lnTo>
                    <a:pt x="558" y="30"/>
                  </a:lnTo>
                  <a:lnTo>
                    <a:pt x="548" y="18"/>
                  </a:lnTo>
                  <a:lnTo>
                    <a:pt x="536" y="8"/>
                  </a:lnTo>
                  <a:lnTo>
                    <a:pt x="536" y="8"/>
                  </a:lnTo>
                  <a:lnTo>
                    <a:pt x="520" y="2"/>
                  </a:lnTo>
                  <a:lnTo>
                    <a:pt x="506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8" y="2"/>
                  </a:lnTo>
                  <a:lnTo>
                    <a:pt x="38" y="6"/>
                  </a:lnTo>
                  <a:lnTo>
                    <a:pt x="26" y="1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0" y="28"/>
                  </a:lnTo>
                  <a:lnTo>
                    <a:pt x="4" y="38"/>
                  </a:lnTo>
                  <a:lnTo>
                    <a:pt x="0" y="50"/>
                  </a:lnTo>
                  <a:lnTo>
                    <a:pt x="0" y="62"/>
                  </a:lnTo>
                  <a:lnTo>
                    <a:pt x="0" y="1356"/>
                  </a:lnTo>
                  <a:lnTo>
                    <a:pt x="1676" y="1356"/>
                  </a:lnTo>
                  <a:lnTo>
                    <a:pt x="1676" y="230"/>
                  </a:lnTo>
                  <a:lnTo>
                    <a:pt x="1676" y="230"/>
                  </a:lnTo>
                  <a:lnTo>
                    <a:pt x="1676" y="218"/>
                  </a:lnTo>
                  <a:lnTo>
                    <a:pt x="1672" y="208"/>
                  </a:lnTo>
                  <a:lnTo>
                    <a:pt x="1666" y="196"/>
                  </a:lnTo>
                  <a:lnTo>
                    <a:pt x="1658" y="188"/>
                  </a:lnTo>
                  <a:lnTo>
                    <a:pt x="1658" y="188"/>
                  </a:lnTo>
                  <a:lnTo>
                    <a:pt x="1650" y="180"/>
                  </a:lnTo>
                  <a:lnTo>
                    <a:pt x="1638" y="174"/>
                  </a:lnTo>
                  <a:lnTo>
                    <a:pt x="1628" y="170"/>
                  </a:lnTo>
                  <a:lnTo>
                    <a:pt x="1616" y="170"/>
                  </a:lnTo>
                  <a:lnTo>
                    <a:pt x="642" y="170"/>
                  </a:lnTo>
                  <a:close/>
                </a:path>
              </a:pathLst>
            </a:custGeom>
            <a:solidFill>
              <a:srgbClr val="DE8E2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1"/>
            <p:cNvSpPr>
              <a:spLocks noEditPoints="1"/>
            </p:cNvSpPr>
            <p:nvPr/>
          </p:nvSpPr>
          <p:spPr bwMode="auto">
            <a:xfrm>
              <a:off x="4992688" y="935038"/>
              <a:ext cx="2482850" cy="1752600"/>
            </a:xfrm>
            <a:custGeom>
              <a:avLst/>
              <a:gdLst/>
              <a:ahLst/>
              <a:cxnLst>
                <a:cxn ang="0">
                  <a:pos x="1564" y="196"/>
                </a:cxn>
                <a:cxn ang="0">
                  <a:pos x="106" y="156"/>
                </a:cxn>
                <a:cxn ang="0">
                  <a:pos x="84" y="130"/>
                </a:cxn>
                <a:cxn ang="0">
                  <a:pos x="90" y="102"/>
                </a:cxn>
                <a:cxn ang="0">
                  <a:pos x="120" y="86"/>
                </a:cxn>
                <a:cxn ang="0">
                  <a:pos x="148" y="96"/>
                </a:cxn>
                <a:cxn ang="0">
                  <a:pos x="158" y="122"/>
                </a:cxn>
                <a:cxn ang="0">
                  <a:pos x="142" y="154"/>
                </a:cxn>
                <a:cxn ang="0">
                  <a:pos x="286" y="160"/>
                </a:cxn>
                <a:cxn ang="0">
                  <a:pos x="260" y="148"/>
                </a:cxn>
                <a:cxn ang="0">
                  <a:pos x="248" y="122"/>
                </a:cxn>
                <a:cxn ang="0">
                  <a:pos x="266" y="92"/>
                </a:cxn>
                <a:cxn ang="0">
                  <a:pos x="294" y="86"/>
                </a:cxn>
                <a:cxn ang="0">
                  <a:pos x="320" y="108"/>
                </a:cxn>
                <a:cxn ang="0">
                  <a:pos x="320" y="136"/>
                </a:cxn>
                <a:cxn ang="0">
                  <a:pos x="294" y="158"/>
                </a:cxn>
                <a:cxn ang="0">
                  <a:pos x="444" y="158"/>
                </a:cxn>
                <a:cxn ang="0">
                  <a:pos x="418" y="136"/>
                </a:cxn>
                <a:cxn ang="0">
                  <a:pos x="418" y="108"/>
                </a:cxn>
                <a:cxn ang="0">
                  <a:pos x="444" y="86"/>
                </a:cxn>
                <a:cxn ang="0">
                  <a:pos x="472" y="92"/>
                </a:cxn>
                <a:cxn ang="0">
                  <a:pos x="488" y="122"/>
                </a:cxn>
                <a:cxn ang="0">
                  <a:pos x="478" y="148"/>
                </a:cxn>
                <a:cxn ang="0">
                  <a:pos x="452" y="160"/>
                </a:cxn>
                <a:cxn ang="0">
                  <a:pos x="596" y="154"/>
                </a:cxn>
                <a:cxn ang="0">
                  <a:pos x="580" y="122"/>
                </a:cxn>
                <a:cxn ang="0">
                  <a:pos x="590" y="96"/>
                </a:cxn>
                <a:cxn ang="0">
                  <a:pos x="616" y="86"/>
                </a:cxn>
                <a:cxn ang="0">
                  <a:pos x="648" y="102"/>
                </a:cxn>
                <a:cxn ang="0">
                  <a:pos x="654" y="130"/>
                </a:cxn>
                <a:cxn ang="0">
                  <a:pos x="632" y="156"/>
                </a:cxn>
                <a:cxn ang="0">
                  <a:pos x="782" y="160"/>
                </a:cxn>
                <a:cxn ang="0">
                  <a:pos x="752" y="144"/>
                </a:cxn>
                <a:cxn ang="0">
                  <a:pos x="746" y="114"/>
                </a:cxn>
                <a:cxn ang="0">
                  <a:pos x="768" y="88"/>
                </a:cxn>
                <a:cxn ang="0">
                  <a:pos x="796" y="88"/>
                </a:cxn>
                <a:cxn ang="0">
                  <a:pos x="818" y="114"/>
                </a:cxn>
                <a:cxn ang="0">
                  <a:pos x="812" y="144"/>
                </a:cxn>
                <a:cxn ang="0">
                  <a:pos x="782" y="160"/>
                </a:cxn>
                <a:cxn ang="0">
                  <a:pos x="932" y="156"/>
                </a:cxn>
                <a:cxn ang="0">
                  <a:pos x="910" y="130"/>
                </a:cxn>
                <a:cxn ang="0">
                  <a:pos x="916" y="102"/>
                </a:cxn>
                <a:cxn ang="0">
                  <a:pos x="948" y="86"/>
                </a:cxn>
                <a:cxn ang="0">
                  <a:pos x="974" y="96"/>
                </a:cxn>
                <a:cxn ang="0">
                  <a:pos x="984" y="122"/>
                </a:cxn>
                <a:cxn ang="0">
                  <a:pos x="968" y="154"/>
                </a:cxn>
                <a:cxn ang="0">
                  <a:pos x="1112" y="160"/>
                </a:cxn>
                <a:cxn ang="0">
                  <a:pos x="1086" y="148"/>
                </a:cxn>
                <a:cxn ang="0">
                  <a:pos x="1076" y="122"/>
                </a:cxn>
                <a:cxn ang="0">
                  <a:pos x="1092" y="92"/>
                </a:cxn>
                <a:cxn ang="0">
                  <a:pos x="1120" y="86"/>
                </a:cxn>
                <a:cxn ang="0">
                  <a:pos x="1146" y="108"/>
                </a:cxn>
                <a:cxn ang="0">
                  <a:pos x="1146" y="136"/>
                </a:cxn>
                <a:cxn ang="0">
                  <a:pos x="1120" y="158"/>
                </a:cxn>
                <a:cxn ang="0">
                  <a:pos x="1270" y="158"/>
                </a:cxn>
                <a:cxn ang="0">
                  <a:pos x="1244" y="136"/>
                </a:cxn>
                <a:cxn ang="0">
                  <a:pos x="1244" y="108"/>
                </a:cxn>
                <a:cxn ang="0">
                  <a:pos x="1270" y="86"/>
                </a:cxn>
                <a:cxn ang="0">
                  <a:pos x="1298" y="92"/>
                </a:cxn>
                <a:cxn ang="0">
                  <a:pos x="1314" y="122"/>
                </a:cxn>
                <a:cxn ang="0">
                  <a:pos x="1304" y="148"/>
                </a:cxn>
                <a:cxn ang="0">
                  <a:pos x="1278" y="160"/>
                </a:cxn>
              </a:cxnLst>
              <a:rect l="0" t="0" r="r" b="b"/>
              <a:pathLst>
                <a:path w="1564" h="1104">
                  <a:moveTo>
                    <a:pt x="1368" y="0"/>
                  </a:moveTo>
                  <a:lnTo>
                    <a:pt x="0" y="0"/>
                  </a:lnTo>
                  <a:lnTo>
                    <a:pt x="0" y="1104"/>
                  </a:lnTo>
                  <a:lnTo>
                    <a:pt x="1564" y="1104"/>
                  </a:lnTo>
                  <a:lnTo>
                    <a:pt x="1564" y="196"/>
                  </a:lnTo>
                  <a:lnTo>
                    <a:pt x="1368" y="0"/>
                  </a:lnTo>
                  <a:close/>
                  <a:moveTo>
                    <a:pt x="120" y="160"/>
                  </a:moveTo>
                  <a:lnTo>
                    <a:pt x="120" y="160"/>
                  </a:lnTo>
                  <a:lnTo>
                    <a:pt x="114" y="158"/>
                  </a:lnTo>
                  <a:lnTo>
                    <a:pt x="106" y="156"/>
                  </a:lnTo>
                  <a:lnTo>
                    <a:pt x="100" y="154"/>
                  </a:lnTo>
                  <a:lnTo>
                    <a:pt x="94" y="148"/>
                  </a:lnTo>
                  <a:lnTo>
                    <a:pt x="90" y="144"/>
                  </a:lnTo>
                  <a:lnTo>
                    <a:pt x="86" y="136"/>
                  </a:lnTo>
                  <a:lnTo>
                    <a:pt x="84" y="130"/>
                  </a:lnTo>
                  <a:lnTo>
                    <a:pt x="84" y="122"/>
                  </a:lnTo>
                  <a:lnTo>
                    <a:pt x="84" y="122"/>
                  </a:lnTo>
                  <a:lnTo>
                    <a:pt x="84" y="114"/>
                  </a:lnTo>
                  <a:lnTo>
                    <a:pt x="86" y="108"/>
                  </a:lnTo>
                  <a:lnTo>
                    <a:pt x="90" y="102"/>
                  </a:lnTo>
                  <a:lnTo>
                    <a:pt x="94" y="96"/>
                  </a:lnTo>
                  <a:lnTo>
                    <a:pt x="100" y="92"/>
                  </a:lnTo>
                  <a:lnTo>
                    <a:pt x="106" y="88"/>
                  </a:lnTo>
                  <a:lnTo>
                    <a:pt x="114" y="86"/>
                  </a:lnTo>
                  <a:lnTo>
                    <a:pt x="120" y="86"/>
                  </a:lnTo>
                  <a:lnTo>
                    <a:pt x="120" y="86"/>
                  </a:lnTo>
                  <a:lnTo>
                    <a:pt x="128" y="86"/>
                  </a:lnTo>
                  <a:lnTo>
                    <a:pt x="136" y="88"/>
                  </a:lnTo>
                  <a:lnTo>
                    <a:pt x="142" y="92"/>
                  </a:lnTo>
                  <a:lnTo>
                    <a:pt x="148" y="96"/>
                  </a:lnTo>
                  <a:lnTo>
                    <a:pt x="152" y="102"/>
                  </a:lnTo>
                  <a:lnTo>
                    <a:pt x="156" y="108"/>
                  </a:lnTo>
                  <a:lnTo>
                    <a:pt x="158" y="114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8" y="130"/>
                  </a:lnTo>
                  <a:lnTo>
                    <a:pt x="156" y="136"/>
                  </a:lnTo>
                  <a:lnTo>
                    <a:pt x="152" y="144"/>
                  </a:lnTo>
                  <a:lnTo>
                    <a:pt x="148" y="148"/>
                  </a:lnTo>
                  <a:lnTo>
                    <a:pt x="142" y="154"/>
                  </a:lnTo>
                  <a:lnTo>
                    <a:pt x="136" y="156"/>
                  </a:lnTo>
                  <a:lnTo>
                    <a:pt x="128" y="158"/>
                  </a:lnTo>
                  <a:lnTo>
                    <a:pt x="120" y="160"/>
                  </a:lnTo>
                  <a:lnTo>
                    <a:pt x="120" y="160"/>
                  </a:lnTo>
                  <a:close/>
                  <a:moveTo>
                    <a:pt x="286" y="160"/>
                  </a:moveTo>
                  <a:lnTo>
                    <a:pt x="286" y="160"/>
                  </a:lnTo>
                  <a:lnTo>
                    <a:pt x="278" y="158"/>
                  </a:lnTo>
                  <a:lnTo>
                    <a:pt x="272" y="156"/>
                  </a:lnTo>
                  <a:lnTo>
                    <a:pt x="266" y="154"/>
                  </a:lnTo>
                  <a:lnTo>
                    <a:pt x="260" y="148"/>
                  </a:lnTo>
                  <a:lnTo>
                    <a:pt x="256" y="144"/>
                  </a:lnTo>
                  <a:lnTo>
                    <a:pt x="252" y="136"/>
                  </a:lnTo>
                  <a:lnTo>
                    <a:pt x="250" y="130"/>
                  </a:lnTo>
                  <a:lnTo>
                    <a:pt x="248" y="122"/>
                  </a:lnTo>
                  <a:lnTo>
                    <a:pt x="248" y="122"/>
                  </a:lnTo>
                  <a:lnTo>
                    <a:pt x="250" y="114"/>
                  </a:lnTo>
                  <a:lnTo>
                    <a:pt x="252" y="108"/>
                  </a:lnTo>
                  <a:lnTo>
                    <a:pt x="256" y="102"/>
                  </a:lnTo>
                  <a:lnTo>
                    <a:pt x="260" y="96"/>
                  </a:lnTo>
                  <a:lnTo>
                    <a:pt x="266" y="92"/>
                  </a:lnTo>
                  <a:lnTo>
                    <a:pt x="272" y="88"/>
                  </a:lnTo>
                  <a:lnTo>
                    <a:pt x="278" y="86"/>
                  </a:lnTo>
                  <a:lnTo>
                    <a:pt x="286" y="86"/>
                  </a:lnTo>
                  <a:lnTo>
                    <a:pt x="286" y="86"/>
                  </a:lnTo>
                  <a:lnTo>
                    <a:pt x="294" y="86"/>
                  </a:lnTo>
                  <a:lnTo>
                    <a:pt x="300" y="88"/>
                  </a:lnTo>
                  <a:lnTo>
                    <a:pt x="306" y="92"/>
                  </a:lnTo>
                  <a:lnTo>
                    <a:pt x="312" y="96"/>
                  </a:lnTo>
                  <a:lnTo>
                    <a:pt x="316" y="102"/>
                  </a:lnTo>
                  <a:lnTo>
                    <a:pt x="320" y="108"/>
                  </a:lnTo>
                  <a:lnTo>
                    <a:pt x="322" y="114"/>
                  </a:lnTo>
                  <a:lnTo>
                    <a:pt x="324" y="122"/>
                  </a:lnTo>
                  <a:lnTo>
                    <a:pt x="324" y="122"/>
                  </a:lnTo>
                  <a:lnTo>
                    <a:pt x="322" y="130"/>
                  </a:lnTo>
                  <a:lnTo>
                    <a:pt x="320" y="136"/>
                  </a:lnTo>
                  <a:lnTo>
                    <a:pt x="316" y="144"/>
                  </a:lnTo>
                  <a:lnTo>
                    <a:pt x="312" y="148"/>
                  </a:lnTo>
                  <a:lnTo>
                    <a:pt x="306" y="154"/>
                  </a:lnTo>
                  <a:lnTo>
                    <a:pt x="300" y="156"/>
                  </a:lnTo>
                  <a:lnTo>
                    <a:pt x="294" y="158"/>
                  </a:lnTo>
                  <a:lnTo>
                    <a:pt x="286" y="160"/>
                  </a:lnTo>
                  <a:lnTo>
                    <a:pt x="286" y="160"/>
                  </a:lnTo>
                  <a:close/>
                  <a:moveTo>
                    <a:pt x="452" y="160"/>
                  </a:moveTo>
                  <a:lnTo>
                    <a:pt x="452" y="160"/>
                  </a:lnTo>
                  <a:lnTo>
                    <a:pt x="444" y="158"/>
                  </a:lnTo>
                  <a:lnTo>
                    <a:pt x="436" y="156"/>
                  </a:lnTo>
                  <a:lnTo>
                    <a:pt x="430" y="154"/>
                  </a:lnTo>
                  <a:lnTo>
                    <a:pt x="424" y="148"/>
                  </a:lnTo>
                  <a:lnTo>
                    <a:pt x="420" y="144"/>
                  </a:lnTo>
                  <a:lnTo>
                    <a:pt x="418" y="136"/>
                  </a:lnTo>
                  <a:lnTo>
                    <a:pt x="414" y="130"/>
                  </a:lnTo>
                  <a:lnTo>
                    <a:pt x="414" y="122"/>
                  </a:lnTo>
                  <a:lnTo>
                    <a:pt x="414" y="122"/>
                  </a:lnTo>
                  <a:lnTo>
                    <a:pt x="414" y="114"/>
                  </a:lnTo>
                  <a:lnTo>
                    <a:pt x="418" y="108"/>
                  </a:lnTo>
                  <a:lnTo>
                    <a:pt x="420" y="102"/>
                  </a:lnTo>
                  <a:lnTo>
                    <a:pt x="424" y="96"/>
                  </a:lnTo>
                  <a:lnTo>
                    <a:pt x="430" y="92"/>
                  </a:lnTo>
                  <a:lnTo>
                    <a:pt x="436" y="88"/>
                  </a:lnTo>
                  <a:lnTo>
                    <a:pt x="444" y="86"/>
                  </a:lnTo>
                  <a:lnTo>
                    <a:pt x="452" y="86"/>
                  </a:lnTo>
                  <a:lnTo>
                    <a:pt x="452" y="86"/>
                  </a:lnTo>
                  <a:lnTo>
                    <a:pt x="458" y="86"/>
                  </a:lnTo>
                  <a:lnTo>
                    <a:pt x="466" y="88"/>
                  </a:lnTo>
                  <a:lnTo>
                    <a:pt x="472" y="92"/>
                  </a:lnTo>
                  <a:lnTo>
                    <a:pt x="478" y="96"/>
                  </a:lnTo>
                  <a:lnTo>
                    <a:pt x="482" y="102"/>
                  </a:lnTo>
                  <a:lnTo>
                    <a:pt x="486" y="108"/>
                  </a:lnTo>
                  <a:lnTo>
                    <a:pt x="488" y="114"/>
                  </a:lnTo>
                  <a:lnTo>
                    <a:pt x="488" y="122"/>
                  </a:lnTo>
                  <a:lnTo>
                    <a:pt x="488" y="122"/>
                  </a:lnTo>
                  <a:lnTo>
                    <a:pt x="488" y="130"/>
                  </a:lnTo>
                  <a:lnTo>
                    <a:pt x="486" y="136"/>
                  </a:lnTo>
                  <a:lnTo>
                    <a:pt x="482" y="144"/>
                  </a:lnTo>
                  <a:lnTo>
                    <a:pt x="478" y="148"/>
                  </a:lnTo>
                  <a:lnTo>
                    <a:pt x="472" y="154"/>
                  </a:lnTo>
                  <a:lnTo>
                    <a:pt x="466" y="156"/>
                  </a:lnTo>
                  <a:lnTo>
                    <a:pt x="458" y="158"/>
                  </a:lnTo>
                  <a:lnTo>
                    <a:pt x="452" y="160"/>
                  </a:lnTo>
                  <a:lnTo>
                    <a:pt x="452" y="160"/>
                  </a:lnTo>
                  <a:close/>
                  <a:moveTo>
                    <a:pt x="616" y="160"/>
                  </a:moveTo>
                  <a:lnTo>
                    <a:pt x="616" y="160"/>
                  </a:lnTo>
                  <a:lnTo>
                    <a:pt x="610" y="158"/>
                  </a:lnTo>
                  <a:lnTo>
                    <a:pt x="602" y="156"/>
                  </a:lnTo>
                  <a:lnTo>
                    <a:pt x="596" y="154"/>
                  </a:lnTo>
                  <a:lnTo>
                    <a:pt x="590" y="148"/>
                  </a:lnTo>
                  <a:lnTo>
                    <a:pt x="586" y="144"/>
                  </a:lnTo>
                  <a:lnTo>
                    <a:pt x="582" y="136"/>
                  </a:lnTo>
                  <a:lnTo>
                    <a:pt x="580" y="130"/>
                  </a:lnTo>
                  <a:lnTo>
                    <a:pt x="580" y="122"/>
                  </a:lnTo>
                  <a:lnTo>
                    <a:pt x="580" y="122"/>
                  </a:lnTo>
                  <a:lnTo>
                    <a:pt x="580" y="114"/>
                  </a:lnTo>
                  <a:lnTo>
                    <a:pt x="582" y="108"/>
                  </a:lnTo>
                  <a:lnTo>
                    <a:pt x="586" y="102"/>
                  </a:lnTo>
                  <a:lnTo>
                    <a:pt x="590" y="96"/>
                  </a:lnTo>
                  <a:lnTo>
                    <a:pt x="596" y="92"/>
                  </a:lnTo>
                  <a:lnTo>
                    <a:pt x="602" y="88"/>
                  </a:lnTo>
                  <a:lnTo>
                    <a:pt x="610" y="86"/>
                  </a:lnTo>
                  <a:lnTo>
                    <a:pt x="616" y="86"/>
                  </a:lnTo>
                  <a:lnTo>
                    <a:pt x="616" y="86"/>
                  </a:lnTo>
                  <a:lnTo>
                    <a:pt x="624" y="86"/>
                  </a:lnTo>
                  <a:lnTo>
                    <a:pt x="632" y="88"/>
                  </a:lnTo>
                  <a:lnTo>
                    <a:pt x="638" y="92"/>
                  </a:lnTo>
                  <a:lnTo>
                    <a:pt x="642" y="96"/>
                  </a:lnTo>
                  <a:lnTo>
                    <a:pt x="648" y="102"/>
                  </a:lnTo>
                  <a:lnTo>
                    <a:pt x="650" y="108"/>
                  </a:lnTo>
                  <a:lnTo>
                    <a:pt x="654" y="114"/>
                  </a:lnTo>
                  <a:lnTo>
                    <a:pt x="654" y="122"/>
                  </a:lnTo>
                  <a:lnTo>
                    <a:pt x="654" y="122"/>
                  </a:lnTo>
                  <a:lnTo>
                    <a:pt x="654" y="130"/>
                  </a:lnTo>
                  <a:lnTo>
                    <a:pt x="650" y="136"/>
                  </a:lnTo>
                  <a:lnTo>
                    <a:pt x="648" y="144"/>
                  </a:lnTo>
                  <a:lnTo>
                    <a:pt x="642" y="148"/>
                  </a:lnTo>
                  <a:lnTo>
                    <a:pt x="638" y="154"/>
                  </a:lnTo>
                  <a:lnTo>
                    <a:pt x="632" y="156"/>
                  </a:lnTo>
                  <a:lnTo>
                    <a:pt x="624" y="158"/>
                  </a:lnTo>
                  <a:lnTo>
                    <a:pt x="616" y="160"/>
                  </a:lnTo>
                  <a:lnTo>
                    <a:pt x="616" y="160"/>
                  </a:lnTo>
                  <a:close/>
                  <a:moveTo>
                    <a:pt x="782" y="160"/>
                  </a:moveTo>
                  <a:lnTo>
                    <a:pt x="782" y="160"/>
                  </a:lnTo>
                  <a:lnTo>
                    <a:pt x="774" y="158"/>
                  </a:lnTo>
                  <a:lnTo>
                    <a:pt x="768" y="156"/>
                  </a:lnTo>
                  <a:lnTo>
                    <a:pt x="762" y="154"/>
                  </a:lnTo>
                  <a:lnTo>
                    <a:pt x="756" y="148"/>
                  </a:lnTo>
                  <a:lnTo>
                    <a:pt x="752" y="144"/>
                  </a:lnTo>
                  <a:lnTo>
                    <a:pt x="748" y="136"/>
                  </a:lnTo>
                  <a:lnTo>
                    <a:pt x="746" y="130"/>
                  </a:lnTo>
                  <a:lnTo>
                    <a:pt x="744" y="122"/>
                  </a:lnTo>
                  <a:lnTo>
                    <a:pt x="744" y="122"/>
                  </a:lnTo>
                  <a:lnTo>
                    <a:pt x="746" y="114"/>
                  </a:lnTo>
                  <a:lnTo>
                    <a:pt x="748" y="108"/>
                  </a:lnTo>
                  <a:lnTo>
                    <a:pt x="752" y="102"/>
                  </a:lnTo>
                  <a:lnTo>
                    <a:pt x="756" y="96"/>
                  </a:lnTo>
                  <a:lnTo>
                    <a:pt x="762" y="92"/>
                  </a:lnTo>
                  <a:lnTo>
                    <a:pt x="768" y="88"/>
                  </a:lnTo>
                  <a:lnTo>
                    <a:pt x="774" y="86"/>
                  </a:lnTo>
                  <a:lnTo>
                    <a:pt x="782" y="86"/>
                  </a:lnTo>
                  <a:lnTo>
                    <a:pt x="782" y="86"/>
                  </a:lnTo>
                  <a:lnTo>
                    <a:pt x="790" y="86"/>
                  </a:lnTo>
                  <a:lnTo>
                    <a:pt x="796" y="88"/>
                  </a:lnTo>
                  <a:lnTo>
                    <a:pt x="802" y="92"/>
                  </a:lnTo>
                  <a:lnTo>
                    <a:pt x="808" y="96"/>
                  </a:lnTo>
                  <a:lnTo>
                    <a:pt x="812" y="102"/>
                  </a:lnTo>
                  <a:lnTo>
                    <a:pt x="816" y="108"/>
                  </a:lnTo>
                  <a:lnTo>
                    <a:pt x="818" y="114"/>
                  </a:lnTo>
                  <a:lnTo>
                    <a:pt x="820" y="122"/>
                  </a:lnTo>
                  <a:lnTo>
                    <a:pt x="820" y="122"/>
                  </a:lnTo>
                  <a:lnTo>
                    <a:pt x="818" y="130"/>
                  </a:lnTo>
                  <a:lnTo>
                    <a:pt x="816" y="136"/>
                  </a:lnTo>
                  <a:lnTo>
                    <a:pt x="812" y="144"/>
                  </a:lnTo>
                  <a:lnTo>
                    <a:pt x="808" y="148"/>
                  </a:lnTo>
                  <a:lnTo>
                    <a:pt x="802" y="154"/>
                  </a:lnTo>
                  <a:lnTo>
                    <a:pt x="796" y="156"/>
                  </a:lnTo>
                  <a:lnTo>
                    <a:pt x="790" y="158"/>
                  </a:lnTo>
                  <a:lnTo>
                    <a:pt x="782" y="160"/>
                  </a:lnTo>
                  <a:lnTo>
                    <a:pt x="782" y="160"/>
                  </a:lnTo>
                  <a:close/>
                  <a:moveTo>
                    <a:pt x="948" y="160"/>
                  </a:moveTo>
                  <a:lnTo>
                    <a:pt x="948" y="160"/>
                  </a:lnTo>
                  <a:lnTo>
                    <a:pt x="940" y="158"/>
                  </a:lnTo>
                  <a:lnTo>
                    <a:pt x="932" y="156"/>
                  </a:lnTo>
                  <a:lnTo>
                    <a:pt x="926" y="154"/>
                  </a:lnTo>
                  <a:lnTo>
                    <a:pt x="920" y="148"/>
                  </a:lnTo>
                  <a:lnTo>
                    <a:pt x="916" y="144"/>
                  </a:lnTo>
                  <a:lnTo>
                    <a:pt x="912" y="136"/>
                  </a:lnTo>
                  <a:lnTo>
                    <a:pt x="910" y="130"/>
                  </a:lnTo>
                  <a:lnTo>
                    <a:pt x="910" y="122"/>
                  </a:lnTo>
                  <a:lnTo>
                    <a:pt x="910" y="122"/>
                  </a:lnTo>
                  <a:lnTo>
                    <a:pt x="910" y="114"/>
                  </a:lnTo>
                  <a:lnTo>
                    <a:pt x="912" y="108"/>
                  </a:lnTo>
                  <a:lnTo>
                    <a:pt x="916" y="102"/>
                  </a:lnTo>
                  <a:lnTo>
                    <a:pt x="920" y="96"/>
                  </a:lnTo>
                  <a:lnTo>
                    <a:pt x="926" y="92"/>
                  </a:lnTo>
                  <a:lnTo>
                    <a:pt x="932" y="88"/>
                  </a:lnTo>
                  <a:lnTo>
                    <a:pt x="940" y="86"/>
                  </a:lnTo>
                  <a:lnTo>
                    <a:pt x="948" y="86"/>
                  </a:lnTo>
                  <a:lnTo>
                    <a:pt x="948" y="86"/>
                  </a:lnTo>
                  <a:lnTo>
                    <a:pt x="954" y="86"/>
                  </a:lnTo>
                  <a:lnTo>
                    <a:pt x="962" y="88"/>
                  </a:lnTo>
                  <a:lnTo>
                    <a:pt x="968" y="92"/>
                  </a:lnTo>
                  <a:lnTo>
                    <a:pt x="974" y="96"/>
                  </a:lnTo>
                  <a:lnTo>
                    <a:pt x="978" y="102"/>
                  </a:lnTo>
                  <a:lnTo>
                    <a:pt x="982" y="108"/>
                  </a:lnTo>
                  <a:lnTo>
                    <a:pt x="984" y="114"/>
                  </a:lnTo>
                  <a:lnTo>
                    <a:pt x="984" y="122"/>
                  </a:lnTo>
                  <a:lnTo>
                    <a:pt x="984" y="122"/>
                  </a:lnTo>
                  <a:lnTo>
                    <a:pt x="984" y="130"/>
                  </a:lnTo>
                  <a:lnTo>
                    <a:pt x="982" y="136"/>
                  </a:lnTo>
                  <a:lnTo>
                    <a:pt x="978" y="144"/>
                  </a:lnTo>
                  <a:lnTo>
                    <a:pt x="974" y="148"/>
                  </a:lnTo>
                  <a:lnTo>
                    <a:pt x="968" y="154"/>
                  </a:lnTo>
                  <a:lnTo>
                    <a:pt x="962" y="156"/>
                  </a:lnTo>
                  <a:lnTo>
                    <a:pt x="954" y="158"/>
                  </a:lnTo>
                  <a:lnTo>
                    <a:pt x="948" y="160"/>
                  </a:lnTo>
                  <a:lnTo>
                    <a:pt x="948" y="160"/>
                  </a:lnTo>
                  <a:close/>
                  <a:moveTo>
                    <a:pt x="1112" y="160"/>
                  </a:moveTo>
                  <a:lnTo>
                    <a:pt x="1112" y="160"/>
                  </a:lnTo>
                  <a:lnTo>
                    <a:pt x="1104" y="158"/>
                  </a:lnTo>
                  <a:lnTo>
                    <a:pt x="1098" y="156"/>
                  </a:lnTo>
                  <a:lnTo>
                    <a:pt x="1092" y="154"/>
                  </a:lnTo>
                  <a:lnTo>
                    <a:pt x="1086" y="148"/>
                  </a:lnTo>
                  <a:lnTo>
                    <a:pt x="1082" y="144"/>
                  </a:lnTo>
                  <a:lnTo>
                    <a:pt x="1078" y="136"/>
                  </a:lnTo>
                  <a:lnTo>
                    <a:pt x="1076" y="130"/>
                  </a:lnTo>
                  <a:lnTo>
                    <a:pt x="1076" y="122"/>
                  </a:lnTo>
                  <a:lnTo>
                    <a:pt x="1076" y="122"/>
                  </a:lnTo>
                  <a:lnTo>
                    <a:pt x="1076" y="114"/>
                  </a:lnTo>
                  <a:lnTo>
                    <a:pt x="1078" y="108"/>
                  </a:lnTo>
                  <a:lnTo>
                    <a:pt x="1082" y="102"/>
                  </a:lnTo>
                  <a:lnTo>
                    <a:pt x="1086" y="96"/>
                  </a:lnTo>
                  <a:lnTo>
                    <a:pt x="1092" y="92"/>
                  </a:lnTo>
                  <a:lnTo>
                    <a:pt x="1098" y="88"/>
                  </a:lnTo>
                  <a:lnTo>
                    <a:pt x="1104" y="86"/>
                  </a:lnTo>
                  <a:lnTo>
                    <a:pt x="1112" y="86"/>
                  </a:lnTo>
                  <a:lnTo>
                    <a:pt x="1112" y="86"/>
                  </a:lnTo>
                  <a:lnTo>
                    <a:pt x="1120" y="86"/>
                  </a:lnTo>
                  <a:lnTo>
                    <a:pt x="1126" y="88"/>
                  </a:lnTo>
                  <a:lnTo>
                    <a:pt x="1134" y="92"/>
                  </a:lnTo>
                  <a:lnTo>
                    <a:pt x="1138" y="96"/>
                  </a:lnTo>
                  <a:lnTo>
                    <a:pt x="1144" y="102"/>
                  </a:lnTo>
                  <a:lnTo>
                    <a:pt x="1146" y="108"/>
                  </a:lnTo>
                  <a:lnTo>
                    <a:pt x="1148" y="114"/>
                  </a:lnTo>
                  <a:lnTo>
                    <a:pt x="1150" y="122"/>
                  </a:lnTo>
                  <a:lnTo>
                    <a:pt x="1150" y="122"/>
                  </a:lnTo>
                  <a:lnTo>
                    <a:pt x="1148" y="130"/>
                  </a:lnTo>
                  <a:lnTo>
                    <a:pt x="1146" y="136"/>
                  </a:lnTo>
                  <a:lnTo>
                    <a:pt x="1144" y="144"/>
                  </a:lnTo>
                  <a:lnTo>
                    <a:pt x="1138" y="148"/>
                  </a:lnTo>
                  <a:lnTo>
                    <a:pt x="1134" y="154"/>
                  </a:lnTo>
                  <a:lnTo>
                    <a:pt x="1126" y="156"/>
                  </a:lnTo>
                  <a:lnTo>
                    <a:pt x="1120" y="158"/>
                  </a:lnTo>
                  <a:lnTo>
                    <a:pt x="1112" y="160"/>
                  </a:lnTo>
                  <a:lnTo>
                    <a:pt x="1112" y="160"/>
                  </a:lnTo>
                  <a:close/>
                  <a:moveTo>
                    <a:pt x="1278" y="160"/>
                  </a:moveTo>
                  <a:lnTo>
                    <a:pt x="1278" y="160"/>
                  </a:lnTo>
                  <a:lnTo>
                    <a:pt x="1270" y="158"/>
                  </a:lnTo>
                  <a:lnTo>
                    <a:pt x="1264" y="156"/>
                  </a:lnTo>
                  <a:lnTo>
                    <a:pt x="1256" y="154"/>
                  </a:lnTo>
                  <a:lnTo>
                    <a:pt x="1252" y="148"/>
                  </a:lnTo>
                  <a:lnTo>
                    <a:pt x="1246" y="144"/>
                  </a:lnTo>
                  <a:lnTo>
                    <a:pt x="1244" y="136"/>
                  </a:lnTo>
                  <a:lnTo>
                    <a:pt x="1242" y="130"/>
                  </a:lnTo>
                  <a:lnTo>
                    <a:pt x="1240" y="122"/>
                  </a:lnTo>
                  <a:lnTo>
                    <a:pt x="1240" y="122"/>
                  </a:lnTo>
                  <a:lnTo>
                    <a:pt x="1242" y="114"/>
                  </a:lnTo>
                  <a:lnTo>
                    <a:pt x="1244" y="108"/>
                  </a:lnTo>
                  <a:lnTo>
                    <a:pt x="1246" y="102"/>
                  </a:lnTo>
                  <a:lnTo>
                    <a:pt x="1252" y="96"/>
                  </a:lnTo>
                  <a:lnTo>
                    <a:pt x="1256" y="92"/>
                  </a:lnTo>
                  <a:lnTo>
                    <a:pt x="1264" y="88"/>
                  </a:lnTo>
                  <a:lnTo>
                    <a:pt x="1270" y="86"/>
                  </a:lnTo>
                  <a:lnTo>
                    <a:pt x="1278" y="86"/>
                  </a:lnTo>
                  <a:lnTo>
                    <a:pt x="1278" y="86"/>
                  </a:lnTo>
                  <a:lnTo>
                    <a:pt x="1286" y="86"/>
                  </a:lnTo>
                  <a:lnTo>
                    <a:pt x="1292" y="88"/>
                  </a:lnTo>
                  <a:lnTo>
                    <a:pt x="1298" y="92"/>
                  </a:lnTo>
                  <a:lnTo>
                    <a:pt x="1304" y="96"/>
                  </a:lnTo>
                  <a:lnTo>
                    <a:pt x="1308" y="102"/>
                  </a:lnTo>
                  <a:lnTo>
                    <a:pt x="1312" y="108"/>
                  </a:lnTo>
                  <a:lnTo>
                    <a:pt x="1314" y="114"/>
                  </a:lnTo>
                  <a:lnTo>
                    <a:pt x="1314" y="122"/>
                  </a:lnTo>
                  <a:lnTo>
                    <a:pt x="1314" y="122"/>
                  </a:lnTo>
                  <a:lnTo>
                    <a:pt x="1314" y="130"/>
                  </a:lnTo>
                  <a:lnTo>
                    <a:pt x="1312" y="136"/>
                  </a:lnTo>
                  <a:lnTo>
                    <a:pt x="1308" y="144"/>
                  </a:lnTo>
                  <a:lnTo>
                    <a:pt x="1304" y="148"/>
                  </a:lnTo>
                  <a:lnTo>
                    <a:pt x="1298" y="154"/>
                  </a:lnTo>
                  <a:lnTo>
                    <a:pt x="1292" y="156"/>
                  </a:lnTo>
                  <a:lnTo>
                    <a:pt x="1286" y="158"/>
                  </a:lnTo>
                  <a:lnTo>
                    <a:pt x="1278" y="160"/>
                  </a:lnTo>
                  <a:lnTo>
                    <a:pt x="1278" y="16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72"/>
            <p:cNvSpPr>
              <a:spLocks/>
            </p:cNvSpPr>
            <p:nvPr/>
          </p:nvSpPr>
          <p:spPr bwMode="auto">
            <a:xfrm>
              <a:off x="7164388" y="935038"/>
              <a:ext cx="311150" cy="311150"/>
            </a:xfrm>
            <a:custGeom>
              <a:avLst/>
              <a:gdLst/>
              <a:ahLst/>
              <a:cxnLst>
                <a:cxn ang="0">
                  <a:pos x="196" y="196"/>
                </a:cxn>
                <a:cxn ang="0">
                  <a:pos x="0" y="196"/>
                </a:cxn>
                <a:cxn ang="0">
                  <a:pos x="0" y="0"/>
                </a:cxn>
                <a:cxn ang="0">
                  <a:pos x="196" y="196"/>
                </a:cxn>
              </a:cxnLst>
              <a:rect l="0" t="0" r="r" b="b"/>
              <a:pathLst>
                <a:path w="196" h="196">
                  <a:moveTo>
                    <a:pt x="196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196" y="196"/>
                  </a:lnTo>
                  <a:close/>
                </a:path>
              </a:pathLst>
            </a:custGeom>
            <a:solidFill>
              <a:srgbClr val="CFCF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3"/>
            <p:cNvSpPr>
              <a:spLocks/>
            </p:cNvSpPr>
            <p:nvPr/>
          </p:nvSpPr>
          <p:spPr bwMode="auto">
            <a:xfrm>
              <a:off x="4478338" y="1287463"/>
              <a:ext cx="3086100" cy="1428750"/>
            </a:xfrm>
            <a:custGeom>
              <a:avLst/>
              <a:gdLst/>
              <a:ahLst/>
              <a:cxnLst>
                <a:cxn ang="0">
                  <a:pos x="1668" y="42"/>
                </a:cxn>
                <a:cxn ang="0">
                  <a:pos x="1668" y="42"/>
                </a:cxn>
                <a:cxn ang="0">
                  <a:pos x="1664" y="34"/>
                </a:cxn>
                <a:cxn ang="0">
                  <a:pos x="1658" y="26"/>
                </a:cxn>
                <a:cxn ang="0">
                  <a:pos x="1652" y="18"/>
                </a:cxn>
                <a:cxn ang="0">
                  <a:pos x="1646" y="12"/>
                </a:cxn>
                <a:cxn ang="0">
                  <a:pos x="1646" y="12"/>
                </a:cxn>
                <a:cxn ang="0">
                  <a:pos x="1636" y="8"/>
                </a:cxn>
                <a:cxn ang="0">
                  <a:pos x="1628" y="4"/>
                </a:cxn>
                <a:cxn ang="0">
                  <a:pos x="1618" y="2"/>
                </a:cxn>
                <a:cxn ang="0">
                  <a:pos x="1610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6" y="2"/>
                </a:cxn>
                <a:cxn ang="0">
                  <a:pos x="32" y="6"/>
                </a:cxn>
                <a:cxn ang="0">
                  <a:pos x="20" y="14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4" y="38"/>
                </a:cxn>
                <a:cxn ang="0">
                  <a:pos x="0" y="52"/>
                </a:cxn>
                <a:cxn ang="0">
                  <a:pos x="0" y="66"/>
                </a:cxn>
                <a:cxn ang="0">
                  <a:pos x="2" y="80"/>
                </a:cxn>
                <a:cxn ang="0">
                  <a:pos x="268" y="900"/>
                </a:cxn>
                <a:cxn ang="0">
                  <a:pos x="1944" y="900"/>
                </a:cxn>
                <a:cxn ang="0">
                  <a:pos x="1668" y="42"/>
                </a:cxn>
              </a:cxnLst>
              <a:rect l="0" t="0" r="r" b="b"/>
              <a:pathLst>
                <a:path w="1944" h="900">
                  <a:moveTo>
                    <a:pt x="1668" y="42"/>
                  </a:moveTo>
                  <a:lnTo>
                    <a:pt x="1668" y="42"/>
                  </a:lnTo>
                  <a:lnTo>
                    <a:pt x="1664" y="34"/>
                  </a:lnTo>
                  <a:lnTo>
                    <a:pt x="1658" y="26"/>
                  </a:lnTo>
                  <a:lnTo>
                    <a:pt x="1652" y="18"/>
                  </a:lnTo>
                  <a:lnTo>
                    <a:pt x="1646" y="12"/>
                  </a:lnTo>
                  <a:lnTo>
                    <a:pt x="1646" y="12"/>
                  </a:lnTo>
                  <a:lnTo>
                    <a:pt x="1636" y="8"/>
                  </a:lnTo>
                  <a:lnTo>
                    <a:pt x="1628" y="4"/>
                  </a:lnTo>
                  <a:lnTo>
                    <a:pt x="1618" y="2"/>
                  </a:lnTo>
                  <a:lnTo>
                    <a:pt x="161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6" y="2"/>
                  </a:lnTo>
                  <a:lnTo>
                    <a:pt x="32" y="6"/>
                  </a:lnTo>
                  <a:lnTo>
                    <a:pt x="20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4" y="38"/>
                  </a:lnTo>
                  <a:lnTo>
                    <a:pt x="0" y="52"/>
                  </a:lnTo>
                  <a:lnTo>
                    <a:pt x="0" y="66"/>
                  </a:lnTo>
                  <a:lnTo>
                    <a:pt x="2" y="80"/>
                  </a:lnTo>
                  <a:lnTo>
                    <a:pt x="268" y="900"/>
                  </a:lnTo>
                  <a:lnTo>
                    <a:pt x="1944" y="900"/>
                  </a:lnTo>
                  <a:lnTo>
                    <a:pt x="1668" y="42"/>
                  </a:lnTo>
                  <a:close/>
                </a:path>
              </a:pathLst>
            </a:custGeom>
            <a:solidFill>
              <a:srgbClr val="FBC15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1024309" y="5367850"/>
            <a:ext cx="809200" cy="680276"/>
            <a:chOff x="10845804" y="1177925"/>
            <a:chExt cx="936621" cy="787400"/>
          </a:xfrm>
          <a:solidFill>
            <a:schemeClr val="bg1"/>
          </a:solidFill>
          <a:effectLst/>
        </p:grpSpPr>
        <p:sp>
          <p:nvSpPr>
            <p:cNvPr id="39" name="Freeform 204"/>
            <p:cNvSpPr>
              <a:spLocks noEditPoints="1"/>
            </p:cNvSpPr>
            <p:nvPr/>
          </p:nvSpPr>
          <p:spPr bwMode="auto">
            <a:xfrm>
              <a:off x="10845804" y="1517650"/>
              <a:ext cx="479426" cy="447675"/>
            </a:xfrm>
            <a:custGeom>
              <a:avLst/>
              <a:gdLst/>
              <a:ahLst/>
              <a:cxnLst>
                <a:cxn ang="0">
                  <a:pos x="302" y="108"/>
                </a:cxn>
                <a:cxn ang="0">
                  <a:pos x="298" y="86"/>
                </a:cxn>
                <a:cxn ang="0">
                  <a:pos x="290" y="66"/>
                </a:cxn>
                <a:cxn ang="0">
                  <a:pos x="276" y="48"/>
                </a:cxn>
                <a:cxn ang="0">
                  <a:pos x="234" y="20"/>
                </a:cxn>
                <a:cxn ang="0">
                  <a:pos x="180" y="4"/>
                </a:cxn>
                <a:cxn ang="0">
                  <a:pos x="150" y="0"/>
                </a:cxn>
                <a:cxn ang="0">
                  <a:pos x="92" y="10"/>
                </a:cxn>
                <a:cxn ang="0">
                  <a:pos x="44" y="32"/>
                </a:cxn>
                <a:cxn ang="0">
                  <a:pos x="18" y="58"/>
                </a:cxn>
                <a:cxn ang="0">
                  <a:pos x="6" y="76"/>
                </a:cxn>
                <a:cxn ang="0">
                  <a:pos x="0" y="98"/>
                </a:cxn>
                <a:cxn ang="0">
                  <a:pos x="0" y="108"/>
                </a:cxn>
                <a:cxn ang="0">
                  <a:pos x="2" y="128"/>
                </a:cxn>
                <a:cxn ang="0">
                  <a:pos x="22" y="164"/>
                </a:cxn>
                <a:cxn ang="0">
                  <a:pos x="56" y="192"/>
                </a:cxn>
                <a:cxn ang="0">
                  <a:pos x="102" y="210"/>
                </a:cxn>
                <a:cxn ang="0">
                  <a:pos x="126" y="216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202" y="210"/>
                </a:cxn>
                <a:cxn ang="0">
                  <a:pos x="248" y="192"/>
                </a:cxn>
                <a:cxn ang="0">
                  <a:pos x="280" y="164"/>
                </a:cxn>
                <a:cxn ang="0">
                  <a:pos x="298" y="128"/>
                </a:cxn>
                <a:cxn ang="0">
                  <a:pos x="302" y="108"/>
                </a:cxn>
                <a:cxn ang="0">
                  <a:pos x="84" y="126"/>
                </a:cxn>
                <a:cxn ang="0">
                  <a:pos x="78" y="124"/>
                </a:cxn>
                <a:cxn ang="0">
                  <a:pos x="68" y="116"/>
                </a:cxn>
                <a:cxn ang="0">
                  <a:pos x="66" y="108"/>
                </a:cxn>
                <a:cxn ang="0">
                  <a:pos x="72" y="96"/>
                </a:cxn>
                <a:cxn ang="0">
                  <a:pos x="84" y="92"/>
                </a:cxn>
                <a:cxn ang="0">
                  <a:pos x="90" y="92"/>
                </a:cxn>
                <a:cxn ang="0">
                  <a:pos x="100" y="102"/>
                </a:cxn>
                <a:cxn ang="0">
                  <a:pos x="102" y="108"/>
                </a:cxn>
                <a:cxn ang="0">
                  <a:pos x="96" y="122"/>
                </a:cxn>
                <a:cxn ang="0">
                  <a:pos x="84" y="126"/>
                </a:cxn>
                <a:cxn ang="0">
                  <a:pos x="128" y="216"/>
                </a:cxn>
                <a:cxn ang="0">
                  <a:pos x="132" y="216"/>
                </a:cxn>
                <a:cxn ang="0">
                  <a:pos x="150" y="126"/>
                </a:cxn>
                <a:cxn ang="0">
                  <a:pos x="144" y="124"/>
                </a:cxn>
                <a:cxn ang="0">
                  <a:pos x="134" y="116"/>
                </a:cxn>
                <a:cxn ang="0">
                  <a:pos x="134" y="108"/>
                </a:cxn>
                <a:cxn ang="0">
                  <a:pos x="138" y="96"/>
                </a:cxn>
                <a:cxn ang="0">
                  <a:pos x="150" y="92"/>
                </a:cxn>
                <a:cxn ang="0">
                  <a:pos x="158" y="92"/>
                </a:cxn>
                <a:cxn ang="0">
                  <a:pos x="166" y="102"/>
                </a:cxn>
                <a:cxn ang="0">
                  <a:pos x="168" y="108"/>
                </a:cxn>
                <a:cxn ang="0">
                  <a:pos x="162" y="122"/>
                </a:cxn>
                <a:cxn ang="0">
                  <a:pos x="150" y="126"/>
                </a:cxn>
                <a:cxn ang="0">
                  <a:pos x="214" y="126"/>
                </a:cxn>
                <a:cxn ang="0">
                  <a:pos x="208" y="124"/>
                </a:cxn>
                <a:cxn ang="0">
                  <a:pos x="198" y="116"/>
                </a:cxn>
                <a:cxn ang="0">
                  <a:pos x="196" y="108"/>
                </a:cxn>
                <a:cxn ang="0">
                  <a:pos x="202" y="96"/>
                </a:cxn>
                <a:cxn ang="0">
                  <a:pos x="214" y="92"/>
                </a:cxn>
                <a:cxn ang="0">
                  <a:pos x="222" y="92"/>
                </a:cxn>
                <a:cxn ang="0">
                  <a:pos x="230" y="102"/>
                </a:cxn>
                <a:cxn ang="0">
                  <a:pos x="232" y="108"/>
                </a:cxn>
                <a:cxn ang="0">
                  <a:pos x="226" y="122"/>
                </a:cxn>
                <a:cxn ang="0">
                  <a:pos x="214" y="126"/>
                </a:cxn>
              </a:cxnLst>
              <a:rect l="0" t="0" r="r" b="b"/>
              <a:pathLst>
                <a:path w="302" h="282">
                  <a:moveTo>
                    <a:pt x="302" y="108"/>
                  </a:moveTo>
                  <a:lnTo>
                    <a:pt x="302" y="108"/>
                  </a:lnTo>
                  <a:lnTo>
                    <a:pt x="300" y="98"/>
                  </a:lnTo>
                  <a:lnTo>
                    <a:pt x="298" y="86"/>
                  </a:lnTo>
                  <a:lnTo>
                    <a:pt x="294" y="76"/>
                  </a:lnTo>
                  <a:lnTo>
                    <a:pt x="290" y="66"/>
                  </a:lnTo>
                  <a:lnTo>
                    <a:pt x="282" y="58"/>
                  </a:lnTo>
                  <a:lnTo>
                    <a:pt x="276" y="48"/>
                  </a:lnTo>
                  <a:lnTo>
                    <a:pt x="258" y="32"/>
                  </a:lnTo>
                  <a:lnTo>
                    <a:pt x="234" y="20"/>
                  </a:lnTo>
                  <a:lnTo>
                    <a:pt x="210" y="10"/>
                  </a:lnTo>
                  <a:lnTo>
                    <a:pt x="180" y="4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20" y="4"/>
                  </a:lnTo>
                  <a:lnTo>
                    <a:pt x="92" y="10"/>
                  </a:lnTo>
                  <a:lnTo>
                    <a:pt x="66" y="20"/>
                  </a:lnTo>
                  <a:lnTo>
                    <a:pt x="44" y="32"/>
                  </a:lnTo>
                  <a:lnTo>
                    <a:pt x="26" y="48"/>
                  </a:lnTo>
                  <a:lnTo>
                    <a:pt x="18" y="58"/>
                  </a:lnTo>
                  <a:lnTo>
                    <a:pt x="12" y="66"/>
                  </a:lnTo>
                  <a:lnTo>
                    <a:pt x="6" y="76"/>
                  </a:lnTo>
                  <a:lnTo>
                    <a:pt x="2" y="86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8"/>
                  </a:lnTo>
                  <a:lnTo>
                    <a:pt x="10" y="146"/>
                  </a:lnTo>
                  <a:lnTo>
                    <a:pt x="22" y="164"/>
                  </a:lnTo>
                  <a:lnTo>
                    <a:pt x="36" y="180"/>
                  </a:lnTo>
                  <a:lnTo>
                    <a:pt x="56" y="192"/>
                  </a:lnTo>
                  <a:lnTo>
                    <a:pt x="78" y="202"/>
                  </a:lnTo>
                  <a:lnTo>
                    <a:pt x="102" y="210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212" y="282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4" y="216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202" y="210"/>
                  </a:lnTo>
                  <a:lnTo>
                    <a:pt x="226" y="202"/>
                  </a:lnTo>
                  <a:lnTo>
                    <a:pt x="248" y="192"/>
                  </a:lnTo>
                  <a:lnTo>
                    <a:pt x="266" y="178"/>
                  </a:lnTo>
                  <a:lnTo>
                    <a:pt x="280" y="164"/>
                  </a:lnTo>
                  <a:lnTo>
                    <a:pt x="292" y="146"/>
                  </a:lnTo>
                  <a:lnTo>
                    <a:pt x="298" y="128"/>
                  </a:lnTo>
                  <a:lnTo>
                    <a:pt x="300" y="118"/>
                  </a:lnTo>
                  <a:lnTo>
                    <a:pt x="302" y="108"/>
                  </a:lnTo>
                  <a:lnTo>
                    <a:pt x="302" y="108"/>
                  </a:lnTo>
                  <a:close/>
                  <a:moveTo>
                    <a:pt x="84" y="126"/>
                  </a:moveTo>
                  <a:lnTo>
                    <a:pt x="84" y="126"/>
                  </a:lnTo>
                  <a:lnTo>
                    <a:pt x="78" y="124"/>
                  </a:lnTo>
                  <a:lnTo>
                    <a:pt x="72" y="122"/>
                  </a:lnTo>
                  <a:lnTo>
                    <a:pt x="68" y="116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8" y="102"/>
                  </a:lnTo>
                  <a:lnTo>
                    <a:pt x="72" y="96"/>
                  </a:lnTo>
                  <a:lnTo>
                    <a:pt x="78" y="92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90" y="92"/>
                  </a:lnTo>
                  <a:lnTo>
                    <a:pt x="96" y="96"/>
                  </a:lnTo>
                  <a:lnTo>
                    <a:pt x="100" y="102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0" y="116"/>
                  </a:lnTo>
                  <a:lnTo>
                    <a:pt x="96" y="122"/>
                  </a:lnTo>
                  <a:lnTo>
                    <a:pt x="90" y="124"/>
                  </a:lnTo>
                  <a:lnTo>
                    <a:pt x="84" y="126"/>
                  </a:lnTo>
                  <a:lnTo>
                    <a:pt x="84" y="126"/>
                  </a:lnTo>
                  <a:close/>
                  <a:moveTo>
                    <a:pt x="128" y="216"/>
                  </a:moveTo>
                  <a:lnTo>
                    <a:pt x="128" y="216"/>
                  </a:lnTo>
                  <a:lnTo>
                    <a:pt x="132" y="216"/>
                  </a:lnTo>
                  <a:lnTo>
                    <a:pt x="128" y="216"/>
                  </a:lnTo>
                  <a:close/>
                  <a:moveTo>
                    <a:pt x="150" y="126"/>
                  </a:moveTo>
                  <a:lnTo>
                    <a:pt x="150" y="126"/>
                  </a:lnTo>
                  <a:lnTo>
                    <a:pt x="144" y="124"/>
                  </a:lnTo>
                  <a:lnTo>
                    <a:pt x="138" y="122"/>
                  </a:lnTo>
                  <a:lnTo>
                    <a:pt x="134" y="116"/>
                  </a:lnTo>
                  <a:lnTo>
                    <a:pt x="134" y="108"/>
                  </a:lnTo>
                  <a:lnTo>
                    <a:pt x="134" y="108"/>
                  </a:lnTo>
                  <a:lnTo>
                    <a:pt x="134" y="102"/>
                  </a:lnTo>
                  <a:lnTo>
                    <a:pt x="138" y="96"/>
                  </a:lnTo>
                  <a:lnTo>
                    <a:pt x="144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58" y="92"/>
                  </a:lnTo>
                  <a:lnTo>
                    <a:pt x="162" y="96"/>
                  </a:lnTo>
                  <a:lnTo>
                    <a:pt x="166" y="102"/>
                  </a:lnTo>
                  <a:lnTo>
                    <a:pt x="168" y="108"/>
                  </a:lnTo>
                  <a:lnTo>
                    <a:pt x="168" y="108"/>
                  </a:lnTo>
                  <a:lnTo>
                    <a:pt x="166" y="116"/>
                  </a:lnTo>
                  <a:lnTo>
                    <a:pt x="162" y="122"/>
                  </a:lnTo>
                  <a:lnTo>
                    <a:pt x="158" y="124"/>
                  </a:lnTo>
                  <a:lnTo>
                    <a:pt x="150" y="126"/>
                  </a:lnTo>
                  <a:lnTo>
                    <a:pt x="150" y="126"/>
                  </a:lnTo>
                  <a:close/>
                  <a:moveTo>
                    <a:pt x="214" y="126"/>
                  </a:moveTo>
                  <a:lnTo>
                    <a:pt x="214" y="126"/>
                  </a:lnTo>
                  <a:lnTo>
                    <a:pt x="208" y="124"/>
                  </a:lnTo>
                  <a:lnTo>
                    <a:pt x="202" y="122"/>
                  </a:lnTo>
                  <a:lnTo>
                    <a:pt x="198" y="116"/>
                  </a:lnTo>
                  <a:lnTo>
                    <a:pt x="196" y="108"/>
                  </a:lnTo>
                  <a:lnTo>
                    <a:pt x="196" y="108"/>
                  </a:lnTo>
                  <a:lnTo>
                    <a:pt x="198" y="102"/>
                  </a:lnTo>
                  <a:lnTo>
                    <a:pt x="202" y="96"/>
                  </a:lnTo>
                  <a:lnTo>
                    <a:pt x="208" y="92"/>
                  </a:lnTo>
                  <a:lnTo>
                    <a:pt x="214" y="92"/>
                  </a:lnTo>
                  <a:lnTo>
                    <a:pt x="214" y="92"/>
                  </a:lnTo>
                  <a:lnTo>
                    <a:pt x="222" y="92"/>
                  </a:lnTo>
                  <a:lnTo>
                    <a:pt x="226" y="96"/>
                  </a:lnTo>
                  <a:lnTo>
                    <a:pt x="230" y="102"/>
                  </a:lnTo>
                  <a:lnTo>
                    <a:pt x="232" y="108"/>
                  </a:lnTo>
                  <a:lnTo>
                    <a:pt x="232" y="108"/>
                  </a:lnTo>
                  <a:lnTo>
                    <a:pt x="230" y="116"/>
                  </a:lnTo>
                  <a:lnTo>
                    <a:pt x="226" y="122"/>
                  </a:lnTo>
                  <a:lnTo>
                    <a:pt x="222" y="124"/>
                  </a:lnTo>
                  <a:lnTo>
                    <a:pt x="214" y="126"/>
                  </a:lnTo>
                  <a:lnTo>
                    <a:pt x="214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06"/>
            <p:cNvSpPr>
              <a:spLocks noEditPoints="1"/>
            </p:cNvSpPr>
            <p:nvPr/>
          </p:nvSpPr>
          <p:spPr bwMode="auto">
            <a:xfrm>
              <a:off x="10979150" y="1177925"/>
              <a:ext cx="803275" cy="739775"/>
            </a:xfrm>
            <a:custGeom>
              <a:avLst/>
              <a:gdLst/>
              <a:ahLst/>
              <a:cxnLst>
                <a:cxn ang="0">
                  <a:pos x="506" y="164"/>
                </a:cxn>
                <a:cxn ang="0">
                  <a:pos x="488" y="112"/>
                </a:cxn>
                <a:cxn ang="0">
                  <a:pos x="450" y="66"/>
                </a:cxn>
                <a:cxn ang="0">
                  <a:pos x="396" y="32"/>
                </a:cxn>
                <a:cxn ang="0">
                  <a:pos x="328" y="10"/>
                </a:cxn>
                <a:cxn ang="0">
                  <a:pos x="254" y="0"/>
                </a:cxn>
                <a:cxn ang="0">
                  <a:pos x="202" y="4"/>
                </a:cxn>
                <a:cxn ang="0">
                  <a:pos x="132" y="22"/>
                </a:cxn>
                <a:cxn ang="0">
                  <a:pos x="74" y="54"/>
                </a:cxn>
                <a:cxn ang="0">
                  <a:pos x="30" y="96"/>
                </a:cxn>
                <a:cxn ang="0">
                  <a:pos x="6" y="146"/>
                </a:cxn>
                <a:cxn ang="0">
                  <a:pos x="0" y="182"/>
                </a:cxn>
                <a:cxn ang="0">
                  <a:pos x="34" y="198"/>
                </a:cxn>
                <a:cxn ang="0">
                  <a:pos x="84" y="196"/>
                </a:cxn>
                <a:cxn ang="0">
                  <a:pos x="136" y="206"/>
                </a:cxn>
                <a:cxn ang="0">
                  <a:pos x="180" y="224"/>
                </a:cxn>
                <a:cxn ang="0">
                  <a:pos x="214" y="252"/>
                </a:cxn>
                <a:cxn ang="0">
                  <a:pos x="236" y="284"/>
                </a:cxn>
                <a:cxn ang="0">
                  <a:pos x="244" y="322"/>
                </a:cxn>
                <a:cxn ang="0">
                  <a:pos x="242" y="344"/>
                </a:cxn>
                <a:cxn ang="0">
                  <a:pos x="266" y="364"/>
                </a:cxn>
                <a:cxn ang="0">
                  <a:pos x="258" y="466"/>
                </a:cxn>
                <a:cxn ang="0">
                  <a:pos x="424" y="316"/>
                </a:cxn>
                <a:cxn ang="0">
                  <a:pos x="458" y="290"/>
                </a:cxn>
                <a:cxn ang="0">
                  <a:pos x="494" y="240"/>
                </a:cxn>
                <a:cxn ang="0">
                  <a:pos x="506" y="182"/>
                </a:cxn>
                <a:cxn ang="0">
                  <a:pos x="154" y="202"/>
                </a:cxn>
                <a:cxn ang="0">
                  <a:pos x="130" y="192"/>
                </a:cxn>
                <a:cxn ang="0">
                  <a:pos x="120" y="170"/>
                </a:cxn>
                <a:cxn ang="0">
                  <a:pos x="122" y="158"/>
                </a:cxn>
                <a:cxn ang="0">
                  <a:pos x="140" y="142"/>
                </a:cxn>
                <a:cxn ang="0">
                  <a:pos x="154" y="140"/>
                </a:cxn>
                <a:cxn ang="0">
                  <a:pos x="176" y="148"/>
                </a:cxn>
                <a:cxn ang="0">
                  <a:pos x="186" y="164"/>
                </a:cxn>
                <a:cxn ang="0">
                  <a:pos x="186" y="176"/>
                </a:cxn>
                <a:cxn ang="0">
                  <a:pos x="176" y="192"/>
                </a:cxn>
                <a:cxn ang="0">
                  <a:pos x="154" y="202"/>
                </a:cxn>
                <a:cxn ang="0">
                  <a:pos x="254" y="202"/>
                </a:cxn>
                <a:cxn ang="0">
                  <a:pos x="232" y="192"/>
                </a:cxn>
                <a:cxn ang="0">
                  <a:pos x="222" y="176"/>
                </a:cxn>
                <a:cxn ang="0">
                  <a:pos x="222" y="164"/>
                </a:cxn>
                <a:cxn ang="0">
                  <a:pos x="232" y="148"/>
                </a:cxn>
                <a:cxn ang="0">
                  <a:pos x="254" y="140"/>
                </a:cxn>
                <a:cxn ang="0">
                  <a:pos x="268" y="142"/>
                </a:cxn>
                <a:cxn ang="0">
                  <a:pos x="286" y="158"/>
                </a:cxn>
                <a:cxn ang="0">
                  <a:pos x="288" y="170"/>
                </a:cxn>
                <a:cxn ang="0">
                  <a:pos x="282" y="188"/>
                </a:cxn>
                <a:cxn ang="0">
                  <a:pos x="262" y="200"/>
                </a:cxn>
                <a:cxn ang="0">
                  <a:pos x="360" y="202"/>
                </a:cxn>
                <a:cxn ang="0">
                  <a:pos x="348" y="198"/>
                </a:cxn>
                <a:cxn ang="0">
                  <a:pos x="328" y="176"/>
                </a:cxn>
                <a:cxn ang="0">
                  <a:pos x="328" y="164"/>
                </a:cxn>
                <a:cxn ang="0">
                  <a:pos x="336" y="148"/>
                </a:cxn>
                <a:cxn ang="0">
                  <a:pos x="360" y="140"/>
                </a:cxn>
                <a:cxn ang="0">
                  <a:pos x="372" y="142"/>
                </a:cxn>
                <a:cxn ang="0">
                  <a:pos x="390" y="158"/>
                </a:cxn>
                <a:cxn ang="0">
                  <a:pos x="392" y="170"/>
                </a:cxn>
                <a:cxn ang="0">
                  <a:pos x="384" y="192"/>
                </a:cxn>
                <a:cxn ang="0">
                  <a:pos x="360" y="202"/>
                </a:cxn>
              </a:cxnLst>
              <a:rect l="0" t="0" r="r" b="b"/>
              <a:pathLst>
                <a:path w="506" h="466">
                  <a:moveTo>
                    <a:pt x="506" y="182"/>
                  </a:moveTo>
                  <a:lnTo>
                    <a:pt x="506" y="182"/>
                  </a:lnTo>
                  <a:lnTo>
                    <a:pt x="506" y="164"/>
                  </a:lnTo>
                  <a:lnTo>
                    <a:pt x="502" y="146"/>
                  </a:lnTo>
                  <a:lnTo>
                    <a:pt x="496" y="128"/>
                  </a:lnTo>
                  <a:lnTo>
                    <a:pt x="488" y="112"/>
                  </a:lnTo>
                  <a:lnTo>
                    <a:pt x="476" y="96"/>
                  </a:lnTo>
                  <a:lnTo>
                    <a:pt x="464" y="80"/>
                  </a:lnTo>
                  <a:lnTo>
                    <a:pt x="450" y="66"/>
                  </a:lnTo>
                  <a:lnTo>
                    <a:pt x="432" y="54"/>
                  </a:lnTo>
                  <a:lnTo>
                    <a:pt x="414" y="42"/>
                  </a:lnTo>
                  <a:lnTo>
                    <a:pt x="396" y="32"/>
                  </a:lnTo>
                  <a:lnTo>
                    <a:pt x="374" y="22"/>
                  </a:lnTo>
                  <a:lnTo>
                    <a:pt x="352" y="16"/>
                  </a:lnTo>
                  <a:lnTo>
                    <a:pt x="328" y="10"/>
                  </a:lnTo>
                  <a:lnTo>
                    <a:pt x="304" y="4"/>
                  </a:lnTo>
                  <a:lnTo>
                    <a:pt x="280" y="2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28" y="2"/>
                  </a:lnTo>
                  <a:lnTo>
                    <a:pt x="202" y="4"/>
                  </a:lnTo>
                  <a:lnTo>
                    <a:pt x="178" y="10"/>
                  </a:lnTo>
                  <a:lnTo>
                    <a:pt x="154" y="16"/>
                  </a:lnTo>
                  <a:lnTo>
                    <a:pt x="132" y="22"/>
                  </a:lnTo>
                  <a:lnTo>
                    <a:pt x="112" y="32"/>
                  </a:lnTo>
                  <a:lnTo>
                    <a:pt x="92" y="42"/>
                  </a:lnTo>
                  <a:lnTo>
                    <a:pt x="74" y="54"/>
                  </a:lnTo>
                  <a:lnTo>
                    <a:pt x="58" y="66"/>
                  </a:lnTo>
                  <a:lnTo>
                    <a:pt x="44" y="80"/>
                  </a:lnTo>
                  <a:lnTo>
                    <a:pt x="30" y="96"/>
                  </a:lnTo>
                  <a:lnTo>
                    <a:pt x="20" y="112"/>
                  </a:lnTo>
                  <a:lnTo>
                    <a:pt x="12" y="128"/>
                  </a:lnTo>
                  <a:lnTo>
                    <a:pt x="6" y="146"/>
                  </a:lnTo>
                  <a:lnTo>
                    <a:pt x="2" y="164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4" y="198"/>
                  </a:lnTo>
                  <a:lnTo>
                    <a:pt x="66" y="196"/>
                  </a:lnTo>
                  <a:lnTo>
                    <a:pt x="66" y="196"/>
                  </a:lnTo>
                  <a:lnTo>
                    <a:pt x="84" y="196"/>
                  </a:lnTo>
                  <a:lnTo>
                    <a:pt x="102" y="198"/>
                  </a:lnTo>
                  <a:lnTo>
                    <a:pt x="120" y="202"/>
                  </a:lnTo>
                  <a:lnTo>
                    <a:pt x="136" y="206"/>
                  </a:lnTo>
                  <a:lnTo>
                    <a:pt x="152" y="212"/>
                  </a:lnTo>
                  <a:lnTo>
                    <a:pt x="166" y="218"/>
                  </a:lnTo>
                  <a:lnTo>
                    <a:pt x="180" y="224"/>
                  </a:lnTo>
                  <a:lnTo>
                    <a:pt x="192" y="234"/>
                  </a:lnTo>
                  <a:lnTo>
                    <a:pt x="204" y="242"/>
                  </a:lnTo>
                  <a:lnTo>
                    <a:pt x="214" y="252"/>
                  </a:lnTo>
                  <a:lnTo>
                    <a:pt x="222" y="262"/>
                  </a:lnTo>
                  <a:lnTo>
                    <a:pt x="230" y="274"/>
                  </a:lnTo>
                  <a:lnTo>
                    <a:pt x="236" y="284"/>
                  </a:lnTo>
                  <a:lnTo>
                    <a:pt x="240" y="298"/>
                  </a:lnTo>
                  <a:lnTo>
                    <a:pt x="242" y="310"/>
                  </a:lnTo>
                  <a:lnTo>
                    <a:pt x="244" y="322"/>
                  </a:lnTo>
                  <a:lnTo>
                    <a:pt x="244" y="322"/>
                  </a:lnTo>
                  <a:lnTo>
                    <a:pt x="244" y="334"/>
                  </a:lnTo>
                  <a:lnTo>
                    <a:pt x="242" y="344"/>
                  </a:lnTo>
                  <a:lnTo>
                    <a:pt x="234" y="364"/>
                  </a:lnTo>
                  <a:lnTo>
                    <a:pt x="234" y="364"/>
                  </a:lnTo>
                  <a:lnTo>
                    <a:pt x="266" y="364"/>
                  </a:lnTo>
                  <a:lnTo>
                    <a:pt x="298" y="360"/>
                  </a:lnTo>
                  <a:lnTo>
                    <a:pt x="330" y="356"/>
                  </a:lnTo>
                  <a:lnTo>
                    <a:pt x="258" y="466"/>
                  </a:lnTo>
                  <a:lnTo>
                    <a:pt x="428" y="314"/>
                  </a:lnTo>
                  <a:lnTo>
                    <a:pt x="428" y="314"/>
                  </a:lnTo>
                  <a:lnTo>
                    <a:pt x="424" y="316"/>
                  </a:lnTo>
                  <a:lnTo>
                    <a:pt x="424" y="316"/>
                  </a:lnTo>
                  <a:lnTo>
                    <a:pt x="442" y="304"/>
                  </a:lnTo>
                  <a:lnTo>
                    <a:pt x="458" y="290"/>
                  </a:lnTo>
                  <a:lnTo>
                    <a:pt x="472" y="274"/>
                  </a:lnTo>
                  <a:lnTo>
                    <a:pt x="484" y="258"/>
                  </a:lnTo>
                  <a:lnTo>
                    <a:pt x="494" y="240"/>
                  </a:lnTo>
                  <a:lnTo>
                    <a:pt x="502" y="222"/>
                  </a:lnTo>
                  <a:lnTo>
                    <a:pt x="506" y="202"/>
                  </a:lnTo>
                  <a:lnTo>
                    <a:pt x="506" y="182"/>
                  </a:lnTo>
                  <a:lnTo>
                    <a:pt x="506" y="182"/>
                  </a:lnTo>
                  <a:close/>
                  <a:moveTo>
                    <a:pt x="154" y="202"/>
                  </a:moveTo>
                  <a:lnTo>
                    <a:pt x="154" y="202"/>
                  </a:lnTo>
                  <a:lnTo>
                    <a:pt x="146" y="200"/>
                  </a:lnTo>
                  <a:lnTo>
                    <a:pt x="140" y="198"/>
                  </a:lnTo>
                  <a:lnTo>
                    <a:pt x="130" y="192"/>
                  </a:lnTo>
                  <a:lnTo>
                    <a:pt x="122" y="182"/>
                  </a:lnTo>
                  <a:lnTo>
                    <a:pt x="120" y="176"/>
                  </a:lnTo>
                  <a:lnTo>
                    <a:pt x="120" y="170"/>
                  </a:lnTo>
                  <a:lnTo>
                    <a:pt x="120" y="170"/>
                  </a:lnTo>
                  <a:lnTo>
                    <a:pt x="120" y="164"/>
                  </a:lnTo>
                  <a:lnTo>
                    <a:pt x="122" y="158"/>
                  </a:lnTo>
                  <a:lnTo>
                    <a:pt x="126" y="154"/>
                  </a:lnTo>
                  <a:lnTo>
                    <a:pt x="130" y="148"/>
                  </a:lnTo>
                  <a:lnTo>
                    <a:pt x="140" y="142"/>
                  </a:lnTo>
                  <a:lnTo>
                    <a:pt x="146" y="140"/>
                  </a:lnTo>
                  <a:lnTo>
                    <a:pt x="154" y="140"/>
                  </a:lnTo>
                  <a:lnTo>
                    <a:pt x="154" y="140"/>
                  </a:lnTo>
                  <a:lnTo>
                    <a:pt x="160" y="140"/>
                  </a:lnTo>
                  <a:lnTo>
                    <a:pt x="166" y="142"/>
                  </a:lnTo>
                  <a:lnTo>
                    <a:pt x="176" y="148"/>
                  </a:lnTo>
                  <a:lnTo>
                    <a:pt x="180" y="154"/>
                  </a:lnTo>
                  <a:lnTo>
                    <a:pt x="184" y="158"/>
                  </a:lnTo>
                  <a:lnTo>
                    <a:pt x="186" y="164"/>
                  </a:lnTo>
                  <a:lnTo>
                    <a:pt x="186" y="170"/>
                  </a:lnTo>
                  <a:lnTo>
                    <a:pt x="186" y="170"/>
                  </a:lnTo>
                  <a:lnTo>
                    <a:pt x="186" y="176"/>
                  </a:lnTo>
                  <a:lnTo>
                    <a:pt x="184" y="182"/>
                  </a:lnTo>
                  <a:lnTo>
                    <a:pt x="180" y="188"/>
                  </a:lnTo>
                  <a:lnTo>
                    <a:pt x="176" y="192"/>
                  </a:lnTo>
                  <a:lnTo>
                    <a:pt x="166" y="198"/>
                  </a:lnTo>
                  <a:lnTo>
                    <a:pt x="160" y="200"/>
                  </a:lnTo>
                  <a:lnTo>
                    <a:pt x="154" y="202"/>
                  </a:lnTo>
                  <a:lnTo>
                    <a:pt x="154" y="202"/>
                  </a:lnTo>
                  <a:close/>
                  <a:moveTo>
                    <a:pt x="254" y="202"/>
                  </a:moveTo>
                  <a:lnTo>
                    <a:pt x="254" y="202"/>
                  </a:lnTo>
                  <a:lnTo>
                    <a:pt x="248" y="200"/>
                  </a:lnTo>
                  <a:lnTo>
                    <a:pt x="242" y="198"/>
                  </a:lnTo>
                  <a:lnTo>
                    <a:pt x="232" y="192"/>
                  </a:lnTo>
                  <a:lnTo>
                    <a:pt x="228" y="188"/>
                  </a:lnTo>
                  <a:lnTo>
                    <a:pt x="224" y="182"/>
                  </a:lnTo>
                  <a:lnTo>
                    <a:pt x="222" y="176"/>
                  </a:lnTo>
                  <a:lnTo>
                    <a:pt x="222" y="170"/>
                  </a:lnTo>
                  <a:lnTo>
                    <a:pt x="222" y="170"/>
                  </a:lnTo>
                  <a:lnTo>
                    <a:pt x="222" y="164"/>
                  </a:lnTo>
                  <a:lnTo>
                    <a:pt x="224" y="158"/>
                  </a:lnTo>
                  <a:lnTo>
                    <a:pt x="228" y="154"/>
                  </a:lnTo>
                  <a:lnTo>
                    <a:pt x="232" y="148"/>
                  </a:lnTo>
                  <a:lnTo>
                    <a:pt x="242" y="142"/>
                  </a:lnTo>
                  <a:lnTo>
                    <a:pt x="248" y="140"/>
                  </a:lnTo>
                  <a:lnTo>
                    <a:pt x="254" y="140"/>
                  </a:lnTo>
                  <a:lnTo>
                    <a:pt x="254" y="140"/>
                  </a:lnTo>
                  <a:lnTo>
                    <a:pt x="262" y="140"/>
                  </a:lnTo>
                  <a:lnTo>
                    <a:pt x="268" y="142"/>
                  </a:lnTo>
                  <a:lnTo>
                    <a:pt x="278" y="148"/>
                  </a:lnTo>
                  <a:lnTo>
                    <a:pt x="282" y="154"/>
                  </a:lnTo>
                  <a:lnTo>
                    <a:pt x="286" y="158"/>
                  </a:lnTo>
                  <a:lnTo>
                    <a:pt x="288" y="164"/>
                  </a:lnTo>
                  <a:lnTo>
                    <a:pt x="288" y="170"/>
                  </a:lnTo>
                  <a:lnTo>
                    <a:pt x="288" y="170"/>
                  </a:lnTo>
                  <a:lnTo>
                    <a:pt x="288" y="176"/>
                  </a:lnTo>
                  <a:lnTo>
                    <a:pt x="286" y="182"/>
                  </a:lnTo>
                  <a:lnTo>
                    <a:pt x="282" y="188"/>
                  </a:lnTo>
                  <a:lnTo>
                    <a:pt x="278" y="192"/>
                  </a:lnTo>
                  <a:lnTo>
                    <a:pt x="268" y="198"/>
                  </a:lnTo>
                  <a:lnTo>
                    <a:pt x="262" y="200"/>
                  </a:lnTo>
                  <a:lnTo>
                    <a:pt x="254" y="202"/>
                  </a:lnTo>
                  <a:lnTo>
                    <a:pt x="254" y="202"/>
                  </a:lnTo>
                  <a:close/>
                  <a:moveTo>
                    <a:pt x="360" y="202"/>
                  </a:moveTo>
                  <a:lnTo>
                    <a:pt x="360" y="202"/>
                  </a:lnTo>
                  <a:lnTo>
                    <a:pt x="354" y="200"/>
                  </a:lnTo>
                  <a:lnTo>
                    <a:pt x="348" y="198"/>
                  </a:lnTo>
                  <a:lnTo>
                    <a:pt x="336" y="192"/>
                  </a:lnTo>
                  <a:lnTo>
                    <a:pt x="330" y="182"/>
                  </a:lnTo>
                  <a:lnTo>
                    <a:pt x="328" y="176"/>
                  </a:lnTo>
                  <a:lnTo>
                    <a:pt x="328" y="170"/>
                  </a:lnTo>
                  <a:lnTo>
                    <a:pt x="328" y="170"/>
                  </a:lnTo>
                  <a:lnTo>
                    <a:pt x="328" y="164"/>
                  </a:lnTo>
                  <a:lnTo>
                    <a:pt x="330" y="158"/>
                  </a:lnTo>
                  <a:lnTo>
                    <a:pt x="332" y="154"/>
                  </a:lnTo>
                  <a:lnTo>
                    <a:pt x="336" y="148"/>
                  </a:lnTo>
                  <a:lnTo>
                    <a:pt x="348" y="142"/>
                  </a:lnTo>
                  <a:lnTo>
                    <a:pt x="354" y="140"/>
                  </a:lnTo>
                  <a:lnTo>
                    <a:pt x="360" y="140"/>
                  </a:lnTo>
                  <a:lnTo>
                    <a:pt x="360" y="140"/>
                  </a:lnTo>
                  <a:lnTo>
                    <a:pt x="366" y="140"/>
                  </a:lnTo>
                  <a:lnTo>
                    <a:pt x="372" y="142"/>
                  </a:lnTo>
                  <a:lnTo>
                    <a:pt x="384" y="148"/>
                  </a:lnTo>
                  <a:lnTo>
                    <a:pt x="388" y="154"/>
                  </a:lnTo>
                  <a:lnTo>
                    <a:pt x="390" y="158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0" y="182"/>
                  </a:lnTo>
                  <a:lnTo>
                    <a:pt x="384" y="192"/>
                  </a:lnTo>
                  <a:lnTo>
                    <a:pt x="372" y="198"/>
                  </a:lnTo>
                  <a:lnTo>
                    <a:pt x="366" y="200"/>
                  </a:lnTo>
                  <a:lnTo>
                    <a:pt x="360" y="202"/>
                  </a:lnTo>
                  <a:lnTo>
                    <a:pt x="360" y="2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1" name="그룹 40"/>
          <p:cNvGrpSpPr/>
          <p:nvPr userDrawn="1"/>
        </p:nvGrpSpPr>
        <p:grpSpPr>
          <a:xfrm>
            <a:off x="7288776" y="5223657"/>
            <a:ext cx="798170" cy="968662"/>
            <a:chOff x="9144000" y="817563"/>
            <a:chExt cx="2660649" cy="3228976"/>
          </a:xfrm>
          <a:solidFill>
            <a:schemeClr val="bg1"/>
          </a:solidFill>
        </p:grpSpPr>
        <p:sp>
          <p:nvSpPr>
            <p:cNvPr id="42" name="Freeform 80"/>
            <p:cNvSpPr>
              <a:spLocks/>
            </p:cNvSpPr>
            <p:nvPr/>
          </p:nvSpPr>
          <p:spPr bwMode="auto">
            <a:xfrm>
              <a:off x="10356851" y="2601913"/>
              <a:ext cx="311150" cy="307976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98" y="0"/>
                </a:cxn>
                <a:cxn ang="0">
                  <a:pos x="116" y="2"/>
                </a:cxn>
                <a:cxn ang="0">
                  <a:pos x="134" y="8"/>
                </a:cxn>
                <a:cxn ang="0">
                  <a:pos x="150" y="18"/>
                </a:cxn>
                <a:cxn ang="0">
                  <a:pos x="166" y="30"/>
                </a:cxn>
                <a:cxn ang="0">
                  <a:pos x="178" y="44"/>
                </a:cxn>
                <a:cxn ang="0">
                  <a:pos x="188" y="62"/>
                </a:cxn>
                <a:cxn ang="0">
                  <a:pos x="194" y="78"/>
                </a:cxn>
                <a:cxn ang="0">
                  <a:pos x="196" y="98"/>
                </a:cxn>
                <a:cxn ang="0">
                  <a:pos x="196" y="98"/>
                </a:cxn>
                <a:cxn ang="0">
                  <a:pos x="194" y="116"/>
                </a:cxn>
                <a:cxn ang="0">
                  <a:pos x="188" y="132"/>
                </a:cxn>
                <a:cxn ang="0">
                  <a:pos x="178" y="150"/>
                </a:cxn>
                <a:cxn ang="0">
                  <a:pos x="166" y="164"/>
                </a:cxn>
                <a:cxn ang="0">
                  <a:pos x="150" y="176"/>
                </a:cxn>
                <a:cxn ang="0">
                  <a:pos x="134" y="186"/>
                </a:cxn>
                <a:cxn ang="0">
                  <a:pos x="116" y="192"/>
                </a:cxn>
                <a:cxn ang="0">
                  <a:pos x="98" y="194"/>
                </a:cxn>
                <a:cxn ang="0">
                  <a:pos x="98" y="194"/>
                </a:cxn>
                <a:cxn ang="0">
                  <a:pos x="80" y="192"/>
                </a:cxn>
                <a:cxn ang="0">
                  <a:pos x="62" y="186"/>
                </a:cxn>
                <a:cxn ang="0">
                  <a:pos x="46" y="176"/>
                </a:cxn>
                <a:cxn ang="0">
                  <a:pos x="30" y="164"/>
                </a:cxn>
                <a:cxn ang="0">
                  <a:pos x="18" y="150"/>
                </a:cxn>
                <a:cxn ang="0">
                  <a:pos x="8" y="132"/>
                </a:cxn>
                <a:cxn ang="0">
                  <a:pos x="2" y="116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78"/>
                </a:cxn>
                <a:cxn ang="0">
                  <a:pos x="8" y="62"/>
                </a:cxn>
                <a:cxn ang="0">
                  <a:pos x="18" y="44"/>
                </a:cxn>
                <a:cxn ang="0">
                  <a:pos x="30" y="30"/>
                </a:cxn>
                <a:cxn ang="0">
                  <a:pos x="46" y="18"/>
                </a:cxn>
                <a:cxn ang="0">
                  <a:pos x="62" y="8"/>
                </a:cxn>
                <a:cxn ang="0">
                  <a:pos x="80" y="2"/>
                </a:cxn>
                <a:cxn ang="0">
                  <a:pos x="98" y="0"/>
                </a:cxn>
                <a:cxn ang="0">
                  <a:pos x="98" y="0"/>
                </a:cxn>
              </a:cxnLst>
              <a:rect l="0" t="0" r="r" b="b"/>
              <a:pathLst>
                <a:path w="196" h="194">
                  <a:moveTo>
                    <a:pt x="98" y="0"/>
                  </a:moveTo>
                  <a:lnTo>
                    <a:pt x="98" y="0"/>
                  </a:lnTo>
                  <a:lnTo>
                    <a:pt x="116" y="2"/>
                  </a:lnTo>
                  <a:lnTo>
                    <a:pt x="134" y="8"/>
                  </a:lnTo>
                  <a:lnTo>
                    <a:pt x="150" y="18"/>
                  </a:lnTo>
                  <a:lnTo>
                    <a:pt x="166" y="30"/>
                  </a:lnTo>
                  <a:lnTo>
                    <a:pt x="178" y="44"/>
                  </a:lnTo>
                  <a:lnTo>
                    <a:pt x="188" y="62"/>
                  </a:lnTo>
                  <a:lnTo>
                    <a:pt x="194" y="78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116"/>
                  </a:lnTo>
                  <a:lnTo>
                    <a:pt x="188" y="132"/>
                  </a:lnTo>
                  <a:lnTo>
                    <a:pt x="178" y="150"/>
                  </a:lnTo>
                  <a:lnTo>
                    <a:pt x="166" y="164"/>
                  </a:lnTo>
                  <a:lnTo>
                    <a:pt x="150" y="176"/>
                  </a:lnTo>
                  <a:lnTo>
                    <a:pt x="134" y="186"/>
                  </a:lnTo>
                  <a:lnTo>
                    <a:pt x="116" y="192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80" y="192"/>
                  </a:lnTo>
                  <a:lnTo>
                    <a:pt x="62" y="186"/>
                  </a:lnTo>
                  <a:lnTo>
                    <a:pt x="46" y="176"/>
                  </a:lnTo>
                  <a:lnTo>
                    <a:pt x="30" y="164"/>
                  </a:lnTo>
                  <a:lnTo>
                    <a:pt x="18" y="150"/>
                  </a:lnTo>
                  <a:lnTo>
                    <a:pt x="8" y="132"/>
                  </a:lnTo>
                  <a:lnTo>
                    <a:pt x="2" y="11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78"/>
                  </a:lnTo>
                  <a:lnTo>
                    <a:pt x="8" y="62"/>
                  </a:lnTo>
                  <a:lnTo>
                    <a:pt x="18" y="44"/>
                  </a:lnTo>
                  <a:lnTo>
                    <a:pt x="30" y="30"/>
                  </a:lnTo>
                  <a:lnTo>
                    <a:pt x="46" y="18"/>
                  </a:lnTo>
                  <a:lnTo>
                    <a:pt x="62" y="8"/>
                  </a:lnTo>
                  <a:lnTo>
                    <a:pt x="80" y="2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81"/>
            <p:cNvSpPr>
              <a:spLocks noEditPoints="1"/>
            </p:cNvSpPr>
            <p:nvPr/>
          </p:nvSpPr>
          <p:spPr bwMode="auto">
            <a:xfrm>
              <a:off x="9220199" y="1465264"/>
              <a:ext cx="2584450" cy="2581275"/>
            </a:xfrm>
            <a:custGeom>
              <a:avLst/>
              <a:gdLst/>
              <a:ahLst/>
              <a:cxnLst>
                <a:cxn ang="0">
                  <a:pos x="926" y="72"/>
                </a:cxn>
                <a:cxn ang="0">
                  <a:pos x="1102" y="122"/>
                </a:cxn>
                <a:cxn ang="0">
                  <a:pos x="1258" y="210"/>
                </a:cxn>
                <a:cxn ang="0">
                  <a:pos x="1390" y="332"/>
                </a:cxn>
                <a:cxn ang="0">
                  <a:pos x="1488" y="484"/>
                </a:cxn>
                <a:cxn ang="0">
                  <a:pos x="1546" y="660"/>
                </a:cxn>
                <a:cxn ang="0">
                  <a:pos x="1562" y="814"/>
                </a:cxn>
                <a:cxn ang="0">
                  <a:pos x="1538" y="998"/>
                </a:cxn>
                <a:cxn ang="0">
                  <a:pos x="1470" y="1166"/>
                </a:cxn>
                <a:cxn ang="0">
                  <a:pos x="1366" y="1314"/>
                </a:cxn>
                <a:cxn ang="0">
                  <a:pos x="1230" y="1432"/>
                </a:cxn>
                <a:cxn ang="0">
                  <a:pos x="1068" y="1516"/>
                </a:cxn>
                <a:cxn ang="0">
                  <a:pos x="890" y="1558"/>
                </a:cxn>
                <a:cxn ang="0">
                  <a:pos x="736" y="1558"/>
                </a:cxn>
                <a:cxn ang="0">
                  <a:pos x="552" y="1516"/>
                </a:cxn>
                <a:cxn ang="0">
                  <a:pos x="392" y="1432"/>
                </a:cxn>
                <a:cxn ang="0">
                  <a:pos x="256" y="1314"/>
                </a:cxn>
                <a:cxn ang="0">
                  <a:pos x="154" y="1166"/>
                </a:cxn>
                <a:cxn ang="0">
                  <a:pos x="88" y="998"/>
                </a:cxn>
                <a:cxn ang="0">
                  <a:pos x="66" y="814"/>
                </a:cxn>
                <a:cxn ang="0">
                  <a:pos x="80" y="660"/>
                </a:cxn>
                <a:cxn ang="0">
                  <a:pos x="138" y="484"/>
                </a:cxn>
                <a:cxn ang="0">
                  <a:pos x="234" y="332"/>
                </a:cxn>
                <a:cxn ang="0">
                  <a:pos x="362" y="210"/>
                </a:cxn>
                <a:cxn ang="0">
                  <a:pos x="518" y="122"/>
                </a:cxn>
                <a:cxn ang="0">
                  <a:pos x="698" y="72"/>
                </a:cxn>
                <a:cxn ang="0">
                  <a:pos x="1628" y="814"/>
                </a:cxn>
                <a:cxn ang="0">
                  <a:pos x="1610" y="648"/>
                </a:cxn>
                <a:cxn ang="0">
                  <a:pos x="1548" y="458"/>
                </a:cxn>
                <a:cxn ang="0">
                  <a:pos x="1444" y="292"/>
                </a:cxn>
                <a:cxn ang="0">
                  <a:pos x="1304" y="160"/>
                </a:cxn>
                <a:cxn ang="0">
                  <a:pos x="1134" y="62"/>
                </a:cxn>
                <a:cxn ang="0">
                  <a:pos x="940" y="8"/>
                </a:cxn>
                <a:cxn ang="0">
                  <a:pos x="772" y="0"/>
                </a:cxn>
                <a:cxn ang="0">
                  <a:pos x="570" y="36"/>
                </a:cxn>
                <a:cxn ang="0">
                  <a:pos x="390" y="116"/>
                </a:cxn>
                <a:cxn ang="0">
                  <a:pos x="236" y="236"/>
                </a:cxn>
                <a:cxn ang="0">
                  <a:pos x="116" y="388"/>
                </a:cxn>
                <a:cxn ang="0">
                  <a:pos x="36" y="568"/>
                </a:cxn>
                <a:cxn ang="0">
                  <a:pos x="2" y="770"/>
                </a:cxn>
                <a:cxn ang="0">
                  <a:pos x="10" y="938"/>
                </a:cxn>
                <a:cxn ang="0">
                  <a:pos x="64" y="1132"/>
                </a:cxn>
                <a:cxn ang="0">
                  <a:pos x="160" y="1302"/>
                </a:cxn>
                <a:cxn ang="0">
                  <a:pos x="294" y="1442"/>
                </a:cxn>
                <a:cxn ang="0">
                  <a:pos x="458" y="1548"/>
                </a:cxn>
                <a:cxn ang="0">
                  <a:pos x="648" y="1610"/>
                </a:cxn>
                <a:cxn ang="0">
                  <a:pos x="814" y="1626"/>
                </a:cxn>
                <a:cxn ang="0">
                  <a:pos x="1020" y="1602"/>
                </a:cxn>
                <a:cxn ang="0">
                  <a:pos x="1204" y="1530"/>
                </a:cxn>
                <a:cxn ang="0">
                  <a:pos x="1364" y="1418"/>
                </a:cxn>
                <a:cxn ang="0">
                  <a:pos x="1490" y="1270"/>
                </a:cxn>
                <a:cxn ang="0">
                  <a:pos x="1578" y="1096"/>
                </a:cxn>
                <a:cxn ang="0">
                  <a:pos x="1624" y="898"/>
                </a:cxn>
              </a:cxnLst>
              <a:rect l="0" t="0" r="r" b="b"/>
              <a:pathLst>
                <a:path w="1628" h="1626">
                  <a:moveTo>
                    <a:pt x="814" y="64"/>
                  </a:moveTo>
                  <a:lnTo>
                    <a:pt x="814" y="64"/>
                  </a:lnTo>
                  <a:lnTo>
                    <a:pt x="852" y="66"/>
                  </a:lnTo>
                  <a:lnTo>
                    <a:pt x="890" y="68"/>
                  </a:lnTo>
                  <a:lnTo>
                    <a:pt x="926" y="72"/>
                  </a:lnTo>
                  <a:lnTo>
                    <a:pt x="962" y="80"/>
                  </a:lnTo>
                  <a:lnTo>
                    <a:pt x="998" y="88"/>
                  </a:lnTo>
                  <a:lnTo>
                    <a:pt x="1034" y="98"/>
                  </a:lnTo>
                  <a:lnTo>
                    <a:pt x="1068" y="108"/>
                  </a:lnTo>
                  <a:lnTo>
                    <a:pt x="1102" y="122"/>
                  </a:lnTo>
                  <a:lnTo>
                    <a:pt x="1136" y="136"/>
                  </a:lnTo>
                  <a:lnTo>
                    <a:pt x="1168" y="152"/>
                  </a:lnTo>
                  <a:lnTo>
                    <a:pt x="1200" y="170"/>
                  </a:lnTo>
                  <a:lnTo>
                    <a:pt x="1230" y="190"/>
                  </a:lnTo>
                  <a:lnTo>
                    <a:pt x="1258" y="210"/>
                  </a:lnTo>
                  <a:lnTo>
                    <a:pt x="1288" y="232"/>
                  </a:lnTo>
                  <a:lnTo>
                    <a:pt x="1314" y="256"/>
                  </a:lnTo>
                  <a:lnTo>
                    <a:pt x="1340" y="280"/>
                  </a:lnTo>
                  <a:lnTo>
                    <a:pt x="1366" y="306"/>
                  </a:lnTo>
                  <a:lnTo>
                    <a:pt x="1390" y="332"/>
                  </a:lnTo>
                  <a:lnTo>
                    <a:pt x="1412" y="360"/>
                  </a:lnTo>
                  <a:lnTo>
                    <a:pt x="1432" y="390"/>
                  </a:lnTo>
                  <a:lnTo>
                    <a:pt x="1452" y="420"/>
                  </a:lnTo>
                  <a:lnTo>
                    <a:pt x="1470" y="452"/>
                  </a:lnTo>
                  <a:lnTo>
                    <a:pt x="1488" y="484"/>
                  </a:lnTo>
                  <a:lnTo>
                    <a:pt x="1502" y="518"/>
                  </a:lnTo>
                  <a:lnTo>
                    <a:pt x="1516" y="552"/>
                  </a:lnTo>
                  <a:lnTo>
                    <a:pt x="1528" y="586"/>
                  </a:lnTo>
                  <a:lnTo>
                    <a:pt x="1538" y="622"/>
                  </a:lnTo>
                  <a:lnTo>
                    <a:pt x="1546" y="660"/>
                  </a:lnTo>
                  <a:lnTo>
                    <a:pt x="1554" y="696"/>
                  </a:lnTo>
                  <a:lnTo>
                    <a:pt x="1558" y="734"/>
                  </a:lnTo>
                  <a:lnTo>
                    <a:pt x="1562" y="774"/>
                  </a:lnTo>
                  <a:lnTo>
                    <a:pt x="1562" y="814"/>
                  </a:lnTo>
                  <a:lnTo>
                    <a:pt x="1562" y="814"/>
                  </a:lnTo>
                  <a:lnTo>
                    <a:pt x="1562" y="850"/>
                  </a:lnTo>
                  <a:lnTo>
                    <a:pt x="1558" y="888"/>
                  </a:lnTo>
                  <a:lnTo>
                    <a:pt x="1554" y="926"/>
                  </a:lnTo>
                  <a:lnTo>
                    <a:pt x="1546" y="962"/>
                  </a:lnTo>
                  <a:lnTo>
                    <a:pt x="1538" y="998"/>
                  </a:lnTo>
                  <a:lnTo>
                    <a:pt x="1528" y="1034"/>
                  </a:lnTo>
                  <a:lnTo>
                    <a:pt x="1516" y="1068"/>
                  </a:lnTo>
                  <a:lnTo>
                    <a:pt x="1502" y="1102"/>
                  </a:lnTo>
                  <a:lnTo>
                    <a:pt x="1488" y="1134"/>
                  </a:lnTo>
                  <a:lnTo>
                    <a:pt x="1470" y="1166"/>
                  </a:lnTo>
                  <a:lnTo>
                    <a:pt x="1452" y="1198"/>
                  </a:lnTo>
                  <a:lnTo>
                    <a:pt x="1432" y="1228"/>
                  </a:lnTo>
                  <a:lnTo>
                    <a:pt x="1412" y="1258"/>
                  </a:lnTo>
                  <a:lnTo>
                    <a:pt x="1390" y="1286"/>
                  </a:lnTo>
                  <a:lnTo>
                    <a:pt x="1366" y="1314"/>
                  </a:lnTo>
                  <a:lnTo>
                    <a:pt x="1340" y="1340"/>
                  </a:lnTo>
                  <a:lnTo>
                    <a:pt x="1314" y="1364"/>
                  </a:lnTo>
                  <a:lnTo>
                    <a:pt x="1288" y="1388"/>
                  </a:lnTo>
                  <a:lnTo>
                    <a:pt x="1258" y="1412"/>
                  </a:lnTo>
                  <a:lnTo>
                    <a:pt x="1230" y="1432"/>
                  </a:lnTo>
                  <a:lnTo>
                    <a:pt x="1200" y="1452"/>
                  </a:lnTo>
                  <a:lnTo>
                    <a:pt x="1168" y="1470"/>
                  </a:lnTo>
                  <a:lnTo>
                    <a:pt x="1136" y="1486"/>
                  </a:lnTo>
                  <a:lnTo>
                    <a:pt x="1102" y="1502"/>
                  </a:lnTo>
                  <a:lnTo>
                    <a:pt x="1068" y="1516"/>
                  </a:lnTo>
                  <a:lnTo>
                    <a:pt x="1034" y="1528"/>
                  </a:lnTo>
                  <a:lnTo>
                    <a:pt x="998" y="1538"/>
                  </a:lnTo>
                  <a:lnTo>
                    <a:pt x="962" y="1546"/>
                  </a:lnTo>
                  <a:lnTo>
                    <a:pt x="926" y="1552"/>
                  </a:lnTo>
                  <a:lnTo>
                    <a:pt x="890" y="1558"/>
                  </a:lnTo>
                  <a:lnTo>
                    <a:pt x="852" y="1560"/>
                  </a:lnTo>
                  <a:lnTo>
                    <a:pt x="814" y="1562"/>
                  </a:lnTo>
                  <a:lnTo>
                    <a:pt x="814" y="1562"/>
                  </a:lnTo>
                  <a:lnTo>
                    <a:pt x="774" y="1560"/>
                  </a:lnTo>
                  <a:lnTo>
                    <a:pt x="736" y="1558"/>
                  </a:lnTo>
                  <a:lnTo>
                    <a:pt x="698" y="1552"/>
                  </a:lnTo>
                  <a:lnTo>
                    <a:pt x="660" y="1546"/>
                  </a:lnTo>
                  <a:lnTo>
                    <a:pt x="624" y="1538"/>
                  </a:lnTo>
                  <a:lnTo>
                    <a:pt x="588" y="1528"/>
                  </a:lnTo>
                  <a:lnTo>
                    <a:pt x="552" y="1516"/>
                  </a:lnTo>
                  <a:lnTo>
                    <a:pt x="518" y="1502"/>
                  </a:lnTo>
                  <a:lnTo>
                    <a:pt x="486" y="1486"/>
                  </a:lnTo>
                  <a:lnTo>
                    <a:pt x="452" y="1470"/>
                  </a:lnTo>
                  <a:lnTo>
                    <a:pt x="422" y="1452"/>
                  </a:lnTo>
                  <a:lnTo>
                    <a:pt x="392" y="1432"/>
                  </a:lnTo>
                  <a:lnTo>
                    <a:pt x="362" y="1412"/>
                  </a:lnTo>
                  <a:lnTo>
                    <a:pt x="334" y="1388"/>
                  </a:lnTo>
                  <a:lnTo>
                    <a:pt x="306" y="1364"/>
                  </a:lnTo>
                  <a:lnTo>
                    <a:pt x="282" y="1340"/>
                  </a:lnTo>
                  <a:lnTo>
                    <a:pt x="256" y="1314"/>
                  </a:lnTo>
                  <a:lnTo>
                    <a:pt x="234" y="1286"/>
                  </a:lnTo>
                  <a:lnTo>
                    <a:pt x="212" y="1258"/>
                  </a:lnTo>
                  <a:lnTo>
                    <a:pt x="190" y="1228"/>
                  </a:lnTo>
                  <a:lnTo>
                    <a:pt x="172" y="1198"/>
                  </a:lnTo>
                  <a:lnTo>
                    <a:pt x="154" y="1166"/>
                  </a:lnTo>
                  <a:lnTo>
                    <a:pt x="138" y="1134"/>
                  </a:lnTo>
                  <a:lnTo>
                    <a:pt x="124" y="1102"/>
                  </a:lnTo>
                  <a:lnTo>
                    <a:pt x="110" y="1068"/>
                  </a:lnTo>
                  <a:lnTo>
                    <a:pt x="98" y="1034"/>
                  </a:lnTo>
                  <a:lnTo>
                    <a:pt x="88" y="998"/>
                  </a:lnTo>
                  <a:lnTo>
                    <a:pt x="80" y="962"/>
                  </a:lnTo>
                  <a:lnTo>
                    <a:pt x="74" y="926"/>
                  </a:lnTo>
                  <a:lnTo>
                    <a:pt x="70" y="888"/>
                  </a:lnTo>
                  <a:lnTo>
                    <a:pt x="66" y="850"/>
                  </a:lnTo>
                  <a:lnTo>
                    <a:pt x="66" y="814"/>
                  </a:lnTo>
                  <a:lnTo>
                    <a:pt x="66" y="814"/>
                  </a:lnTo>
                  <a:lnTo>
                    <a:pt x="66" y="774"/>
                  </a:lnTo>
                  <a:lnTo>
                    <a:pt x="70" y="734"/>
                  </a:lnTo>
                  <a:lnTo>
                    <a:pt x="74" y="696"/>
                  </a:lnTo>
                  <a:lnTo>
                    <a:pt x="80" y="660"/>
                  </a:lnTo>
                  <a:lnTo>
                    <a:pt x="88" y="622"/>
                  </a:lnTo>
                  <a:lnTo>
                    <a:pt x="98" y="586"/>
                  </a:lnTo>
                  <a:lnTo>
                    <a:pt x="110" y="552"/>
                  </a:lnTo>
                  <a:lnTo>
                    <a:pt x="124" y="518"/>
                  </a:lnTo>
                  <a:lnTo>
                    <a:pt x="138" y="484"/>
                  </a:lnTo>
                  <a:lnTo>
                    <a:pt x="154" y="452"/>
                  </a:lnTo>
                  <a:lnTo>
                    <a:pt x="172" y="420"/>
                  </a:lnTo>
                  <a:lnTo>
                    <a:pt x="190" y="390"/>
                  </a:lnTo>
                  <a:lnTo>
                    <a:pt x="212" y="360"/>
                  </a:lnTo>
                  <a:lnTo>
                    <a:pt x="234" y="332"/>
                  </a:lnTo>
                  <a:lnTo>
                    <a:pt x="256" y="306"/>
                  </a:lnTo>
                  <a:lnTo>
                    <a:pt x="282" y="280"/>
                  </a:lnTo>
                  <a:lnTo>
                    <a:pt x="306" y="256"/>
                  </a:lnTo>
                  <a:lnTo>
                    <a:pt x="334" y="232"/>
                  </a:lnTo>
                  <a:lnTo>
                    <a:pt x="362" y="210"/>
                  </a:lnTo>
                  <a:lnTo>
                    <a:pt x="392" y="190"/>
                  </a:lnTo>
                  <a:lnTo>
                    <a:pt x="422" y="170"/>
                  </a:lnTo>
                  <a:lnTo>
                    <a:pt x="452" y="152"/>
                  </a:lnTo>
                  <a:lnTo>
                    <a:pt x="486" y="136"/>
                  </a:lnTo>
                  <a:lnTo>
                    <a:pt x="518" y="122"/>
                  </a:lnTo>
                  <a:lnTo>
                    <a:pt x="552" y="108"/>
                  </a:lnTo>
                  <a:lnTo>
                    <a:pt x="588" y="98"/>
                  </a:lnTo>
                  <a:lnTo>
                    <a:pt x="624" y="88"/>
                  </a:lnTo>
                  <a:lnTo>
                    <a:pt x="660" y="80"/>
                  </a:lnTo>
                  <a:lnTo>
                    <a:pt x="698" y="72"/>
                  </a:lnTo>
                  <a:lnTo>
                    <a:pt x="736" y="68"/>
                  </a:lnTo>
                  <a:lnTo>
                    <a:pt x="774" y="66"/>
                  </a:lnTo>
                  <a:lnTo>
                    <a:pt x="814" y="64"/>
                  </a:lnTo>
                  <a:lnTo>
                    <a:pt x="814" y="64"/>
                  </a:lnTo>
                  <a:close/>
                  <a:moveTo>
                    <a:pt x="1628" y="814"/>
                  </a:moveTo>
                  <a:lnTo>
                    <a:pt x="1628" y="814"/>
                  </a:lnTo>
                  <a:lnTo>
                    <a:pt x="1626" y="770"/>
                  </a:lnTo>
                  <a:lnTo>
                    <a:pt x="1624" y="728"/>
                  </a:lnTo>
                  <a:lnTo>
                    <a:pt x="1618" y="688"/>
                  </a:lnTo>
                  <a:lnTo>
                    <a:pt x="1610" y="648"/>
                  </a:lnTo>
                  <a:lnTo>
                    <a:pt x="1602" y="608"/>
                  </a:lnTo>
                  <a:lnTo>
                    <a:pt x="1592" y="568"/>
                  </a:lnTo>
                  <a:lnTo>
                    <a:pt x="1578" y="530"/>
                  </a:lnTo>
                  <a:lnTo>
                    <a:pt x="1564" y="494"/>
                  </a:lnTo>
                  <a:lnTo>
                    <a:pt x="1548" y="458"/>
                  </a:lnTo>
                  <a:lnTo>
                    <a:pt x="1530" y="422"/>
                  </a:lnTo>
                  <a:lnTo>
                    <a:pt x="1510" y="388"/>
                  </a:lnTo>
                  <a:lnTo>
                    <a:pt x="1490" y="356"/>
                  </a:lnTo>
                  <a:lnTo>
                    <a:pt x="1468" y="324"/>
                  </a:lnTo>
                  <a:lnTo>
                    <a:pt x="1444" y="292"/>
                  </a:lnTo>
                  <a:lnTo>
                    <a:pt x="1418" y="264"/>
                  </a:lnTo>
                  <a:lnTo>
                    <a:pt x="1392" y="236"/>
                  </a:lnTo>
                  <a:lnTo>
                    <a:pt x="1364" y="208"/>
                  </a:lnTo>
                  <a:lnTo>
                    <a:pt x="1334" y="184"/>
                  </a:lnTo>
                  <a:lnTo>
                    <a:pt x="1304" y="160"/>
                  </a:lnTo>
                  <a:lnTo>
                    <a:pt x="1272" y="136"/>
                  </a:lnTo>
                  <a:lnTo>
                    <a:pt x="1238" y="116"/>
                  </a:lnTo>
                  <a:lnTo>
                    <a:pt x="1204" y="96"/>
                  </a:lnTo>
                  <a:lnTo>
                    <a:pt x="1170" y="78"/>
                  </a:lnTo>
                  <a:lnTo>
                    <a:pt x="1134" y="62"/>
                  </a:lnTo>
                  <a:lnTo>
                    <a:pt x="1096" y="48"/>
                  </a:lnTo>
                  <a:lnTo>
                    <a:pt x="1058" y="36"/>
                  </a:lnTo>
                  <a:lnTo>
                    <a:pt x="1020" y="24"/>
                  </a:lnTo>
                  <a:lnTo>
                    <a:pt x="980" y="16"/>
                  </a:lnTo>
                  <a:lnTo>
                    <a:pt x="940" y="8"/>
                  </a:lnTo>
                  <a:lnTo>
                    <a:pt x="898" y="4"/>
                  </a:lnTo>
                  <a:lnTo>
                    <a:pt x="856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772" y="0"/>
                  </a:lnTo>
                  <a:lnTo>
                    <a:pt x="730" y="4"/>
                  </a:lnTo>
                  <a:lnTo>
                    <a:pt x="688" y="8"/>
                  </a:lnTo>
                  <a:lnTo>
                    <a:pt x="648" y="16"/>
                  </a:lnTo>
                  <a:lnTo>
                    <a:pt x="608" y="24"/>
                  </a:lnTo>
                  <a:lnTo>
                    <a:pt x="570" y="36"/>
                  </a:lnTo>
                  <a:lnTo>
                    <a:pt x="532" y="48"/>
                  </a:lnTo>
                  <a:lnTo>
                    <a:pt x="494" y="62"/>
                  </a:lnTo>
                  <a:lnTo>
                    <a:pt x="458" y="78"/>
                  </a:lnTo>
                  <a:lnTo>
                    <a:pt x="424" y="96"/>
                  </a:lnTo>
                  <a:lnTo>
                    <a:pt x="390" y="116"/>
                  </a:lnTo>
                  <a:lnTo>
                    <a:pt x="356" y="136"/>
                  </a:lnTo>
                  <a:lnTo>
                    <a:pt x="324" y="160"/>
                  </a:lnTo>
                  <a:lnTo>
                    <a:pt x="294" y="184"/>
                  </a:lnTo>
                  <a:lnTo>
                    <a:pt x="264" y="208"/>
                  </a:lnTo>
                  <a:lnTo>
                    <a:pt x="236" y="236"/>
                  </a:lnTo>
                  <a:lnTo>
                    <a:pt x="210" y="264"/>
                  </a:lnTo>
                  <a:lnTo>
                    <a:pt x="184" y="292"/>
                  </a:lnTo>
                  <a:lnTo>
                    <a:pt x="160" y="324"/>
                  </a:lnTo>
                  <a:lnTo>
                    <a:pt x="138" y="356"/>
                  </a:lnTo>
                  <a:lnTo>
                    <a:pt x="116" y="388"/>
                  </a:lnTo>
                  <a:lnTo>
                    <a:pt x="98" y="422"/>
                  </a:lnTo>
                  <a:lnTo>
                    <a:pt x="80" y="458"/>
                  </a:lnTo>
                  <a:lnTo>
                    <a:pt x="64" y="494"/>
                  </a:lnTo>
                  <a:lnTo>
                    <a:pt x="50" y="530"/>
                  </a:lnTo>
                  <a:lnTo>
                    <a:pt x="36" y="568"/>
                  </a:lnTo>
                  <a:lnTo>
                    <a:pt x="26" y="608"/>
                  </a:lnTo>
                  <a:lnTo>
                    <a:pt x="16" y="648"/>
                  </a:lnTo>
                  <a:lnTo>
                    <a:pt x="10" y="688"/>
                  </a:lnTo>
                  <a:lnTo>
                    <a:pt x="4" y="728"/>
                  </a:lnTo>
                  <a:lnTo>
                    <a:pt x="2" y="770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56"/>
                  </a:lnTo>
                  <a:lnTo>
                    <a:pt x="4" y="898"/>
                  </a:lnTo>
                  <a:lnTo>
                    <a:pt x="10" y="938"/>
                  </a:lnTo>
                  <a:lnTo>
                    <a:pt x="16" y="978"/>
                  </a:lnTo>
                  <a:lnTo>
                    <a:pt x="26" y="1018"/>
                  </a:lnTo>
                  <a:lnTo>
                    <a:pt x="36" y="1058"/>
                  </a:lnTo>
                  <a:lnTo>
                    <a:pt x="50" y="1096"/>
                  </a:lnTo>
                  <a:lnTo>
                    <a:pt x="64" y="1132"/>
                  </a:lnTo>
                  <a:lnTo>
                    <a:pt x="80" y="1168"/>
                  </a:lnTo>
                  <a:lnTo>
                    <a:pt x="98" y="1204"/>
                  </a:lnTo>
                  <a:lnTo>
                    <a:pt x="116" y="1238"/>
                  </a:lnTo>
                  <a:lnTo>
                    <a:pt x="138" y="1270"/>
                  </a:lnTo>
                  <a:lnTo>
                    <a:pt x="160" y="1302"/>
                  </a:lnTo>
                  <a:lnTo>
                    <a:pt x="184" y="1334"/>
                  </a:lnTo>
                  <a:lnTo>
                    <a:pt x="210" y="1362"/>
                  </a:lnTo>
                  <a:lnTo>
                    <a:pt x="236" y="1390"/>
                  </a:lnTo>
                  <a:lnTo>
                    <a:pt x="264" y="1418"/>
                  </a:lnTo>
                  <a:lnTo>
                    <a:pt x="294" y="1442"/>
                  </a:lnTo>
                  <a:lnTo>
                    <a:pt x="324" y="1466"/>
                  </a:lnTo>
                  <a:lnTo>
                    <a:pt x="356" y="1490"/>
                  </a:lnTo>
                  <a:lnTo>
                    <a:pt x="390" y="1510"/>
                  </a:lnTo>
                  <a:lnTo>
                    <a:pt x="424" y="1530"/>
                  </a:lnTo>
                  <a:lnTo>
                    <a:pt x="458" y="1548"/>
                  </a:lnTo>
                  <a:lnTo>
                    <a:pt x="494" y="1564"/>
                  </a:lnTo>
                  <a:lnTo>
                    <a:pt x="532" y="1578"/>
                  </a:lnTo>
                  <a:lnTo>
                    <a:pt x="570" y="1590"/>
                  </a:lnTo>
                  <a:lnTo>
                    <a:pt x="608" y="1602"/>
                  </a:lnTo>
                  <a:lnTo>
                    <a:pt x="648" y="1610"/>
                  </a:lnTo>
                  <a:lnTo>
                    <a:pt x="688" y="1618"/>
                  </a:lnTo>
                  <a:lnTo>
                    <a:pt x="730" y="1622"/>
                  </a:lnTo>
                  <a:lnTo>
                    <a:pt x="772" y="1626"/>
                  </a:lnTo>
                  <a:lnTo>
                    <a:pt x="814" y="1626"/>
                  </a:lnTo>
                  <a:lnTo>
                    <a:pt x="814" y="1626"/>
                  </a:lnTo>
                  <a:lnTo>
                    <a:pt x="856" y="1626"/>
                  </a:lnTo>
                  <a:lnTo>
                    <a:pt x="898" y="1622"/>
                  </a:lnTo>
                  <a:lnTo>
                    <a:pt x="940" y="1618"/>
                  </a:lnTo>
                  <a:lnTo>
                    <a:pt x="980" y="1610"/>
                  </a:lnTo>
                  <a:lnTo>
                    <a:pt x="1020" y="1602"/>
                  </a:lnTo>
                  <a:lnTo>
                    <a:pt x="1058" y="1590"/>
                  </a:lnTo>
                  <a:lnTo>
                    <a:pt x="1096" y="1578"/>
                  </a:lnTo>
                  <a:lnTo>
                    <a:pt x="1134" y="1564"/>
                  </a:lnTo>
                  <a:lnTo>
                    <a:pt x="1170" y="1548"/>
                  </a:lnTo>
                  <a:lnTo>
                    <a:pt x="1204" y="1530"/>
                  </a:lnTo>
                  <a:lnTo>
                    <a:pt x="1238" y="1510"/>
                  </a:lnTo>
                  <a:lnTo>
                    <a:pt x="1272" y="1490"/>
                  </a:lnTo>
                  <a:lnTo>
                    <a:pt x="1304" y="1466"/>
                  </a:lnTo>
                  <a:lnTo>
                    <a:pt x="1334" y="1442"/>
                  </a:lnTo>
                  <a:lnTo>
                    <a:pt x="1364" y="1418"/>
                  </a:lnTo>
                  <a:lnTo>
                    <a:pt x="1392" y="1390"/>
                  </a:lnTo>
                  <a:lnTo>
                    <a:pt x="1418" y="1362"/>
                  </a:lnTo>
                  <a:lnTo>
                    <a:pt x="1444" y="1334"/>
                  </a:lnTo>
                  <a:lnTo>
                    <a:pt x="1468" y="1302"/>
                  </a:lnTo>
                  <a:lnTo>
                    <a:pt x="1490" y="1270"/>
                  </a:lnTo>
                  <a:lnTo>
                    <a:pt x="1510" y="1238"/>
                  </a:lnTo>
                  <a:lnTo>
                    <a:pt x="1530" y="1204"/>
                  </a:lnTo>
                  <a:lnTo>
                    <a:pt x="1548" y="1168"/>
                  </a:lnTo>
                  <a:lnTo>
                    <a:pt x="1564" y="1132"/>
                  </a:lnTo>
                  <a:lnTo>
                    <a:pt x="1578" y="1096"/>
                  </a:lnTo>
                  <a:lnTo>
                    <a:pt x="1592" y="1058"/>
                  </a:lnTo>
                  <a:lnTo>
                    <a:pt x="1602" y="1018"/>
                  </a:lnTo>
                  <a:lnTo>
                    <a:pt x="1610" y="978"/>
                  </a:lnTo>
                  <a:lnTo>
                    <a:pt x="1618" y="938"/>
                  </a:lnTo>
                  <a:lnTo>
                    <a:pt x="1624" y="898"/>
                  </a:lnTo>
                  <a:lnTo>
                    <a:pt x="1626" y="856"/>
                  </a:lnTo>
                  <a:lnTo>
                    <a:pt x="1628" y="814"/>
                  </a:lnTo>
                  <a:lnTo>
                    <a:pt x="1628" y="8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82"/>
            <p:cNvSpPr>
              <a:spLocks noEditPoints="1"/>
            </p:cNvSpPr>
            <p:nvPr/>
          </p:nvSpPr>
          <p:spPr bwMode="auto">
            <a:xfrm>
              <a:off x="9686923" y="1928815"/>
              <a:ext cx="1650998" cy="1654176"/>
            </a:xfrm>
            <a:custGeom>
              <a:avLst/>
              <a:gdLst/>
              <a:ahLst/>
              <a:cxnLst>
                <a:cxn ang="0">
                  <a:pos x="1038" y="466"/>
                </a:cxn>
                <a:cxn ang="0">
                  <a:pos x="1018" y="364"/>
                </a:cxn>
                <a:cxn ang="0">
                  <a:pos x="978" y="270"/>
                </a:cxn>
                <a:cxn ang="0">
                  <a:pos x="924" y="188"/>
                </a:cxn>
                <a:cxn ang="0">
                  <a:pos x="854" y="118"/>
                </a:cxn>
                <a:cxn ang="0">
                  <a:pos x="770" y="62"/>
                </a:cxn>
                <a:cxn ang="0">
                  <a:pos x="676" y="24"/>
                </a:cxn>
                <a:cxn ang="0">
                  <a:pos x="574" y="2"/>
                </a:cxn>
                <a:cxn ang="0">
                  <a:pos x="492" y="0"/>
                </a:cxn>
                <a:cxn ang="0">
                  <a:pos x="388" y="16"/>
                </a:cxn>
                <a:cxn ang="0">
                  <a:pos x="292" y="50"/>
                </a:cxn>
                <a:cxn ang="0">
                  <a:pos x="206" y="102"/>
                </a:cxn>
                <a:cxn ang="0">
                  <a:pos x="132" y="168"/>
                </a:cxn>
                <a:cxn ang="0">
                  <a:pos x="74" y="248"/>
                </a:cxn>
                <a:cxn ang="0">
                  <a:pos x="30" y="340"/>
                </a:cxn>
                <a:cxn ang="0">
                  <a:pos x="6" y="440"/>
                </a:cxn>
                <a:cxn ang="0">
                  <a:pos x="0" y="522"/>
                </a:cxn>
                <a:cxn ang="0">
                  <a:pos x="10" y="628"/>
                </a:cxn>
                <a:cxn ang="0">
                  <a:pos x="40" y="726"/>
                </a:cxn>
                <a:cxn ang="0">
                  <a:pos x="86" y="814"/>
                </a:cxn>
                <a:cxn ang="0">
                  <a:pos x="150" y="892"/>
                </a:cxn>
                <a:cxn ang="0">
                  <a:pos x="226" y="954"/>
                </a:cxn>
                <a:cxn ang="0">
                  <a:pos x="316" y="1002"/>
                </a:cxn>
                <a:cxn ang="0">
                  <a:pos x="414" y="1032"/>
                </a:cxn>
                <a:cxn ang="0">
                  <a:pos x="520" y="1042"/>
                </a:cxn>
                <a:cxn ang="0">
                  <a:pos x="600" y="1036"/>
                </a:cxn>
                <a:cxn ang="0">
                  <a:pos x="702" y="1010"/>
                </a:cxn>
                <a:cxn ang="0">
                  <a:pos x="792" y="968"/>
                </a:cxn>
                <a:cxn ang="0">
                  <a:pos x="872" y="908"/>
                </a:cxn>
                <a:cxn ang="0">
                  <a:pos x="938" y="834"/>
                </a:cxn>
                <a:cxn ang="0">
                  <a:pos x="990" y="750"/>
                </a:cxn>
                <a:cxn ang="0">
                  <a:pos x="1024" y="652"/>
                </a:cxn>
                <a:cxn ang="0">
                  <a:pos x="1040" y="548"/>
                </a:cxn>
                <a:cxn ang="0">
                  <a:pos x="520" y="50"/>
                </a:cxn>
                <a:cxn ang="0">
                  <a:pos x="614" y="58"/>
                </a:cxn>
                <a:cxn ang="0">
                  <a:pos x="778" y="130"/>
                </a:cxn>
                <a:cxn ang="0">
                  <a:pos x="900" y="258"/>
                </a:cxn>
                <a:cxn ang="0">
                  <a:pos x="966" y="426"/>
                </a:cxn>
                <a:cxn ang="0">
                  <a:pos x="974" y="566"/>
                </a:cxn>
                <a:cxn ang="0">
                  <a:pos x="922" y="734"/>
                </a:cxn>
                <a:cxn ang="0">
                  <a:pos x="814" y="870"/>
                </a:cxn>
                <a:cxn ang="0">
                  <a:pos x="658" y="956"/>
                </a:cxn>
                <a:cxn ang="0">
                  <a:pos x="544" y="976"/>
                </a:cxn>
                <a:cxn ang="0">
                  <a:pos x="472" y="974"/>
                </a:cxn>
                <a:cxn ang="0">
                  <a:pos x="340" y="940"/>
                </a:cxn>
                <a:cxn ang="0">
                  <a:pos x="194" y="840"/>
                </a:cxn>
                <a:cxn ang="0">
                  <a:pos x="100" y="696"/>
                </a:cxn>
                <a:cxn ang="0">
                  <a:pos x="64" y="522"/>
                </a:cxn>
                <a:cxn ang="0">
                  <a:pos x="84" y="380"/>
                </a:cxn>
                <a:cxn ang="0">
                  <a:pos x="166" y="220"/>
                </a:cxn>
                <a:cxn ang="0">
                  <a:pos x="300" y="106"/>
                </a:cxn>
                <a:cxn ang="0">
                  <a:pos x="448" y="54"/>
                </a:cxn>
                <a:cxn ang="0">
                  <a:pos x="520" y="50"/>
                </a:cxn>
              </a:cxnLst>
              <a:rect l="0" t="0" r="r" b="b"/>
              <a:pathLst>
                <a:path w="1040" h="1042">
                  <a:moveTo>
                    <a:pt x="1040" y="522"/>
                  </a:moveTo>
                  <a:lnTo>
                    <a:pt x="1040" y="522"/>
                  </a:lnTo>
                  <a:lnTo>
                    <a:pt x="1040" y="494"/>
                  </a:lnTo>
                  <a:lnTo>
                    <a:pt x="1038" y="466"/>
                  </a:lnTo>
                  <a:lnTo>
                    <a:pt x="1034" y="440"/>
                  </a:lnTo>
                  <a:lnTo>
                    <a:pt x="1030" y="414"/>
                  </a:lnTo>
                  <a:lnTo>
                    <a:pt x="1024" y="390"/>
                  </a:lnTo>
                  <a:lnTo>
                    <a:pt x="1018" y="364"/>
                  </a:lnTo>
                  <a:lnTo>
                    <a:pt x="1010" y="340"/>
                  </a:lnTo>
                  <a:lnTo>
                    <a:pt x="1000" y="316"/>
                  </a:lnTo>
                  <a:lnTo>
                    <a:pt x="990" y="292"/>
                  </a:lnTo>
                  <a:lnTo>
                    <a:pt x="978" y="270"/>
                  </a:lnTo>
                  <a:lnTo>
                    <a:pt x="966" y="248"/>
                  </a:lnTo>
                  <a:lnTo>
                    <a:pt x="954" y="228"/>
                  </a:lnTo>
                  <a:lnTo>
                    <a:pt x="938" y="208"/>
                  </a:lnTo>
                  <a:lnTo>
                    <a:pt x="924" y="188"/>
                  </a:lnTo>
                  <a:lnTo>
                    <a:pt x="908" y="168"/>
                  </a:lnTo>
                  <a:lnTo>
                    <a:pt x="890" y="150"/>
                  </a:lnTo>
                  <a:lnTo>
                    <a:pt x="872" y="134"/>
                  </a:lnTo>
                  <a:lnTo>
                    <a:pt x="854" y="118"/>
                  </a:lnTo>
                  <a:lnTo>
                    <a:pt x="834" y="102"/>
                  </a:lnTo>
                  <a:lnTo>
                    <a:pt x="814" y="88"/>
                  </a:lnTo>
                  <a:lnTo>
                    <a:pt x="792" y="74"/>
                  </a:lnTo>
                  <a:lnTo>
                    <a:pt x="770" y="62"/>
                  </a:lnTo>
                  <a:lnTo>
                    <a:pt x="748" y="50"/>
                  </a:lnTo>
                  <a:lnTo>
                    <a:pt x="724" y="40"/>
                  </a:lnTo>
                  <a:lnTo>
                    <a:pt x="702" y="32"/>
                  </a:lnTo>
                  <a:lnTo>
                    <a:pt x="676" y="24"/>
                  </a:lnTo>
                  <a:lnTo>
                    <a:pt x="652" y="16"/>
                  </a:lnTo>
                  <a:lnTo>
                    <a:pt x="626" y="10"/>
                  </a:lnTo>
                  <a:lnTo>
                    <a:pt x="600" y="6"/>
                  </a:lnTo>
                  <a:lnTo>
                    <a:pt x="574" y="2"/>
                  </a:lnTo>
                  <a:lnTo>
                    <a:pt x="548" y="0"/>
                  </a:lnTo>
                  <a:lnTo>
                    <a:pt x="520" y="0"/>
                  </a:lnTo>
                  <a:lnTo>
                    <a:pt x="520" y="0"/>
                  </a:lnTo>
                  <a:lnTo>
                    <a:pt x="492" y="0"/>
                  </a:lnTo>
                  <a:lnTo>
                    <a:pt x="466" y="2"/>
                  </a:lnTo>
                  <a:lnTo>
                    <a:pt x="440" y="6"/>
                  </a:lnTo>
                  <a:lnTo>
                    <a:pt x="414" y="10"/>
                  </a:lnTo>
                  <a:lnTo>
                    <a:pt x="388" y="16"/>
                  </a:lnTo>
                  <a:lnTo>
                    <a:pt x="364" y="24"/>
                  </a:lnTo>
                  <a:lnTo>
                    <a:pt x="338" y="32"/>
                  </a:lnTo>
                  <a:lnTo>
                    <a:pt x="316" y="40"/>
                  </a:lnTo>
                  <a:lnTo>
                    <a:pt x="292" y="50"/>
                  </a:lnTo>
                  <a:lnTo>
                    <a:pt x="270" y="62"/>
                  </a:lnTo>
                  <a:lnTo>
                    <a:pt x="248" y="74"/>
                  </a:lnTo>
                  <a:lnTo>
                    <a:pt x="226" y="88"/>
                  </a:lnTo>
                  <a:lnTo>
                    <a:pt x="206" y="102"/>
                  </a:lnTo>
                  <a:lnTo>
                    <a:pt x="186" y="118"/>
                  </a:lnTo>
                  <a:lnTo>
                    <a:pt x="168" y="134"/>
                  </a:lnTo>
                  <a:lnTo>
                    <a:pt x="150" y="150"/>
                  </a:lnTo>
                  <a:lnTo>
                    <a:pt x="132" y="168"/>
                  </a:lnTo>
                  <a:lnTo>
                    <a:pt x="116" y="188"/>
                  </a:lnTo>
                  <a:lnTo>
                    <a:pt x="102" y="208"/>
                  </a:lnTo>
                  <a:lnTo>
                    <a:pt x="86" y="228"/>
                  </a:lnTo>
                  <a:lnTo>
                    <a:pt x="74" y="248"/>
                  </a:lnTo>
                  <a:lnTo>
                    <a:pt x="62" y="270"/>
                  </a:lnTo>
                  <a:lnTo>
                    <a:pt x="50" y="292"/>
                  </a:lnTo>
                  <a:lnTo>
                    <a:pt x="40" y="316"/>
                  </a:lnTo>
                  <a:lnTo>
                    <a:pt x="30" y="340"/>
                  </a:lnTo>
                  <a:lnTo>
                    <a:pt x="22" y="364"/>
                  </a:lnTo>
                  <a:lnTo>
                    <a:pt x="16" y="390"/>
                  </a:lnTo>
                  <a:lnTo>
                    <a:pt x="10" y="414"/>
                  </a:lnTo>
                  <a:lnTo>
                    <a:pt x="6" y="440"/>
                  </a:lnTo>
                  <a:lnTo>
                    <a:pt x="2" y="466"/>
                  </a:lnTo>
                  <a:lnTo>
                    <a:pt x="0" y="494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0" y="548"/>
                  </a:lnTo>
                  <a:lnTo>
                    <a:pt x="2" y="576"/>
                  </a:lnTo>
                  <a:lnTo>
                    <a:pt x="6" y="602"/>
                  </a:lnTo>
                  <a:lnTo>
                    <a:pt x="10" y="628"/>
                  </a:lnTo>
                  <a:lnTo>
                    <a:pt x="16" y="652"/>
                  </a:lnTo>
                  <a:lnTo>
                    <a:pt x="22" y="678"/>
                  </a:lnTo>
                  <a:lnTo>
                    <a:pt x="30" y="702"/>
                  </a:lnTo>
                  <a:lnTo>
                    <a:pt x="40" y="726"/>
                  </a:lnTo>
                  <a:lnTo>
                    <a:pt x="50" y="750"/>
                  </a:lnTo>
                  <a:lnTo>
                    <a:pt x="62" y="772"/>
                  </a:lnTo>
                  <a:lnTo>
                    <a:pt x="74" y="794"/>
                  </a:lnTo>
                  <a:lnTo>
                    <a:pt x="86" y="814"/>
                  </a:lnTo>
                  <a:lnTo>
                    <a:pt x="102" y="834"/>
                  </a:lnTo>
                  <a:lnTo>
                    <a:pt x="116" y="854"/>
                  </a:lnTo>
                  <a:lnTo>
                    <a:pt x="132" y="874"/>
                  </a:lnTo>
                  <a:lnTo>
                    <a:pt x="150" y="892"/>
                  </a:lnTo>
                  <a:lnTo>
                    <a:pt x="168" y="908"/>
                  </a:lnTo>
                  <a:lnTo>
                    <a:pt x="186" y="924"/>
                  </a:lnTo>
                  <a:lnTo>
                    <a:pt x="206" y="940"/>
                  </a:lnTo>
                  <a:lnTo>
                    <a:pt x="226" y="954"/>
                  </a:lnTo>
                  <a:lnTo>
                    <a:pt x="248" y="968"/>
                  </a:lnTo>
                  <a:lnTo>
                    <a:pt x="270" y="980"/>
                  </a:lnTo>
                  <a:lnTo>
                    <a:pt x="292" y="992"/>
                  </a:lnTo>
                  <a:lnTo>
                    <a:pt x="316" y="1002"/>
                  </a:lnTo>
                  <a:lnTo>
                    <a:pt x="338" y="1010"/>
                  </a:lnTo>
                  <a:lnTo>
                    <a:pt x="364" y="1018"/>
                  </a:lnTo>
                  <a:lnTo>
                    <a:pt x="388" y="1026"/>
                  </a:lnTo>
                  <a:lnTo>
                    <a:pt x="414" y="1032"/>
                  </a:lnTo>
                  <a:lnTo>
                    <a:pt x="440" y="1036"/>
                  </a:lnTo>
                  <a:lnTo>
                    <a:pt x="466" y="1040"/>
                  </a:lnTo>
                  <a:lnTo>
                    <a:pt x="492" y="1042"/>
                  </a:lnTo>
                  <a:lnTo>
                    <a:pt x="520" y="1042"/>
                  </a:lnTo>
                  <a:lnTo>
                    <a:pt x="520" y="1042"/>
                  </a:lnTo>
                  <a:lnTo>
                    <a:pt x="548" y="1042"/>
                  </a:lnTo>
                  <a:lnTo>
                    <a:pt x="574" y="1040"/>
                  </a:lnTo>
                  <a:lnTo>
                    <a:pt x="600" y="1036"/>
                  </a:lnTo>
                  <a:lnTo>
                    <a:pt x="626" y="1032"/>
                  </a:lnTo>
                  <a:lnTo>
                    <a:pt x="652" y="1026"/>
                  </a:lnTo>
                  <a:lnTo>
                    <a:pt x="676" y="1018"/>
                  </a:lnTo>
                  <a:lnTo>
                    <a:pt x="702" y="1010"/>
                  </a:lnTo>
                  <a:lnTo>
                    <a:pt x="724" y="1002"/>
                  </a:lnTo>
                  <a:lnTo>
                    <a:pt x="748" y="992"/>
                  </a:lnTo>
                  <a:lnTo>
                    <a:pt x="770" y="980"/>
                  </a:lnTo>
                  <a:lnTo>
                    <a:pt x="792" y="968"/>
                  </a:lnTo>
                  <a:lnTo>
                    <a:pt x="814" y="954"/>
                  </a:lnTo>
                  <a:lnTo>
                    <a:pt x="834" y="940"/>
                  </a:lnTo>
                  <a:lnTo>
                    <a:pt x="854" y="924"/>
                  </a:lnTo>
                  <a:lnTo>
                    <a:pt x="872" y="908"/>
                  </a:lnTo>
                  <a:lnTo>
                    <a:pt x="890" y="892"/>
                  </a:lnTo>
                  <a:lnTo>
                    <a:pt x="908" y="874"/>
                  </a:lnTo>
                  <a:lnTo>
                    <a:pt x="924" y="854"/>
                  </a:lnTo>
                  <a:lnTo>
                    <a:pt x="938" y="834"/>
                  </a:lnTo>
                  <a:lnTo>
                    <a:pt x="954" y="814"/>
                  </a:lnTo>
                  <a:lnTo>
                    <a:pt x="966" y="794"/>
                  </a:lnTo>
                  <a:lnTo>
                    <a:pt x="978" y="772"/>
                  </a:lnTo>
                  <a:lnTo>
                    <a:pt x="990" y="750"/>
                  </a:lnTo>
                  <a:lnTo>
                    <a:pt x="1000" y="726"/>
                  </a:lnTo>
                  <a:lnTo>
                    <a:pt x="1010" y="702"/>
                  </a:lnTo>
                  <a:lnTo>
                    <a:pt x="1018" y="678"/>
                  </a:lnTo>
                  <a:lnTo>
                    <a:pt x="1024" y="652"/>
                  </a:lnTo>
                  <a:lnTo>
                    <a:pt x="1030" y="628"/>
                  </a:lnTo>
                  <a:lnTo>
                    <a:pt x="1034" y="602"/>
                  </a:lnTo>
                  <a:lnTo>
                    <a:pt x="1038" y="576"/>
                  </a:lnTo>
                  <a:lnTo>
                    <a:pt x="1040" y="548"/>
                  </a:lnTo>
                  <a:lnTo>
                    <a:pt x="1040" y="522"/>
                  </a:lnTo>
                  <a:lnTo>
                    <a:pt x="1040" y="522"/>
                  </a:lnTo>
                  <a:close/>
                  <a:moveTo>
                    <a:pt x="520" y="50"/>
                  </a:moveTo>
                  <a:lnTo>
                    <a:pt x="520" y="50"/>
                  </a:lnTo>
                  <a:lnTo>
                    <a:pt x="544" y="50"/>
                  </a:lnTo>
                  <a:lnTo>
                    <a:pt x="568" y="52"/>
                  </a:lnTo>
                  <a:lnTo>
                    <a:pt x="592" y="54"/>
                  </a:lnTo>
                  <a:lnTo>
                    <a:pt x="614" y="58"/>
                  </a:lnTo>
                  <a:lnTo>
                    <a:pt x="658" y="70"/>
                  </a:lnTo>
                  <a:lnTo>
                    <a:pt x="700" y="86"/>
                  </a:lnTo>
                  <a:lnTo>
                    <a:pt x="740" y="106"/>
                  </a:lnTo>
                  <a:lnTo>
                    <a:pt x="778" y="130"/>
                  </a:lnTo>
                  <a:lnTo>
                    <a:pt x="814" y="156"/>
                  </a:lnTo>
                  <a:lnTo>
                    <a:pt x="846" y="188"/>
                  </a:lnTo>
                  <a:lnTo>
                    <a:pt x="874" y="220"/>
                  </a:lnTo>
                  <a:lnTo>
                    <a:pt x="900" y="258"/>
                  </a:lnTo>
                  <a:lnTo>
                    <a:pt x="922" y="296"/>
                  </a:lnTo>
                  <a:lnTo>
                    <a:pt x="940" y="338"/>
                  </a:lnTo>
                  <a:lnTo>
                    <a:pt x="956" y="380"/>
                  </a:lnTo>
                  <a:lnTo>
                    <a:pt x="966" y="426"/>
                  </a:lnTo>
                  <a:lnTo>
                    <a:pt x="974" y="472"/>
                  </a:lnTo>
                  <a:lnTo>
                    <a:pt x="976" y="522"/>
                  </a:lnTo>
                  <a:lnTo>
                    <a:pt x="976" y="522"/>
                  </a:lnTo>
                  <a:lnTo>
                    <a:pt x="974" y="566"/>
                  </a:lnTo>
                  <a:lnTo>
                    <a:pt x="966" y="610"/>
                  </a:lnTo>
                  <a:lnTo>
                    <a:pt x="956" y="654"/>
                  </a:lnTo>
                  <a:lnTo>
                    <a:pt x="940" y="696"/>
                  </a:lnTo>
                  <a:lnTo>
                    <a:pt x="922" y="734"/>
                  </a:lnTo>
                  <a:lnTo>
                    <a:pt x="900" y="772"/>
                  </a:lnTo>
                  <a:lnTo>
                    <a:pt x="874" y="808"/>
                  </a:lnTo>
                  <a:lnTo>
                    <a:pt x="846" y="840"/>
                  </a:lnTo>
                  <a:lnTo>
                    <a:pt x="814" y="870"/>
                  </a:lnTo>
                  <a:lnTo>
                    <a:pt x="778" y="896"/>
                  </a:lnTo>
                  <a:lnTo>
                    <a:pt x="740" y="920"/>
                  </a:lnTo>
                  <a:lnTo>
                    <a:pt x="700" y="940"/>
                  </a:lnTo>
                  <a:lnTo>
                    <a:pt x="658" y="956"/>
                  </a:lnTo>
                  <a:lnTo>
                    <a:pt x="614" y="968"/>
                  </a:lnTo>
                  <a:lnTo>
                    <a:pt x="592" y="972"/>
                  </a:lnTo>
                  <a:lnTo>
                    <a:pt x="568" y="974"/>
                  </a:lnTo>
                  <a:lnTo>
                    <a:pt x="544" y="976"/>
                  </a:lnTo>
                  <a:lnTo>
                    <a:pt x="520" y="976"/>
                  </a:lnTo>
                  <a:lnTo>
                    <a:pt x="520" y="976"/>
                  </a:lnTo>
                  <a:lnTo>
                    <a:pt x="496" y="976"/>
                  </a:lnTo>
                  <a:lnTo>
                    <a:pt x="472" y="974"/>
                  </a:lnTo>
                  <a:lnTo>
                    <a:pt x="448" y="972"/>
                  </a:lnTo>
                  <a:lnTo>
                    <a:pt x="426" y="968"/>
                  </a:lnTo>
                  <a:lnTo>
                    <a:pt x="382" y="956"/>
                  </a:lnTo>
                  <a:lnTo>
                    <a:pt x="340" y="940"/>
                  </a:lnTo>
                  <a:lnTo>
                    <a:pt x="300" y="920"/>
                  </a:lnTo>
                  <a:lnTo>
                    <a:pt x="262" y="896"/>
                  </a:lnTo>
                  <a:lnTo>
                    <a:pt x="226" y="870"/>
                  </a:lnTo>
                  <a:lnTo>
                    <a:pt x="194" y="840"/>
                  </a:lnTo>
                  <a:lnTo>
                    <a:pt x="166" y="808"/>
                  </a:lnTo>
                  <a:lnTo>
                    <a:pt x="140" y="772"/>
                  </a:lnTo>
                  <a:lnTo>
                    <a:pt x="118" y="734"/>
                  </a:lnTo>
                  <a:lnTo>
                    <a:pt x="100" y="696"/>
                  </a:lnTo>
                  <a:lnTo>
                    <a:pt x="84" y="654"/>
                  </a:lnTo>
                  <a:lnTo>
                    <a:pt x="74" y="610"/>
                  </a:lnTo>
                  <a:lnTo>
                    <a:pt x="66" y="566"/>
                  </a:lnTo>
                  <a:lnTo>
                    <a:pt x="64" y="522"/>
                  </a:lnTo>
                  <a:lnTo>
                    <a:pt x="64" y="522"/>
                  </a:lnTo>
                  <a:lnTo>
                    <a:pt x="66" y="472"/>
                  </a:lnTo>
                  <a:lnTo>
                    <a:pt x="74" y="426"/>
                  </a:lnTo>
                  <a:lnTo>
                    <a:pt x="84" y="380"/>
                  </a:lnTo>
                  <a:lnTo>
                    <a:pt x="100" y="338"/>
                  </a:lnTo>
                  <a:lnTo>
                    <a:pt x="118" y="296"/>
                  </a:lnTo>
                  <a:lnTo>
                    <a:pt x="140" y="258"/>
                  </a:lnTo>
                  <a:lnTo>
                    <a:pt x="166" y="220"/>
                  </a:lnTo>
                  <a:lnTo>
                    <a:pt x="194" y="188"/>
                  </a:lnTo>
                  <a:lnTo>
                    <a:pt x="226" y="156"/>
                  </a:lnTo>
                  <a:lnTo>
                    <a:pt x="262" y="130"/>
                  </a:lnTo>
                  <a:lnTo>
                    <a:pt x="300" y="106"/>
                  </a:lnTo>
                  <a:lnTo>
                    <a:pt x="340" y="86"/>
                  </a:lnTo>
                  <a:lnTo>
                    <a:pt x="382" y="70"/>
                  </a:lnTo>
                  <a:lnTo>
                    <a:pt x="426" y="58"/>
                  </a:lnTo>
                  <a:lnTo>
                    <a:pt x="448" y="54"/>
                  </a:lnTo>
                  <a:lnTo>
                    <a:pt x="472" y="52"/>
                  </a:lnTo>
                  <a:lnTo>
                    <a:pt x="496" y="50"/>
                  </a:lnTo>
                  <a:lnTo>
                    <a:pt x="520" y="50"/>
                  </a:lnTo>
                  <a:lnTo>
                    <a:pt x="52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83"/>
            <p:cNvSpPr>
              <a:spLocks noEditPoints="1"/>
            </p:cNvSpPr>
            <p:nvPr/>
          </p:nvSpPr>
          <p:spPr bwMode="auto">
            <a:xfrm>
              <a:off x="10099673" y="2341565"/>
              <a:ext cx="800098" cy="803276"/>
            </a:xfrm>
            <a:custGeom>
              <a:avLst/>
              <a:gdLst/>
              <a:ahLst/>
              <a:cxnLst>
                <a:cxn ang="0">
                  <a:pos x="502" y="234"/>
                </a:cxn>
                <a:cxn ang="0">
                  <a:pos x="484" y="158"/>
                </a:cxn>
                <a:cxn ang="0">
                  <a:pos x="446" y="94"/>
                </a:cxn>
                <a:cxn ang="0">
                  <a:pos x="394" y="44"/>
                </a:cxn>
                <a:cxn ang="0">
                  <a:pos x="330" y="12"/>
                </a:cxn>
                <a:cxn ang="0">
                  <a:pos x="260" y="0"/>
                </a:cxn>
                <a:cxn ang="0">
                  <a:pos x="206" y="6"/>
                </a:cxn>
                <a:cxn ang="0">
                  <a:pos x="134" y="32"/>
                </a:cxn>
                <a:cxn ang="0">
                  <a:pos x="76" y="76"/>
                </a:cxn>
                <a:cxn ang="0">
                  <a:pos x="30" y="136"/>
                </a:cxn>
                <a:cxn ang="0">
                  <a:pos x="4" y="208"/>
                </a:cxn>
                <a:cxn ang="0">
                  <a:pos x="0" y="262"/>
                </a:cxn>
                <a:cxn ang="0">
                  <a:pos x="12" y="332"/>
                </a:cxn>
                <a:cxn ang="0">
                  <a:pos x="44" y="396"/>
                </a:cxn>
                <a:cxn ang="0">
                  <a:pos x="94" y="448"/>
                </a:cxn>
                <a:cxn ang="0">
                  <a:pos x="158" y="486"/>
                </a:cxn>
                <a:cxn ang="0">
                  <a:pos x="234" y="504"/>
                </a:cxn>
                <a:cxn ang="0">
                  <a:pos x="284" y="504"/>
                </a:cxn>
                <a:cxn ang="0">
                  <a:pos x="354" y="486"/>
                </a:cxn>
                <a:cxn ang="0">
                  <a:pos x="414" y="448"/>
                </a:cxn>
                <a:cxn ang="0">
                  <a:pos x="462" y="396"/>
                </a:cxn>
                <a:cxn ang="0">
                  <a:pos x="492" y="332"/>
                </a:cxn>
                <a:cxn ang="0">
                  <a:pos x="504" y="262"/>
                </a:cxn>
                <a:cxn ang="0">
                  <a:pos x="260" y="66"/>
                </a:cxn>
                <a:cxn ang="0">
                  <a:pos x="320" y="74"/>
                </a:cxn>
                <a:cxn ang="0">
                  <a:pos x="372" y="98"/>
                </a:cxn>
                <a:cxn ang="0">
                  <a:pos x="412" y="134"/>
                </a:cxn>
                <a:cxn ang="0">
                  <a:pos x="440" y="182"/>
                </a:cxn>
                <a:cxn ang="0">
                  <a:pos x="454" y="240"/>
                </a:cxn>
                <a:cxn ang="0">
                  <a:pos x="454" y="280"/>
                </a:cxn>
                <a:cxn ang="0">
                  <a:pos x="440" y="332"/>
                </a:cxn>
                <a:cxn ang="0">
                  <a:pos x="412" y="382"/>
                </a:cxn>
                <a:cxn ang="0">
                  <a:pos x="372" y="420"/>
                </a:cxn>
                <a:cxn ang="0">
                  <a:pos x="320" y="446"/>
                </a:cxn>
                <a:cxn ang="0">
                  <a:pos x="260" y="456"/>
                </a:cxn>
                <a:cxn ang="0">
                  <a:pos x="218" y="452"/>
                </a:cxn>
                <a:cxn ang="0">
                  <a:pos x="164" y="430"/>
                </a:cxn>
                <a:cxn ang="0">
                  <a:pos x="120" y="396"/>
                </a:cxn>
                <a:cxn ang="0">
                  <a:pos x="88" y="350"/>
                </a:cxn>
                <a:cxn ang="0">
                  <a:pos x="68" y="298"/>
                </a:cxn>
                <a:cxn ang="0">
                  <a:pos x="64" y="262"/>
                </a:cxn>
                <a:cxn ang="0">
                  <a:pos x="72" y="200"/>
                </a:cxn>
                <a:cxn ang="0">
                  <a:pos x="96" y="150"/>
                </a:cxn>
                <a:cxn ang="0">
                  <a:pos x="134" y="108"/>
                </a:cxn>
                <a:cxn ang="0">
                  <a:pos x="182" y="80"/>
                </a:cxn>
                <a:cxn ang="0">
                  <a:pos x="240" y="66"/>
                </a:cxn>
              </a:cxnLst>
              <a:rect l="0" t="0" r="r" b="b"/>
              <a:pathLst>
                <a:path w="504" h="506">
                  <a:moveTo>
                    <a:pt x="504" y="262"/>
                  </a:moveTo>
                  <a:lnTo>
                    <a:pt x="504" y="262"/>
                  </a:lnTo>
                  <a:lnTo>
                    <a:pt x="502" y="234"/>
                  </a:lnTo>
                  <a:lnTo>
                    <a:pt x="498" y="208"/>
                  </a:lnTo>
                  <a:lnTo>
                    <a:pt x="492" y="182"/>
                  </a:lnTo>
                  <a:lnTo>
                    <a:pt x="484" y="158"/>
                  </a:lnTo>
                  <a:lnTo>
                    <a:pt x="474" y="136"/>
                  </a:lnTo>
                  <a:lnTo>
                    <a:pt x="462" y="114"/>
                  </a:lnTo>
                  <a:lnTo>
                    <a:pt x="446" y="94"/>
                  </a:lnTo>
                  <a:lnTo>
                    <a:pt x="430" y="76"/>
                  </a:lnTo>
                  <a:lnTo>
                    <a:pt x="414" y="60"/>
                  </a:lnTo>
                  <a:lnTo>
                    <a:pt x="394" y="44"/>
                  </a:lnTo>
                  <a:lnTo>
                    <a:pt x="374" y="32"/>
                  </a:lnTo>
                  <a:lnTo>
                    <a:pt x="354" y="20"/>
                  </a:lnTo>
                  <a:lnTo>
                    <a:pt x="330" y="12"/>
                  </a:lnTo>
                  <a:lnTo>
                    <a:pt x="308" y="6"/>
                  </a:lnTo>
                  <a:lnTo>
                    <a:pt x="284" y="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34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4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2" y="182"/>
                  </a:lnTo>
                  <a:lnTo>
                    <a:pt x="4" y="208"/>
                  </a:lnTo>
                  <a:lnTo>
                    <a:pt x="2" y="234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86"/>
                  </a:lnTo>
                  <a:lnTo>
                    <a:pt x="4" y="308"/>
                  </a:lnTo>
                  <a:lnTo>
                    <a:pt x="12" y="332"/>
                  </a:lnTo>
                  <a:lnTo>
                    <a:pt x="20" y="354"/>
                  </a:lnTo>
                  <a:lnTo>
                    <a:pt x="30" y="376"/>
                  </a:lnTo>
                  <a:lnTo>
                    <a:pt x="44" y="396"/>
                  </a:lnTo>
                  <a:lnTo>
                    <a:pt x="58" y="414"/>
                  </a:lnTo>
                  <a:lnTo>
                    <a:pt x="76" y="432"/>
                  </a:lnTo>
                  <a:lnTo>
                    <a:pt x="94" y="448"/>
                  </a:lnTo>
                  <a:lnTo>
                    <a:pt x="114" y="462"/>
                  </a:lnTo>
                  <a:lnTo>
                    <a:pt x="134" y="474"/>
                  </a:lnTo>
                  <a:lnTo>
                    <a:pt x="158" y="486"/>
                  </a:lnTo>
                  <a:lnTo>
                    <a:pt x="182" y="494"/>
                  </a:lnTo>
                  <a:lnTo>
                    <a:pt x="206" y="500"/>
                  </a:lnTo>
                  <a:lnTo>
                    <a:pt x="234" y="504"/>
                  </a:lnTo>
                  <a:lnTo>
                    <a:pt x="260" y="506"/>
                  </a:lnTo>
                  <a:lnTo>
                    <a:pt x="260" y="506"/>
                  </a:lnTo>
                  <a:lnTo>
                    <a:pt x="284" y="504"/>
                  </a:lnTo>
                  <a:lnTo>
                    <a:pt x="308" y="500"/>
                  </a:lnTo>
                  <a:lnTo>
                    <a:pt x="330" y="494"/>
                  </a:lnTo>
                  <a:lnTo>
                    <a:pt x="354" y="486"/>
                  </a:lnTo>
                  <a:lnTo>
                    <a:pt x="374" y="474"/>
                  </a:lnTo>
                  <a:lnTo>
                    <a:pt x="394" y="462"/>
                  </a:lnTo>
                  <a:lnTo>
                    <a:pt x="414" y="448"/>
                  </a:lnTo>
                  <a:lnTo>
                    <a:pt x="430" y="432"/>
                  </a:lnTo>
                  <a:lnTo>
                    <a:pt x="446" y="414"/>
                  </a:lnTo>
                  <a:lnTo>
                    <a:pt x="462" y="396"/>
                  </a:lnTo>
                  <a:lnTo>
                    <a:pt x="474" y="376"/>
                  </a:lnTo>
                  <a:lnTo>
                    <a:pt x="484" y="354"/>
                  </a:lnTo>
                  <a:lnTo>
                    <a:pt x="492" y="332"/>
                  </a:lnTo>
                  <a:lnTo>
                    <a:pt x="498" y="308"/>
                  </a:lnTo>
                  <a:lnTo>
                    <a:pt x="502" y="286"/>
                  </a:lnTo>
                  <a:lnTo>
                    <a:pt x="504" y="262"/>
                  </a:lnTo>
                  <a:lnTo>
                    <a:pt x="504" y="262"/>
                  </a:lnTo>
                  <a:close/>
                  <a:moveTo>
                    <a:pt x="260" y="66"/>
                  </a:moveTo>
                  <a:lnTo>
                    <a:pt x="260" y="66"/>
                  </a:lnTo>
                  <a:lnTo>
                    <a:pt x="280" y="66"/>
                  </a:lnTo>
                  <a:lnTo>
                    <a:pt x="302" y="70"/>
                  </a:lnTo>
                  <a:lnTo>
                    <a:pt x="320" y="74"/>
                  </a:lnTo>
                  <a:lnTo>
                    <a:pt x="338" y="80"/>
                  </a:lnTo>
                  <a:lnTo>
                    <a:pt x="356" y="88"/>
                  </a:lnTo>
                  <a:lnTo>
                    <a:pt x="372" y="98"/>
                  </a:lnTo>
                  <a:lnTo>
                    <a:pt x="386" y="108"/>
                  </a:lnTo>
                  <a:lnTo>
                    <a:pt x="400" y="120"/>
                  </a:lnTo>
                  <a:lnTo>
                    <a:pt x="412" y="134"/>
                  </a:lnTo>
                  <a:lnTo>
                    <a:pt x="424" y="150"/>
                  </a:lnTo>
                  <a:lnTo>
                    <a:pt x="432" y="166"/>
                  </a:lnTo>
                  <a:lnTo>
                    <a:pt x="440" y="182"/>
                  </a:lnTo>
                  <a:lnTo>
                    <a:pt x="446" y="200"/>
                  </a:lnTo>
                  <a:lnTo>
                    <a:pt x="452" y="220"/>
                  </a:lnTo>
                  <a:lnTo>
                    <a:pt x="454" y="240"/>
                  </a:lnTo>
                  <a:lnTo>
                    <a:pt x="456" y="262"/>
                  </a:lnTo>
                  <a:lnTo>
                    <a:pt x="456" y="262"/>
                  </a:lnTo>
                  <a:lnTo>
                    <a:pt x="454" y="280"/>
                  </a:lnTo>
                  <a:lnTo>
                    <a:pt x="452" y="298"/>
                  </a:lnTo>
                  <a:lnTo>
                    <a:pt x="446" y="316"/>
                  </a:lnTo>
                  <a:lnTo>
                    <a:pt x="440" y="332"/>
                  </a:lnTo>
                  <a:lnTo>
                    <a:pt x="432" y="350"/>
                  </a:lnTo>
                  <a:lnTo>
                    <a:pt x="424" y="366"/>
                  </a:lnTo>
                  <a:lnTo>
                    <a:pt x="412" y="382"/>
                  </a:lnTo>
                  <a:lnTo>
                    <a:pt x="400" y="396"/>
                  </a:lnTo>
                  <a:lnTo>
                    <a:pt x="386" y="408"/>
                  </a:lnTo>
                  <a:lnTo>
                    <a:pt x="372" y="420"/>
                  </a:lnTo>
                  <a:lnTo>
                    <a:pt x="356" y="430"/>
                  </a:lnTo>
                  <a:lnTo>
                    <a:pt x="338" y="440"/>
                  </a:lnTo>
                  <a:lnTo>
                    <a:pt x="320" y="446"/>
                  </a:lnTo>
                  <a:lnTo>
                    <a:pt x="302" y="452"/>
                  </a:lnTo>
                  <a:lnTo>
                    <a:pt x="280" y="456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40" y="456"/>
                  </a:lnTo>
                  <a:lnTo>
                    <a:pt x="218" y="452"/>
                  </a:lnTo>
                  <a:lnTo>
                    <a:pt x="200" y="446"/>
                  </a:lnTo>
                  <a:lnTo>
                    <a:pt x="182" y="440"/>
                  </a:lnTo>
                  <a:lnTo>
                    <a:pt x="164" y="430"/>
                  </a:lnTo>
                  <a:lnTo>
                    <a:pt x="148" y="420"/>
                  </a:lnTo>
                  <a:lnTo>
                    <a:pt x="134" y="408"/>
                  </a:lnTo>
                  <a:lnTo>
                    <a:pt x="120" y="396"/>
                  </a:lnTo>
                  <a:lnTo>
                    <a:pt x="108" y="382"/>
                  </a:lnTo>
                  <a:lnTo>
                    <a:pt x="96" y="366"/>
                  </a:lnTo>
                  <a:lnTo>
                    <a:pt x="88" y="350"/>
                  </a:lnTo>
                  <a:lnTo>
                    <a:pt x="80" y="332"/>
                  </a:lnTo>
                  <a:lnTo>
                    <a:pt x="72" y="316"/>
                  </a:lnTo>
                  <a:lnTo>
                    <a:pt x="68" y="298"/>
                  </a:lnTo>
                  <a:lnTo>
                    <a:pt x="66" y="280"/>
                  </a:lnTo>
                  <a:lnTo>
                    <a:pt x="64" y="262"/>
                  </a:lnTo>
                  <a:lnTo>
                    <a:pt x="64" y="262"/>
                  </a:lnTo>
                  <a:lnTo>
                    <a:pt x="66" y="240"/>
                  </a:lnTo>
                  <a:lnTo>
                    <a:pt x="68" y="220"/>
                  </a:lnTo>
                  <a:lnTo>
                    <a:pt x="72" y="200"/>
                  </a:lnTo>
                  <a:lnTo>
                    <a:pt x="80" y="182"/>
                  </a:lnTo>
                  <a:lnTo>
                    <a:pt x="88" y="166"/>
                  </a:lnTo>
                  <a:lnTo>
                    <a:pt x="96" y="150"/>
                  </a:lnTo>
                  <a:lnTo>
                    <a:pt x="108" y="134"/>
                  </a:lnTo>
                  <a:lnTo>
                    <a:pt x="120" y="120"/>
                  </a:lnTo>
                  <a:lnTo>
                    <a:pt x="134" y="108"/>
                  </a:lnTo>
                  <a:lnTo>
                    <a:pt x="148" y="98"/>
                  </a:lnTo>
                  <a:lnTo>
                    <a:pt x="164" y="88"/>
                  </a:lnTo>
                  <a:lnTo>
                    <a:pt x="182" y="80"/>
                  </a:lnTo>
                  <a:lnTo>
                    <a:pt x="200" y="74"/>
                  </a:lnTo>
                  <a:lnTo>
                    <a:pt x="218" y="70"/>
                  </a:lnTo>
                  <a:lnTo>
                    <a:pt x="240" y="66"/>
                  </a:lnTo>
                  <a:lnTo>
                    <a:pt x="260" y="66"/>
                  </a:lnTo>
                  <a:lnTo>
                    <a:pt x="260" y="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84"/>
            <p:cNvSpPr>
              <a:spLocks/>
            </p:cNvSpPr>
            <p:nvPr/>
          </p:nvSpPr>
          <p:spPr bwMode="auto">
            <a:xfrm>
              <a:off x="9324972" y="1077915"/>
              <a:ext cx="1187450" cy="1679577"/>
            </a:xfrm>
            <a:custGeom>
              <a:avLst/>
              <a:gdLst/>
              <a:ahLst/>
              <a:cxnLst>
                <a:cxn ang="0">
                  <a:pos x="748" y="1058"/>
                </a:cxn>
                <a:cxn ang="0">
                  <a:pos x="308" y="0"/>
                </a:cxn>
                <a:cxn ang="0">
                  <a:pos x="0" y="228"/>
                </a:cxn>
                <a:cxn ang="0">
                  <a:pos x="748" y="1058"/>
                </a:cxn>
              </a:cxnLst>
              <a:rect l="0" t="0" r="r" b="b"/>
              <a:pathLst>
                <a:path w="748" h="1058">
                  <a:moveTo>
                    <a:pt x="748" y="1058"/>
                  </a:moveTo>
                  <a:lnTo>
                    <a:pt x="308" y="0"/>
                  </a:lnTo>
                  <a:lnTo>
                    <a:pt x="0" y="228"/>
                  </a:lnTo>
                  <a:lnTo>
                    <a:pt x="748" y="105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85"/>
            <p:cNvSpPr>
              <a:spLocks/>
            </p:cNvSpPr>
            <p:nvPr/>
          </p:nvSpPr>
          <p:spPr bwMode="auto">
            <a:xfrm>
              <a:off x="9144000" y="817563"/>
              <a:ext cx="669924" cy="622300"/>
            </a:xfrm>
            <a:custGeom>
              <a:avLst/>
              <a:gdLst/>
              <a:ahLst/>
              <a:cxnLst>
                <a:cxn ang="0">
                  <a:pos x="0" y="278"/>
                </a:cxn>
                <a:cxn ang="0">
                  <a:pos x="114" y="392"/>
                </a:cxn>
                <a:cxn ang="0">
                  <a:pos x="422" y="164"/>
                </a:cxn>
                <a:cxn ang="0">
                  <a:pos x="358" y="0"/>
                </a:cxn>
                <a:cxn ang="0">
                  <a:pos x="0" y="278"/>
                </a:cxn>
              </a:cxnLst>
              <a:rect l="0" t="0" r="r" b="b"/>
              <a:pathLst>
                <a:path w="422" h="392">
                  <a:moveTo>
                    <a:pt x="0" y="278"/>
                  </a:moveTo>
                  <a:lnTo>
                    <a:pt x="114" y="392"/>
                  </a:lnTo>
                  <a:lnTo>
                    <a:pt x="422" y="164"/>
                  </a:lnTo>
                  <a:lnTo>
                    <a:pt x="358" y="0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B3B8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243073" y="403888"/>
            <a:ext cx="8665045" cy="5670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0" y="1373841"/>
            <a:ext cx="9144000" cy="5484159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 userDrawn="1"/>
        </p:nvSpPr>
        <p:spPr>
          <a:xfrm>
            <a:off x="273285" y="1585732"/>
            <a:ext cx="8620585" cy="49396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dirty="0">
              <a:solidFill>
                <a:srgbClr val="175079"/>
              </a:solidFill>
            </a:endParaRPr>
          </a:p>
          <a:p>
            <a:pPr lvl="1"/>
            <a:endParaRPr lang="en-US" altLang="ko-KR" sz="15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en-US" altLang="ko-KR" sz="1600" dirty="0" smtClean="0">
              <a:solidFill>
                <a:srgbClr val="175079"/>
              </a:solidFill>
            </a:endParaRPr>
          </a:p>
        </p:txBody>
      </p:sp>
      <p:sp>
        <p:nvSpPr>
          <p:cNvPr id="10" name="제목 8"/>
          <p:cNvSpPr txBox="1">
            <a:spLocks/>
          </p:cNvSpPr>
          <p:nvPr userDrawn="1"/>
        </p:nvSpPr>
        <p:spPr>
          <a:xfrm>
            <a:off x="251520" y="316210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endParaRPr lang="en-US" altLang="ko-KR" sz="4000" b="1" dirty="0" smtClean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5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824374" y="6532900"/>
            <a:ext cx="2133600" cy="240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3E208-3B10-45C3-AB64-9D3429F1AD1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제목 개체 틀 2"/>
          <p:cNvSpPr>
            <a:spLocks noGrp="1"/>
          </p:cNvSpPr>
          <p:nvPr>
            <p:ph type="title"/>
          </p:nvPr>
        </p:nvSpPr>
        <p:spPr>
          <a:xfrm>
            <a:off x="243073" y="467227"/>
            <a:ext cx="8559478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7" name="텍스트 개체 틀 3"/>
          <p:cNvSpPr>
            <a:spLocks noGrp="1"/>
          </p:cNvSpPr>
          <p:nvPr>
            <p:ph idx="1" hasCustomPrompt="1"/>
          </p:nvPr>
        </p:nvSpPr>
        <p:spPr>
          <a:xfrm>
            <a:off x="297076" y="1193960"/>
            <a:ext cx="8603852" cy="515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2pPr>
              <a:defRPr b="0">
                <a:solidFill>
                  <a:srgbClr val="05325B"/>
                </a:solidFill>
              </a:defRPr>
            </a:lvl2pPr>
            <a:lvl3pPr>
              <a:defRPr b="1">
                <a:solidFill>
                  <a:srgbClr val="0000FF"/>
                </a:solidFill>
              </a:defRPr>
            </a:lvl3pPr>
            <a:lvl4pPr>
              <a:defRPr b="1"/>
            </a:lvl4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18" name="슬라이드 번호 개체 틀 4"/>
          <p:cNvSpPr txBox="1">
            <a:spLocks/>
          </p:cNvSpPr>
          <p:nvPr userDrawn="1"/>
        </p:nvSpPr>
        <p:spPr>
          <a:xfrm>
            <a:off x="6824374" y="6532901"/>
            <a:ext cx="2133600" cy="240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6B130F-A908-445E-8E7B-906E66EDCC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9" name="제목 개체 틀 2"/>
          <p:cNvSpPr txBox="1">
            <a:spLocks/>
          </p:cNvSpPr>
          <p:nvPr userDrawn="1"/>
        </p:nvSpPr>
        <p:spPr>
          <a:xfrm>
            <a:off x="459129" y="9279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1" name="제목 개체 틀 2"/>
          <p:cNvSpPr txBox="1">
            <a:spLocks/>
          </p:cNvSpPr>
          <p:nvPr userDrawn="1"/>
        </p:nvSpPr>
        <p:spPr>
          <a:xfrm>
            <a:off x="297075" y="924763"/>
            <a:ext cx="8696454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endParaRPr lang="ko-KR" altLang="en-US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641" y="82891"/>
            <a:ext cx="2162477" cy="31436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8" y="6220711"/>
            <a:ext cx="8923428" cy="3877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71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그룹 78"/>
          <p:cNvGrpSpPr/>
          <p:nvPr userDrawn="1"/>
        </p:nvGrpSpPr>
        <p:grpSpPr>
          <a:xfrm>
            <a:off x="0" y="4329950"/>
            <a:ext cx="9144000" cy="2528048"/>
            <a:chOff x="0" y="4329950"/>
            <a:chExt cx="9144000" cy="2528048"/>
          </a:xfrm>
        </p:grpSpPr>
        <p:sp>
          <p:nvSpPr>
            <p:cNvPr id="57" name="직사각형 56"/>
            <p:cNvSpPr/>
            <p:nvPr userDrawn="1"/>
          </p:nvSpPr>
          <p:spPr>
            <a:xfrm>
              <a:off x="0" y="4545105"/>
              <a:ext cx="9144000" cy="2312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 userDrawn="1"/>
          </p:nvSpPr>
          <p:spPr>
            <a:xfrm>
              <a:off x="4435406" y="4329950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 userDrawn="1"/>
        </p:nvGrpSpPr>
        <p:grpSpPr>
          <a:xfrm>
            <a:off x="3299206" y="994175"/>
            <a:ext cx="2537530" cy="2231168"/>
            <a:chOff x="3510225" y="561153"/>
            <a:chExt cx="2115492" cy="1860084"/>
          </a:xfrm>
        </p:grpSpPr>
        <p:grpSp>
          <p:nvGrpSpPr>
            <p:cNvPr id="60" name="그룹 66"/>
            <p:cNvGrpSpPr/>
            <p:nvPr/>
          </p:nvGrpSpPr>
          <p:grpSpPr>
            <a:xfrm>
              <a:off x="3510225" y="1480323"/>
              <a:ext cx="717510" cy="397920"/>
              <a:chOff x="625475" y="1627188"/>
              <a:chExt cx="1454150" cy="806450"/>
            </a:xfrm>
          </p:grpSpPr>
          <p:sp>
            <p:nvSpPr>
              <p:cNvPr id="75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1" name="그룹 67"/>
            <p:cNvGrpSpPr/>
            <p:nvPr/>
          </p:nvGrpSpPr>
          <p:grpSpPr>
            <a:xfrm>
              <a:off x="4838086" y="1880931"/>
              <a:ext cx="787631" cy="436809"/>
              <a:chOff x="625475" y="1627188"/>
              <a:chExt cx="1454150" cy="806450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2" name="그룹 62"/>
            <p:cNvGrpSpPr/>
            <p:nvPr/>
          </p:nvGrpSpPr>
          <p:grpSpPr>
            <a:xfrm>
              <a:off x="3835935" y="561153"/>
              <a:ext cx="1406082" cy="1860084"/>
              <a:chOff x="3813990" y="561153"/>
              <a:chExt cx="1406082" cy="1860084"/>
            </a:xfrm>
          </p:grpSpPr>
          <p:grpSp>
            <p:nvGrpSpPr>
              <p:cNvPr id="63" name="그룹 151"/>
              <p:cNvGrpSpPr/>
              <p:nvPr userDrawn="1"/>
            </p:nvGrpSpPr>
            <p:grpSpPr>
              <a:xfrm rot="20254284">
                <a:off x="3813990" y="561153"/>
                <a:ext cx="1406082" cy="1860084"/>
                <a:chOff x="3308350" y="1076325"/>
                <a:chExt cx="2025650" cy="2679700"/>
              </a:xfrm>
            </p:grpSpPr>
            <p:sp>
              <p:nvSpPr>
                <p:cNvPr id="69" name="Freeform 9"/>
                <p:cNvSpPr>
                  <a:spLocks/>
                </p:cNvSpPr>
                <p:nvPr userDrawn="1"/>
              </p:nvSpPr>
              <p:spPr bwMode="auto">
                <a:xfrm>
                  <a:off x="3308350" y="1076325"/>
                  <a:ext cx="2025650" cy="2679700"/>
                </a:xfrm>
                <a:custGeom>
                  <a:avLst/>
                  <a:gdLst/>
                  <a:ahLst/>
                  <a:cxnLst>
                    <a:cxn ang="0">
                      <a:pos x="742" y="1636"/>
                    </a:cxn>
                    <a:cxn ang="0">
                      <a:pos x="742" y="1636"/>
                    </a:cxn>
                    <a:cxn ang="0">
                      <a:pos x="734" y="1650"/>
                    </a:cxn>
                    <a:cxn ang="0">
                      <a:pos x="726" y="1662"/>
                    </a:cxn>
                    <a:cxn ang="0">
                      <a:pos x="714" y="1672"/>
                    </a:cxn>
                    <a:cxn ang="0">
                      <a:pos x="702" y="1680"/>
                    </a:cxn>
                    <a:cxn ang="0">
                      <a:pos x="690" y="1686"/>
                    </a:cxn>
                    <a:cxn ang="0">
                      <a:pos x="676" y="1688"/>
                    </a:cxn>
                    <a:cxn ang="0">
                      <a:pos x="664" y="1688"/>
                    </a:cxn>
                    <a:cxn ang="0">
                      <a:pos x="650" y="1684"/>
                    </a:cxn>
                    <a:cxn ang="0">
                      <a:pos x="36" y="1432"/>
                    </a:cxn>
                    <a:cxn ang="0">
                      <a:pos x="36" y="1432"/>
                    </a:cxn>
                    <a:cxn ang="0">
                      <a:pos x="26" y="1426"/>
                    </a:cxn>
                    <a:cxn ang="0">
                      <a:pos x="16" y="1416"/>
                    </a:cxn>
                    <a:cxn ang="0">
                      <a:pos x="8" y="1406"/>
                    </a:cxn>
                    <a:cxn ang="0">
                      <a:pos x="2" y="1394"/>
                    </a:cxn>
                    <a:cxn ang="0">
                      <a:pos x="0" y="1380"/>
                    </a:cxn>
                    <a:cxn ang="0">
                      <a:pos x="0" y="1364"/>
                    </a:cxn>
                    <a:cxn ang="0">
                      <a:pos x="2" y="1350"/>
                    </a:cxn>
                    <a:cxn ang="0">
                      <a:pos x="6" y="1334"/>
                    </a:cxn>
                    <a:cxn ang="0">
                      <a:pos x="532" y="52"/>
                    </a:cxn>
                    <a:cxn ang="0">
                      <a:pos x="532" y="52"/>
                    </a:cxn>
                    <a:cxn ang="0">
                      <a:pos x="540" y="38"/>
                    </a:cxn>
                    <a:cxn ang="0">
                      <a:pos x="550" y="26"/>
                    </a:cxn>
                    <a:cxn ang="0">
                      <a:pos x="560" y="16"/>
                    </a:cxn>
                    <a:cxn ang="0">
                      <a:pos x="572" y="8"/>
                    </a:cxn>
                    <a:cxn ang="0">
                      <a:pos x="584" y="2"/>
                    </a:cxn>
                    <a:cxn ang="0">
                      <a:pos x="598" y="0"/>
                    </a:cxn>
                    <a:cxn ang="0">
                      <a:pos x="610" y="0"/>
                    </a:cxn>
                    <a:cxn ang="0">
                      <a:pos x="624" y="4"/>
                    </a:cxn>
                    <a:cxn ang="0">
                      <a:pos x="1238" y="256"/>
                    </a:cxn>
                    <a:cxn ang="0">
                      <a:pos x="1238" y="256"/>
                    </a:cxn>
                    <a:cxn ang="0">
                      <a:pos x="1250" y="262"/>
                    </a:cxn>
                    <a:cxn ang="0">
                      <a:pos x="1260" y="272"/>
                    </a:cxn>
                    <a:cxn ang="0">
                      <a:pos x="1266" y="282"/>
                    </a:cxn>
                    <a:cxn ang="0">
                      <a:pos x="1272" y="296"/>
                    </a:cxn>
                    <a:cxn ang="0">
                      <a:pos x="1274" y="310"/>
                    </a:cxn>
                    <a:cxn ang="0">
                      <a:pos x="1276" y="324"/>
                    </a:cxn>
                    <a:cxn ang="0">
                      <a:pos x="1274" y="340"/>
                    </a:cxn>
                    <a:cxn ang="0">
                      <a:pos x="1268" y="354"/>
                    </a:cxn>
                    <a:cxn ang="0">
                      <a:pos x="742" y="1636"/>
                    </a:cxn>
                  </a:cxnLst>
                  <a:rect l="0" t="0" r="r" b="b"/>
                  <a:pathLst>
                    <a:path w="1276" h="1688">
                      <a:moveTo>
                        <a:pt x="742" y="1636"/>
                      </a:moveTo>
                      <a:lnTo>
                        <a:pt x="742" y="1636"/>
                      </a:lnTo>
                      <a:lnTo>
                        <a:pt x="734" y="1650"/>
                      </a:lnTo>
                      <a:lnTo>
                        <a:pt x="726" y="1662"/>
                      </a:lnTo>
                      <a:lnTo>
                        <a:pt x="714" y="1672"/>
                      </a:lnTo>
                      <a:lnTo>
                        <a:pt x="702" y="1680"/>
                      </a:lnTo>
                      <a:lnTo>
                        <a:pt x="690" y="1686"/>
                      </a:lnTo>
                      <a:lnTo>
                        <a:pt x="676" y="1688"/>
                      </a:lnTo>
                      <a:lnTo>
                        <a:pt x="664" y="1688"/>
                      </a:lnTo>
                      <a:lnTo>
                        <a:pt x="650" y="1684"/>
                      </a:lnTo>
                      <a:lnTo>
                        <a:pt x="36" y="1432"/>
                      </a:lnTo>
                      <a:lnTo>
                        <a:pt x="36" y="1432"/>
                      </a:lnTo>
                      <a:lnTo>
                        <a:pt x="26" y="1426"/>
                      </a:lnTo>
                      <a:lnTo>
                        <a:pt x="16" y="1416"/>
                      </a:lnTo>
                      <a:lnTo>
                        <a:pt x="8" y="1406"/>
                      </a:lnTo>
                      <a:lnTo>
                        <a:pt x="2" y="1394"/>
                      </a:lnTo>
                      <a:lnTo>
                        <a:pt x="0" y="1380"/>
                      </a:lnTo>
                      <a:lnTo>
                        <a:pt x="0" y="1364"/>
                      </a:lnTo>
                      <a:lnTo>
                        <a:pt x="2" y="1350"/>
                      </a:lnTo>
                      <a:lnTo>
                        <a:pt x="6" y="1334"/>
                      </a:lnTo>
                      <a:lnTo>
                        <a:pt x="532" y="52"/>
                      </a:lnTo>
                      <a:lnTo>
                        <a:pt x="532" y="52"/>
                      </a:lnTo>
                      <a:lnTo>
                        <a:pt x="540" y="38"/>
                      </a:lnTo>
                      <a:lnTo>
                        <a:pt x="550" y="26"/>
                      </a:lnTo>
                      <a:lnTo>
                        <a:pt x="560" y="16"/>
                      </a:lnTo>
                      <a:lnTo>
                        <a:pt x="572" y="8"/>
                      </a:lnTo>
                      <a:lnTo>
                        <a:pt x="584" y="2"/>
                      </a:lnTo>
                      <a:lnTo>
                        <a:pt x="598" y="0"/>
                      </a:lnTo>
                      <a:lnTo>
                        <a:pt x="610" y="0"/>
                      </a:lnTo>
                      <a:lnTo>
                        <a:pt x="624" y="4"/>
                      </a:lnTo>
                      <a:lnTo>
                        <a:pt x="1238" y="256"/>
                      </a:lnTo>
                      <a:lnTo>
                        <a:pt x="1238" y="256"/>
                      </a:lnTo>
                      <a:lnTo>
                        <a:pt x="1250" y="262"/>
                      </a:lnTo>
                      <a:lnTo>
                        <a:pt x="1260" y="272"/>
                      </a:lnTo>
                      <a:lnTo>
                        <a:pt x="1266" y="282"/>
                      </a:lnTo>
                      <a:lnTo>
                        <a:pt x="1272" y="296"/>
                      </a:lnTo>
                      <a:lnTo>
                        <a:pt x="1274" y="310"/>
                      </a:lnTo>
                      <a:lnTo>
                        <a:pt x="1276" y="324"/>
                      </a:lnTo>
                      <a:lnTo>
                        <a:pt x="1274" y="340"/>
                      </a:lnTo>
                      <a:lnTo>
                        <a:pt x="1268" y="354"/>
                      </a:lnTo>
                      <a:lnTo>
                        <a:pt x="742" y="163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0" name="Freeform 10"/>
                <p:cNvSpPr>
                  <a:spLocks/>
                </p:cNvSpPr>
                <p:nvPr userDrawn="1"/>
              </p:nvSpPr>
              <p:spPr bwMode="auto">
                <a:xfrm>
                  <a:off x="3545860" y="1457961"/>
                  <a:ext cx="1569680" cy="1868805"/>
                </a:xfrm>
                <a:custGeom>
                  <a:avLst/>
                  <a:gdLst/>
                  <a:ahLst/>
                  <a:cxnLst>
                    <a:cxn ang="0">
                      <a:pos x="680" y="1228"/>
                    </a:cxn>
                    <a:cxn ang="0">
                      <a:pos x="680" y="1228"/>
                    </a:cxn>
                    <a:cxn ang="0">
                      <a:pos x="674" y="1238"/>
                    </a:cxn>
                    <a:cxn ang="0">
                      <a:pos x="668" y="1246"/>
                    </a:cxn>
                    <a:cxn ang="0">
                      <a:pos x="658" y="1254"/>
                    </a:cxn>
                    <a:cxn ang="0">
                      <a:pos x="648" y="1258"/>
                    </a:cxn>
                    <a:cxn ang="0">
                      <a:pos x="638" y="1262"/>
                    </a:cxn>
                    <a:cxn ang="0">
                      <a:pos x="626" y="1262"/>
                    </a:cxn>
                    <a:cxn ang="0">
                      <a:pos x="614" y="1260"/>
                    </a:cxn>
                    <a:cxn ang="0">
                      <a:pos x="602" y="1258"/>
                    </a:cxn>
                    <a:cxn ang="0">
                      <a:pos x="38" y="1026"/>
                    </a:cxn>
                    <a:cxn ang="0">
                      <a:pos x="38" y="1026"/>
                    </a:cxn>
                    <a:cxn ang="0">
                      <a:pos x="26" y="1020"/>
                    </a:cxn>
                    <a:cxn ang="0">
                      <a:pos x="18" y="1012"/>
                    </a:cxn>
                    <a:cxn ang="0">
                      <a:pos x="10" y="1004"/>
                    </a:cxn>
                    <a:cxn ang="0">
                      <a:pos x="4" y="994"/>
                    </a:cxn>
                    <a:cxn ang="0">
                      <a:pos x="0" y="984"/>
                    </a:cxn>
                    <a:cxn ang="0">
                      <a:pos x="0" y="972"/>
                    </a:cxn>
                    <a:cxn ang="0">
                      <a:pos x="0" y="960"/>
                    </a:cxn>
                    <a:cxn ang="0">
                      <a:pos x="4" y="950"/>
                    </a:cxn>
                    <a:cxn ang="0">
                      <a:pos x="380" y="34"/>
                    </a:cxn>
                    <a:cxn ang="0">
                      <a:pos x="380" y="34"/>
                    </a:cxn>
                    <a:cxn ang="0">
                      <a:pos x="384" y="24"/>
                    </a:cxn>
                    <a:cxn ang="0">
                      <a:pos x="392" y="16"/>
                    </a:cxn>
                    <a:cxn ang="0">
                      <a:pos x="400" y="10"/>
                    </a:cxn>
                    <a:cxn ang="0">
                      <a:pos x="412" y="4"/>
                    </a:cxn>
                    <a:cxn ang="0">
                      <a:pos x="422" y="2"/>
                    </a:cxn>
                    <a:cxn ang="0">
                      <a:pos x="434" y="0"/>
                    </a:cxn>
                    <a:cxn ang="0">
                      <a:pos x="446" y="2"/>
                    </a:cxn>
                    <a:cxn ang="0">
                      <a:pos x="456" y="6"/>
                    </a:cxn>
                    <a:cxn ang="0">
                      <a:pos x="1022" y="238"/>
                    </a:cxn>
                    <a:cxn ang="0">
                      <a:pos x="1022" y="238"/>
                    </a:cxn>
                    <a:cxn ang="0">
                      <a:pos x="1032" y="242"/>
                    </a:cxn>
                    <a:cxn ang="0">
                      <a:pos x="1042" y="250"/>
                    </a:cxn>
                    <a:cxn ang="0">
                      <a:pos x="1050" y="258"/>
                    </a:cxn>
                    <a:cxn ang="0">
                      <a:pos x="1054" y="268"/>
                    </a:cxn>
                    <a:cxn ang="0">
                      <a:pos x="1058" y="280"/>
                    </a:cxn>
                    <a:cxn ang="0">
                      <a:pos x="1060" y="290"/>
                    </a:cxn>
                    <a:cxn ang="0">
                      <a:pos x="1060" y="302"/>
                    </a:cxn>
                    <a:cxn ang="0">
                      <a:pos x="1056" y="312"/>
                    </a:cxn>
                    <a:cxn ang="0">
                      <a:pos x="680" y="1228"/>
                    </a:cxn>
                  </a:cxnLst>
                  <a:rect l="0" t="0" r="r" b="b"/>
                  <a:pathLst>
                    <a:path w="1060" h="1262">
                      <a:moveTo>
                        <a:pt x="680" y="1228"/>
                      </a:moveTo>
                      <a:lnTo>
                        <a:pt x="680" y="1228"/>
                      </a:lnTo>
                      <a:lnTo>
                        <a:pt x="674" y="1238"/>
                      </a:lnTo>
                      <a:lnTo>
                        <a:pt x="668" y="1246"/>
                      </a:lnTo>
                      <a:lnTo>
                        <a:pt x="658" y="1254"/>
                      </a:lnTo>
                      <a:lnTo>
                        <a:pt x="648" y="1258"/>
                      </a:lnTo>
                      <a:lnTo>
                        <a:pt x="638" y="1262"/>
                      </a:lnTo>
                      <a:lnTo>
                        <a:pt x="626" y="1262"/>
                      </a:lnTo>
                      <a:lnTo>
                        <a:pt x="614" y="1260"/>
                      </a:lnTo>
                      <a:lnTo>
                        <a:pt x="602" y="1258"/>
                      </a:lnTo>
                      <a:lnTo>
                        <a:pt x="38" y="1026"/>
                      </a:lnTo>
                      <a:lnTo>
                        <a:pt x="38" y="1026"/>
                      </a:lnTo>
                      <a:lnTo>
                        <a:pt x="26" y="1020"/>
                      </a:lnTo>
                      <a:lnTo>
                        <a:pt x="18" y="1012"/>
                      </a:lnTo>
                      <a:lnTo>
                        <a:pt x="10" y="1004"/>
                      </a:lnTo>
                      <a:lnTo>
                        <a:pt x="4" y="994"/>
                      </a:lnTo>
                      <a:lnTo>
                        <a:pt x="0" y="984"/>
                      </a:lnTo>
                      <a:lnTo>
                        <a:pt x="0" y="972"/>
                      </a:lnTo>
                      <a:lnTo>
                        <a:pt x="0" y="960"/>
                      </a:lnTo>
                      <a:lnTo>
                        <a:pt x="4" y="950"/>
                      </a:lnTo>
                      <a:lnTo>
                        <a:pt x="380" y="34"/>
                      </a:lnTo>
                      <a:lnTo>
                        <a:pt x="380" y="34"/>
                      </a:lnTo>
                      <a:lnTo>
                        <a:pt x="384" y="24"/>
                      </a:lnTo>
                      <a:lnTo>
                        <a:pt x="392" y="16"/>
                      </a:lnTo>
                      <a:lnTo>
                        <a:pt x="400" y="10"/>
                      </a:lnTo>
                      <a:lnTo>
                        <a:pt x="412" y="4"/>
                      </a:lnTo>
                      <a:lnTo>
                        <a:pt x="422" y="2"/>
                      </a:lnTo>
                      <a:lnTo>
                        <a:pt x="434" y="0"/>
                      </a:lnTo>
                      <a:lnTo>
                        <a:pt x="446" y="2"/>
                      </a:lnTo>
                      <a:lnTo>
                        <a:pt x="456" y="6"/>
                      </a:lnTo>
                      <a:lnTo>
                        <a:pt x="1022" y="238"/>
                      </a:lnTo>
                      <a:lnTo>
                        <a:pt x="1022" y="238"/>
                      </a:lnTo>
                      <a:lnTo>
                        <a:pt x="1032" y="242"/>
                      </a:lnTo>
                      <a:lnTo>
                        <a:pt x="1042" y="250"/>
                      </a:lnTo>
                      <a:lnTo>
                        <a:pt x="1050" y="258"/>
                      </a:lnTo>
                      <a:lnTo>
                        <a:pt x="1054" y="268"/>
                      </a:lnTo>
                      <a:lnTo>
                        <a:pt x="1058" y="280"/>
                      </a:lnTo>
                      <a:lnTo>
                        <a:pt x="1060" y="290"/>
                      </a:lnTo>
                      <a:lnTo>
                        <a:pt x="1060" y="302"/>
                      </a:lnTo>
                      <a:lnTo>
                        <a:pt x="1056" y="312"/>
                      </a:lnTo>
                      <a:lnTo>
                        <a:pt x="680" y="12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 11"/>
                <p:cNvSpPr>
                  <a:spLocks/>
                </p:cNvSpPr>
                <p:nvPr userDrawn="1"/>
              </p:nvSpPr>
              <p:spPr bwMode="auto">
                <a:xfrm>
                  <a:off x="4537075" y="1330325"/>
                  <a:ext cx="381000" cy="206375"/>
                </a:xfrm>
                <a:custGeom>
                  <a:avLst/>
                  <a:gdLst/>
                  <a:ahLst/>
                  <a:cxnLst>
                    <a:cxn ang="0">
                      <a:pos x="238" y="114"/>
                    </a:cxn>
                    <a:cxn ang="0">
                      <a:pos x="238" y="114"/>
                    </a:cxn>
                    <a:cxn ang="0">
                      <a:pos x="234" y="122"/>
                    </a:cxn>
                    <a:cxn ang="0">
                      <a:pos x="224" y="128"/>
                    </a:cxn>
                    <a:cxn ang="0">
                      <a:pos x="216" y="130"/>
                    </a:cxn>
                    <a:cxn ang="0">
                      <a:pos x="204" y="128"/>
                    </a:cxn>
                    <a:cxn ang="0">
                      <a:pos x="16" y="50"/>
                    </a:cxn>
                    <a:cxn ang="0">
                      <a:pos x="16" y="50"/>
                    </a:cxn>
                    <a:cxn ang="0">
                      <a:pos x="8" y="44"/>
                    </a:cxn>
                    <a:cxn ang="0">
                      <a:pos x="2" y="36"/>
                    </a:cxn>
                    <a:cxn ang="0">
                      <a:pos x="0" y="2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8" y="8"/>
                    </a:cxn>
                    <a:cxn ang="0">
                      <a:pos x="16" y="2"/>
                    </a:cxn>
                    <a:cxn ang="0">
                      <a:pos x="26" y="0"/>
                    </a:cxn>
                    <a:cxn ang="0">
                      <a:pos x="36" y="2"/>
                    </a:cxn>
                    <a:cxn ang="0">
                      <a:pos x="224" y="80"/>
                    </a:cxn>
                    <a:cxn ang="0">
                      <a:pos x="224" y="80"/>
                    </a:cxn>
                    <a:cxn ang="0">
                      <a:pos x="234" y="86"/>
                    </a:cxn>
                    <a:cxn ang="0">
                      <a:pos x="238" y="94"/>
                    </a:cxn>
                    <a:cxn ang="0">
                      <a:pos x="240" y="104"/>
                    </a:cxn>
                    <a:cxn ang="0">
                      <a:pos x="238" y="114"/>
                    </a:cxn>
                    <a:cxn ang="0">
                      <a:pos x="238" y="114"/>
                    </a:cxn>
                  </a:cxnLst>
                  <a:rect l="0" t="0" r="r" b="b"/>
                  <a:pathLst>
                    <a:path w="240" h="130">
                      <a:moveTo>
                        <a:pt x="238" y="114"/>
                      </a:moveTo>
                      <a:lnTo>
                        <a:pt x="238" y="114"/>
                      </a:lnTo>
                      <a:lnTo>
                        <a:pt x="234" y="122"/>
                      </a:lnTo>
                      <a:lnTo>
                        <a:pt x="224" y="128"/>
                      </a:lnTo>
                      <a:lnTo>
                        <a:pt x="216" y="130"/>
                      </a:lnTo>
                      <a:lnTo>
                        <a:pt x="204" y="128"/>
                      </a:lnTo>
                      <a:lnTo>
                        <a:pt x="16" y="50"/>
                      </a:lnTo>
                      <a:lnTo>
                        <a:pt x="16" y="50"/>
                      </a:lnTo>
                      <a:lnTo>
                        <a:pt x="8" y="44"/>
                      </a:lnTo>
                      <a:lnTo>
                        <a:pt x="2" y="36"/>
                      </a:lnTo>
                      <a:lnTo>
                        <a:pt x="0" y="2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8" y="8"/>
                      </a:lnTo>
                      <a:lnTo>
                        <a:pt x="16" y="2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224" y="80"/>
                      </a:lnTo>
                      <a:lnTo>
                        <a:pt x="224" y="80"/>
                      </a:lnTo>
                      <a:lnTo>
                        <a:pt x="234" y="86"/>
                      </a:lnTo>
                      <a:lnTo>
                        <a:pt x="238" y="94"/>
                      </a:lnTo>
                      <a:lnTo>
                        <a:pt x="240" y="104"/>
                      </a:lnTo>
                      <a:lnTo>
                        <a:pt x="238" y="114"/>
                      </a:lnTo>
                      <a:lnTo>
                        <a:pt x="238" y="1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2" name="Freeform 12"/>
                <p:cNvSpPr>
                  <a:spLocks/>
                </p:cNvSpPr>
                <p:nvPr userDrawn="1"/>
              </p:nvSpPr>
              <p:spPr bwMode="auto">
                <a:xfrm>
                  <a:off x="3726812" y="3193402"/>
                  <a:ext cx="415926" cy="295275"/>
                </a:xfrm>
                <a:custGeom>
                  <a:avLst/>
                  <a:gdLst/>
                  <a:ahLst/>
                  <a:cxnLst>
                    <a:cxn ang="0">
                      <a:pos x="258" y="146"/>
                    </a:cxn>
                    <a:cxn ang="0">
                      <a:pos x="258" y="146"/>
                    </a:cxn>
                    <a:cxn ang="0">
                      <a:pos x="250" y="158"/>
                    </a:cxn>
                    <a:cxn ang="0">
                      <a:pos x="242" y="168"/>
                    </a:cxn>
                    <a:cxn ang="0">
                      <a:pos x="232" y="176"/>
                    </a:cxn>
                    <a:cxn ang="0">
                      <a:pos x="222" y="182"/>
                    </a:cxn>
                    <a:cxn ang="0">
                      <a:pos x="210" y="186"/>
                    </a:cxn>
                    <a:cxn ang="0">
                      <a:pos x="196" y="186"/>
                    </a:cxn>
                    <a:cxn ang="0">
                      <a:pos x="184" y="186"/>
                    </a:cxn>
                    <a:cxn ang="0">
                      <a:pos x="170" y="182"/>
                    </a:cxn>
                    <a:cxn ang="0">
                      <a:pos x="42" y="128"/>
                    </a:cxn>
                    <a:cxn ang="0">
                      <a:pos x="42" y="128"/>
                    </a:cxn>
                    <a:cxn ang="0">
                      <a:pos x="30" y="122"/>
                    </a:cxn>
                    <a:cxn ang="0">
                      <a:pos x="20" y="114"/>
                    </a:cxn>
                    <a:cxn ang="0">
                      <a:pos x="12" y="104"/>
                    </a:cxn>
                    <a:cxn ang="0">
                      <a:pos x="6" y="92"/>
                    </a:cxn>
                    <a:cxn ang="0">
                      <a:pos x="2" y="80"/>
                    </a:cxn>
                    <a:cxn ang="0">
                      <a:pos x="0" y="68"/>
                    </a:cxn>
                    <a:cxn ang="0">
                      <a:pos x="2" y="54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12" y="30"/>
                    </a:cxn>
                    <a:cxn ang="0">
                      <a:pos x="20" y="20"/>
                    </a:cxn>
                    <a:cxn ang="0">
                      <a:pos x="30" y="12"/>
                    </a:cxn>
                    <a:cxn ang="0">
                      <a:pos x="42" y="6"/>
                    </a:cxn>
                    <a:cxn ang="0">
                      <a:pos x="54" y="2"/>
                    </a:cxn>
                    <a:cxn ang="0">
                      <a:pos x="66" y="0"/>
                    </a:cxn>
                    <a:cxn ang="0">
                      <a:pos x="80" y="2"/>
                    </a:cxn>
                    <a:cxn ang="0">
                      <a:pos x="92" y="6"/>
                    </a:cxn>
                    <a:cxn ang="0">
                      <a:pos x="222" y="60"/>
                    </a:cxn>
                    <a:cxn ang="0">
                      <a:pos x="222" y="60"/>
                    </a:cxn>
                    <a:cxn ang="0">
                      <a:pos x="234" y="66"/>
                    </a:cxn>
                    <a:cxn ang="0">
                      <a:pos x="244" y="74"/>
                    </a:cxn>
                    <a:cxn ang="0">
                      <a:pos x="252" y="84"/>
                    </a:cxn>
                    <a:cxn ang="0">
                      <a:pos x="258" y="96"/>
                    </a:cxn>
                    <a:cxn ang="0">
                      <a:pos x="260" y="108"/>
                    </a:cxn>
                    <a:cxn ang="0">
                      <a:pos x="262" y="120"/>
                    </a:cxn>
                    <a:cxn ang="0">
                      <a:pos x="260" y="134"/>
                    </a:cxn>
                    <a:cxn ang="0">
                      <a:pos x="258" y="146"/>
                    </a:cxn>
                    <a:cxn ang="0">
                      <a:pos x="258" y="146"/>
                    </a:cxn>
                  </a:cxnLst>
                  <a:rect l="0" t="0" r="r" b="b"/>
                  <a:pathLst>
                    <a:path w="262" h="186">
                      <a:moveTo>
                        <a:pt x="258" y="146"/>
                      </a:moveTo>
                      <a:lnTo>
                        <a:pt x="258" y="146"/>
                      </a:lnTo>
                      <a:lnTo>
                        <a:pt x="250" y="158"/>
                      </a:lnTo>
                      <a:lnTo>
                        <a:pt x="242" y="168"/>
                      </a:lnTo>
                      <a:lnTo>
                        <a:pt x="232" y="176"/>
                      </a:lnTo>
                      <a:lnTo>
                        <a:pt x="222" y="182"/>
                      </a:lnTo>
                      <a:lnTo>
                        <a:pt x="210" y="186"/>
                      </a:lnTo>
                      <a:lnTo>
                        <a:pt x="196" y="186"/>
                      </a:lnTo>
                      <a:lnTo>
                        <a:pt x="184" y="186"/>
                      </a:lnTo>
                      <a:lnTo>
                        <a:pt x="170" y="182"/>
                      </a:lnTo>
                      <a:lnTo>
                        <a:pt x="42" y="128"/>
                      </a:lnTo>
                      <a:lnTo>
                        <a:pt x="42" y="128"/>
                      </a:lnTo>
                      <a:lnTo>
                        <a:pt x="30" y="122"/>
                      </a:lnTo>
                      <a:lnTo>
                        <a:pt x="20" y="114"/>
                      </a:lnTo>
                      <a:lnTo>
                        <a:pt x="12" y="104"/>
                      </a:lnTo>
                      <a:lnTo>
                        <a:pt x="6" y="92"/>
                      </a:lnTo>
                      <a:lnTo>
                        <a:pt x="2" y="80"/>
                      </a:lnTo>
                      <a:lnTo>
                        <a:pt x="0" y="68"/>
                      </a:lnTo>
                      <a:lnTo>
                        <a:pt x="2" y="54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12" y="30"/>
                      </a:lnTo>
                      <a:lnTo>
                        <a:pt x="20" y="20"/>
                      </a:lnTo>
                      <a:lnTo>
                        <a:pt x="30" y="12"/>
                      </a:lnTo>
                      <a:lnTo>
                        <a:pt x="42" y="6"/>
                      </a:lnTo>
                      <a:lnTo>
                        <a:pt x="54" y="2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2" y="6"/>
                      </a:lnTo>
                      <a:lnTo>
                        <a:pt x="222" y="60"/>
                      </a:lnTo>
                      <a:lnTo>
                        <a:pt x="222" y="60"/>
                      </a:lnTo>
                      <a:lnTo>
                        <a:pt x="234" y="66"/>
                      </a:lnTo>
                      <a:lnTo>
                        <a:pt x="244" y="74"/>
                      </a:lnTo>
                      <a:lnTo>
                        <a:pt x="252" y="84"/>
                      </a:lnTo>
                      <a:lnTo>
                        <a:pt x="258" y="96"/>
                      </a:lnTo>
                      <a:lnTo>
                        <a:pt x="260" y="108"/>
                      </a:lnTo>
                      <a:lnTo>
                        <a:pt x="262" y="120"/>
                      </a:lnTo>
                      <a:lnTo>
                        <a:pt x="260" y="134"/>
                      </a:lnTo>
                      <a:lnTo>
                        <a:pt x="258" y="146"/>
                      </a:lnTo>
                      <a:lnTo>
                        <a:pt x="258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4" name="그룹 57"/>
              <p:cNvGrpSpPr/>
              <p:nvPr/>
            </p:nvGrpSpPr>
            <p:grpSpPr>
              <a:xfrm>
                <a:off x="4178694" y="1243789"/>
                <a:ext cx="632784" cy="441387"/>
                <a:chOff x="4478338" y="563563"/>
                <a:chExt cx="3086100" cy="2152650"/>
              </a:xfrm>
            </p:grpSpPr>
            <p:sp>
              <p:nvSpPr>
                <p:cNvPr id="65" name="Freeform 70"/>
                <p:cNvSpPr>
                  <a:spLocks/>
                </p:cNvSpPr>
                <p:nvPr/>
              </p:nvSpPr>
              <p:spPr bwMode="auto">
                <a:xfrm>
                  <a:off x="4903788" y="563563"/>
                  <a:ext cx="2660650" cy="2152650"/>
                </a:xfrm>
                <a:custGeom>
                  <a:avLst/>
                  <a:gdLst/>
                  <a:ahLst/>
                  <a:cxnLst>
                    <a:cxn ang="0">
                      <a:pos x="642" y="170"/>
                    </a:cxn>
                    <a:cxn ang="0">
                      <a:pos x="558" y="30"/>
                    </a:cxn>
                    <a:cxn ang="0">
                      <a:pos x="558" y="30"/>
                    </a:cxn>
                    <a:cxn ang="0">
                      <a:pos x="548" y="18"/>
                    </a:cxn>
                    <a:cxn ang="0">
                      <a:pos x="536" y="8"/>
                    </a:cxn>
                    <a:cxn ang="0">
                      <a:pos x="536" y="8"/>
                    </a:cxn>
                    <a:cxn ang="0">
                      <a:pos x="520" y="2"/>
                    </a:cxn>
                    <a:cxn ang="0">
                      <a:pos x="506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8" y="2"/>
                    </a:cxn>
                    <a:cxn ang="0">
                      <a:pos x="38" y="6"/>
                    </a:cxn>
                    <a:cxn ang="0">
                      <a:pos x="26" y="10"/>
                    </a:cxn>
                    <a:cxn ang="0">
                      <a:pos x="16" y="18"/>
                    </a:cxn>
                    <a:cxn ang="0">
                      <a:pos x="16" y="18"/>
                    </a:cxn>
                    <a:cxn ang="0">
                      <a:pos x="10" y="28"/>
                    </a:cxn>
                    <a:cxn ang="0">
                      <a:pos x="4" y="38"/>
                    </a:cxn>
                    <a:cxn ang="0">
                      <a:pos x="0" y="50"/>
                    </a:cxn>
                    <a:cxn ang="0">
                      <a:pos x="0" y="62"/>
                    </a:cxn>
                    <a:cxn ang="0">
                      <a:pos x="0" y="1356"/>
                    </a:cxn>
                    <a:cxn ang="0">
                      <a:pos x="1676" y="1356"/>
                    </a:cxn>
                    <a:cxn ang="0">
                      <a:pos x="1676" y="230"/>
                    </a:cxn>
                    <a:cxn ang="0">
                      <a:pos x="1676" y="230"/>
                    </a:cxn>
                    <a:cxn ang="0">
                      <a:pos x="1676" y="218"/>
                    </a:cxn>
                    <a:cxn ang="0">
                      <a:pos x="1672" y="208"/>
                    </a:cxn>
                    <a:cxn ang="0">
                      <a:pos x="1666" y="196"/>
                    </a:cxn>
                    <a:cxn ang="0">
                      <a:pos x="1658" y="188"/>
                    </a:cxn>
                    <a:cxn ang="0">
                      <a:pos x="1658" y="188"/>
                    </a:cxn>
                    <a:cxn ang="0">
                      <a:pos x="1650" y="180"/>
                    </a:cxn>
                    <a:cxn ang="0">
                      <a:pos x="1638" y="174"/>
                    </a:cxn>
                    <a:cxn ang="0">
                      <a:pos x="1628" y="170"/>
                    </a:cxn>
                    <a:cxn ang="0">
                      <a:pos x="1616" y="170"/>
                    </a:cxn>
                    <a:cxn ang="0">
                      <a:pos x="642" y="170"/>
                    </a:cxn>
                  </a:cxnLst>
                  <a:rect l="0" t="0" r="r" b="b"/>
                  <a:pathLst>
                    <a:path w="1676" h="1356">
                      <a:moveTo>
                        <a:pt x="642" y="170"/>
                      </a:moveTo>
                      <a:lnTo>
                        <a:pt x="558" y="30"/>
                      </a:lnTo>
                      <a:lnTo>
                        <a:pt x="558" y="30"/>
                      </a:lnTo>
                      <a:lnTo>
                        <a:pt x="548" y="18"/>
                      </a:lnTo>
                      <a:lnTo>
                        <a:pt x="536" y="8"/>
                      </a:lnTo>
                      <a:lnTo>
                        <a:pt x="536" y="8"/>
                      </a:lnTo>
                      <a:lnTo>
                        <a:pt x="520" y="2"/>
                      </a:lnTo>
                      <a:lnTo>
                        <a:pt x="506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8" y="2"/>
                      </a:lnTo>
                      <a:lnTo>
                        <a:pt x="38" y="6"/>
                      </a:lnTo>
                      <a:lnTo>
                        <a:pt x="26" y="10"/>
                      </a:lnTo>
                      <a:lnTo>
                        <a:pt x="16" y="18"/>
                      </a:lnTo>
                      <a:lnTo>
                        <a:pt x="16" y="18"/>
                      </a:lnTo>
                      <a:lnTo>
                        <a:pt x="10" y="28"/>
                      </a:lnTo>
                      <a:lnTo>
                        <a:pt x="4" y="38"/>
                      </a:lnTo>
                      <a:lnTo>
                        <a:pt x="0" y="50"/>
                      </a:lnTo>
                      <a:lnTo>
                        <a:pt x="0" y="62"/>
                      </a:lnTo>
                      <a:lnTo>
                        <a:pt x="0" y="1356"/>
                      </a:lnTo>
                      <a:lnTo>
                        <a:pt x="1676" y="1356"/>
                      </a:lnTo>
                      <a:lnTo>
                        <a:pt x="1676" y="230"/>
                      </a:lnTo>
                      <a:lnTo>
                        <a:pt x="1676" y="230"/>
                      </a:lnTo>
                      <a:lnTo>
                        <a:pt x="1676" y="218"/>
                      </a:lnTo>
                      <a:lnTo>
                        <a:pt x="1672" y="208"/>
                      </a:lnTo>
                      <a:lnTo>
                        <a:pt x="1666" y="196"/>
                      </a:lnTo>
                      <a:lnTo>
                        <a:pt x="1658" y="188"/>
                      </a:lnTo>
                      <a:lnTo>
                        <a:pt x="1658" y="188"/>
                      </a:lnTo>
                      <a:lnTo>
                        <a:pt x="1650" y="180"/>
                      </a:lnTo>
                      <a:lnTo>
                        <a:pt x="1638" y="174"/>
                      </a:lnTo>
                      <a:lnTo>
                        <a:pt x="1628" y="170"/>
                      </a:lnTo>
                      <a:lnTo>
                        <a:pt x="1616" y="170"/>
                      </a:lnTo>
                      <a:lnTo>
                        <a:pt x="642" y="170"/>
                      </a:lnTo>
                      <a:close/>
                    </a:path>
                  </a:pathLst>
                </a:custGeom>
                <a:solidFill>
                  <a:srgbClr val="DE8E2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 71"/>
                <p:cNvSpPr>
                  <a:spLocks noEditPoints="1"/>
                </p:cNvSpPr>
                <p:nvPr/>
              </p:nvSpPr>
              <p:spPr bwMode="auto">
                <a:xfrm>
                  <a:off x="4992688" y="935038"/>
                  <a:ext cx="2482850" cy="1752600"/>
                </a:xfrm>
                <a:custGeom>
                  <a:avLst/>
                  <a:gdLst/>
                  <a:ahLst/>
                  <a:cxnLst>
                    <a:cxn ang="0">
                      <a:pos x="1564" y="196"/>
                    </a:cxn>
                    <a:cxn ang="0">
                      <a:pos x="106" y="156"/>
                    </a:cxn>
                    <a:cxn ang="0">
                      <a:pos x="84" y="130"/>
                    </a:cxn>
                    <a:cxn ang="0">
                      <a:pos x="90" y="102"/>
                    </a:cxn>
                    <a:cxn ang="0">
                      <a:pos x="120" y="86"/>
                    </a:cxn>
                    <a:cxn ang="0">
                      <a:pos x="148" y="96"/>
                    </a:cxn>
                    <a:cxn ang="0">
                      <a:pos x="158" y="122"/>
                    </a:cxn>
                    <a:cxn ang="0">
                      <a:pos x="142" y="154"/>
                    </a:cxn>
                    <a:cxn ang="0">
                      <a:pos x="286" y="160"/>
                    </a:cxn>
                    <a:cxn ang="0">
                      <a:pos x="260" y="148"/>
                    </a:cxn>
                    <a:cxn ang="0">
                      <a:pos x="248" y="122"/>
                    </a:cxn>
                    <a:cxn ang="0">
                      <a:pos x="266" y="92"/>
                    </a:cxn>
                    <a:cxn ang="0">
                      <a:pos x="294" y="86"/>
                    </a:cxn>
                    <a:cxn ang="0">
                      <a:pos x="320" y="108"/>
                    </a:cxn>
                    <a:cxn ang="0">
                      <a:pos x="320" y="136"/>
                    </a:cxn>
                    <a:cxn ang="0">
                      <a:pos x="294" y="158"/>
                    </a:cxn>
                    <a:cxn ang="0">
                      <a:pos x="444" y="158"/>
                    </a:cxn>
                    <a:cxn ang="0">
                      <a:pos x="418" y="136"/>
                    </a:cxn>
                    <a:cxn ang="0">
                      <a:pos x="418" y="108"/>
                    </a:cxn>
                    <a:cxn ang="0">
                      <a:pos x="444" y="86"/>
                    </a:cxn>
                    <a:cxn ang="0">
                      <a:pos x="472" y="92"/>
                    </a:cxn>
                    <a:cxn ang="0">
                      <a:pos x="488" y="122"/>
                    </a:cxn>
                    <a:cxn ang="0">
                      <a:pos x="478" y="148"/>
                    </a:cxn>
                    <a:cxn ang="0">
                      <a:pos x="452" y="160"/>
                    </a:cxn>
                    <a:cxn ang="0">
                      <a:pos x="596" y="154"/>
                    </a:cxn>
                    <a:cxn ang="0">
                      <a:pos x="580" y="122"/>
                    </a:cxn>
                    <a:cxn ang="0">
                      <a:pos x="590" y="96"/>
                    </a:cxn>
                    <a:cxn ang="0">
                      <a:pos x="616" y="86"/>
                    </a:cxn>
                    <a:cxn ang="0">
                      <a:pos x="648" y="102"/>
                    </a:cxn>
                    <a:cxn ang="0">
                      <a:pos x="654" y="130"/>
                    </a:cxn>
                    <a:cxn ang="0">
                      <a:pos x="632" y="156"/>
                    </a:cxn>
                    <a:cxn ang="0">
                      <a:pos x="782" y="160"/>
                    </a:cxn>
                    <a:cxn ang="0">
                      <a:pos x="752" y="144"/>
                    </a:cxn>
                    <a:cxn ang="0">
                      <a:pos x="746" y="114"/>
                    </a:cxn>
                    <a:cxn ang="0">
                      <a:pos x="768" y="88"/>
                    </a:cxn>
                    <a:cxn ang="0">
                      <a:pos x="796" y="88"/>
                    </a:cxn>
                    <a:cxn ang="0">
                      <a:pos x="818" y="114"/>
                    </a:cxn>
                    <a:cxn ang="0">
                      <a:pos x="812" y="144"/>
                    </a:cxn>
                    <a:cxn ang="0">
                      <a:pos x="782" y="160"/>
                    </a:cxn>
                    <a:cxn ang="0">
                      <a:pos x="932" y="156"/>
                    </a:cxn>
                    <a:cxn ang="0">
                      <a:pos x="910" y="130"/>
                    </a:cxn>
                    <a:cxn ang="0">
                      <a:pos x="916" y="102"/>
                    </a:cxn>
                    <a:cxn ang="0">
                      <a:pos x="948" y="86"/>
                    </a:cxn>
                    <a:cxn ang="0">
                      <a:pos x="974" y="96"/>
                    </a:cxn>
                    <a:cxn ang="0">
                      <a:pos x="984" y="122"/>
                    </a:cxn>
                    <a:cxn ang="0">
                      <a:pos x="968" y="154"/>
                    </a:cxn>
                    <a:cxn ang="0">
                      <a:pos x="1112" y="160"/>
                    </a:cxn>
                    <a:cxn ang="0">
                      <a:pos x="1086" y="148"/>
                    </a:cxn>
                    <a:cxn ang="0">
                      <a:pos x="1076" y="122"/>
                    </a:cxn>
                    <a:cxn ang="0">
                      <a:pos x="1092" y="92"/>
                    </a:cxn>
                    <a:cxn ang="0">
                      <a:pos x="1120" y="86"/>
                    </a:cxn>
                    <a:cxn ang="0">
                      <a:pos x="1146" y="108"/>
                    </a:cxn>
                    <a:cxn ang="0">
                      <a:pos x="1146" y="136"/>
                    </a:cxn>
                    <a:cxn ang="0">
                      <a:pos x="1120" y="158"/>
                    </a:cxn>
                    <a:cxn ang="0">
                      <a:pos x="1270" y="158"/>
                    </a:cxn>
                    <a:cxn ang="0">
                      <a:pos x="1244" y="136"/>
                    </a:cxn>
                    <a:cxn ang="0">
                      <a:pos x="1244" y="108"/>
                    </a:cxn>
                    <a:cxn ang="0">
                      <a:pos x="1270" y="86"/>
                    </a:cxn>
                    <a:cxn ang="0">
                      <a:pos x="1298" y="92"/>
                    </a:cxn>
                    <a:cxn ang="0">
                      <a:pos x="1314" y="122"/>
                    </a:cxn>
                    <a:cxn ang="0">
                      <a:pos x="1304" y="148"/>
                    </a:cxn>
                    <a:cxn ang="0">
                      <a:pos x="1278" y="160"/>
                    </a:cxn>
                  </a:cxnLst>
                  <a:rect l="0" t="0" r="r" b="b"/>
                  <a:pathLst>
                    <a:path w="1564" h="1104">
                      <a:moveTo>
                        <a:pt x="1368" y="0"/>
                      </a:moveTo>
                      <a:lnTo>
                        <a:pt x="0" y="0"/>
                      </a:lnTo>
                      <a:lnTo>
                        <a:pt x="0" y="1104"/>
                      </a:lnTo>
                      <a:lnTo>
                        <a:pt x="1564" y="1104"/>
                      </a:lnTo>
                      <a:lnTo>
                        <a:pt x="1564" y="196"/>
                      </a:lnTo>
                      <a:lnTo>
                        <a:pt x="1368" y="0"/>
                      </a:lnTo>
                      <a:close/>
                      <a:moveTo>
                        <a:pt x="120" y="160"/>
                      </a:moveTo>
                      <a:lnTo>
                        <a:pt x="120" y="160"/>
                      </a:lnTo>
                      <a:lnTo>
                        <a:pt x="114" y="158"/>
                      </a:lnTo>
                      <a:lnTo>
                        <a:pt x="106" y="156"/>
                      </a:lnTo>
                      <a:lnTo>
                        <a:pt x="100" y="154"/>
                      </a:lnTo>
                      <a:lnTo>
                        <a:pt x="94" y="148"/>
                      </a:lnTo>
                      <a:lnTo>
                        <a:pt x="90" y="144"/>
                      </a:lnTo>
                      <a:lnTo>
                        <a:pt x="86" y="136"/>
                      </a:lnTo>
                      <a:lnTo>
                        <a:pt x="84" y="130"/>
                      </a:lnTo>
                      <a:lnTo>
                        <a:pt x="84" y="122"/>
                      </a:lnTo>
                      <a:lnTo>
                        <a:pt x="84" y="122"/>
                      </a:lnTo>
                      <a:lnTo>
                        <a:pt x="84" y="114"/>
                      </a:lnTo>
                      <a:lnTo>
                        <a:pt x="86" y="108"/>
                      </a:lnTo>
                      <a:lnTo>
                        <a:pt x="90" y="102"/>
                      </a:lnTo>
                      <a:lnTo>
                        <a:pt x="94" y="96"/>
                      </a:lnTo>
                      <a:lnTo>
                        <a:pt x="100" y="92"/>
                      </a:lnTo>
                      <a:lnTo>
                        <a:pt x="106" y="88"/>
                      </a:lnTo>
                      <a:lnTo>
                        <a:pt x="114" y="86"/>
                      </a:lnTo>
                      <a:lnTo>
                        <a:pt x="120" y="86"/>
                      </a:lnTo>
                      <a:lnTo>
                        <a:pt x="120" y="86"/>
                      </a:lnTo>
                      <a:lnTo>
                        <a:pt x="128" y="86"/>
                      </a:lnTo>
                      <a:lnTo>
                        <a:pt x="136" y="88"/>
                      </a:lnTo>
                      <a:lnTo>
                        <a:pt x="142" y="92"/>
                      </a:lnTo>
                      <a:lnTo>
                        <a:pt x="148" y="96"/>
                      </a:lnTo>
                      <a:lnTo>
                        <a:pt x="152" y="102"/>
                      </a:lnTo>
                      <a:lnTo>
                        <a:pt x="156" y="108"/>
                      </a:lnTo>
                      <a:lnTo>
                        <a:pt x="158" y="114"/>
                      </a:lnTo>
                      <a:lnTo>
                        <a:pt x="158" y="122"/>
                      </a:lnTo>
                      <a:lnTo>
                        <a:pt x="158" y="122"/>
                      </a:lnTo>
                      <a:lnTo>
                        <a:pt x="158" y="130"/>
                      </a:lnTo>
                      <a:lnTo>
                        <a:pt x="156" y="136"/>
                      </a:lnTo>
                      <a:lnTo>
                        <a:pt x="152" y="144"/>
                      </a:lnTo>
                      <a:lnTo>
                        <a:pt x="148" y="148"/>
                      </a:lnTo>
                      <a:lnTo>
                        <a:pt x="142" y="154"/>
                      </a:lnTo>
                      <a:lnTo>
                        <a:pt x="136" y="156"/>
                      </a:lnTo>
                      <a:lnTo>
                        <a:pt x="128" y="158"/>
                      </a:lnTo>
                      <a:lnTo>
                        <a:pt x="120" y="160"/>
                      </a:lnTo>
                      <a:lnTo>
                        <a:pt x="120" y="160"/>
                      </a:lnTo>
                      <a:close/>
                      <a:moveTo>
                        <a:pt x="286" y="160"/>
                      </a:moveTo>
                      <a:lnTo>
                        <a:pt x="286" y="160"/>
                      </a:lnTo>
                      <a:lnTo>
                        <a:pt x="278" y="158"/>
                      </a:lnTo>
                      <a:lnTo>
                        <a:pt x="272" y="156"/>
                      </a:lnTo>
                      <a:lnTo>
                        <a:pt x="266" y="154"/>
                      </a:lnTo>
                      <a:lnTo>
                        <a:pt x="260" y="148"/>
                      </a:lnTo>
                      <a:lnTo>
                        <a:pt x="256" y="144"/>
                      </a:lnTo>
                      <a:lnTo>
                        <a:pt x="252" y="136"/>
                      </a:lnTo>
                      <a:lnTo>
                        <a:pt x="250" y="130"/>
                      </a:lnTo>
                      <a:lnTo>
                        <a:pt x="248" y="122"/>
                      </a:lnTo>
                      <a:lnTo>
                        <a:pt x="248" y="122"/>
                      </a:lnTo>
                      <a:lnTo>
                        <a:pt x="250" y="114"/>
                      </a:lnTo>
                      <a:lnTo>
                        <a:pt x="252" y="108"/>
                      </a:lnTo>
                      <a:lnTo>
                        <a:pt x="256" y="102"/>
                      </a:lnTo>
                      <a:lnTo>
                        <a:pt x="260" y="96"/>
                      </a:lnTo>
                      <a:lnTo>
                        <a:pt x="266" y="92"/>
                      </a:lnTo>
                      <a:lnTo>
                        <a:pt x="272" y="88"/>
                      </a:lnTo>
                      <a:lnTo>
                        <a:pt x="278" y="86"/>
                      </a:lnTo>
                      <a:lnTo>
                        <a:pt x="286" y="86"/>
                      </a:lnTo>
                      <a:lnTo>
                        <a:pt x="286" y="86"/>
                      </a:lnTo>
                      <a:lnTo>
                        <a:pt x="294" y="86"/>
                      </a:lnTo>
                      <a:lnTo>
                        <a:pt x="300" y="88"/>
                      </a:lnTo>
                      <a:lnTo>
                        <a:pt x="306" y="92"/>
                      </a:lnTo>
                      <a:lnTo>
                        <a:pt x="312" y="96"/>
                      </a:lnTo>
                      <a:lnTo>
                        <a:pt x="316" y="102"/>
                      </a:lnTo>
                      <a:lnTo>
                        <a:pt x="320" y="108"/>
                      </a:lnTo>
                      <a:lnTo>
                        <a:pt x="322" y="114"/>
                      </a:lnTo>
                      <a:lnTo>
                        <a:pt x="324" y="122"/>
                      </a:lnTo>
                      <a:lnTo>
                        <a:pt x="324" y="122"/>
                      </a:lnTo>
                      <a:lnTo>
                        <a:pt x="322" y="130"/>
                      </a:lnTo>
                      <a:lnTo>
                        <a:pt x="320" y="136"/>
                      </a:lnTo>
                      <a:lnTo>
                        <a:pt x="316" y="144"/>
                      </a:lnTo>
                      <a:lnTo>
                        <a:pt x="312" y="148"/>
                      </a:lnTo>
                      <a:lnTo>
                        <a:pt x="306" y="154"/>
                      </a:lnTo>
                      <a:lnTo>
                        <a:pt x="300" y="156"/>
                      </a:lnTo>
                      <a:lnTo>
                        <a:pt x="294" y="158"/>
                      </a:lnTo>
                      <a:lnTo>
                        <a:pt x="286" y="160"/>
                      </a:lnTo>
                      <a:lnTo>
                        <a:pt x="286" y="160"/>
                      </a:lnTo>
                      <a:close/>
                      <a:moveTo>
                        <a:pt x="452" y="160"/>
                      </a:moveTo>
                      <a:lnTo>
                        <a:pt x="452" y="160"/>
                      </a:lnTo>
                      <a:lnTo>
                        <a:pt x="444" y="158"/>
                      </a:lnTo>
                      <a:lnTo>
                        <a:pt x="436" y="156"/>
                      </a:lnTo>
                      <a:lnTo>
                        <a:pt x="430" y="154"/>
                      </a:lnTo>
                      <a:lnTo>
                        <a:pt x="424" y="148"/>
                      </a:lnTo>
                      <a:lnTo>
                        <a:pt x="420" y="144"/>
                      </a:lnTo>
                      <a:lnTo>
                        <a:pt x="418" y="136"/>
                      </a:lnTo>
                      <a:lnTo>
                        <a:pt x="414" y="130"/>
                      </a:lnTo>
                      <a:lnTo>
                        <a:pt x="414" y="122"/>
                      </a:lnTo>
                      <a:lnTo>
                        <a:pt x="414" y="122"/>
                      </a:lnTo>
                      <a:lnTo>
                        <a:pt x="414" y="114"/>
                      </a:lnTo>
                      <a:lnTo>
                        <a:pt x="418" y="108"/>
                      </a:lnTo>
                      <a:lnTo>
                        <a:pt x="420" y="102"/>
                      </a:lnTo>
                      <a:lnTo>
                        <a:pt x="424" y="96"/>
                      </a:lnTo>
                      <a:lnTo>
                        <a:pt x="430" y="92"/>
                      </a:lnTo>
                      <a:lnTo>
                        <a:pt x="436" y="88"/>
                      </a:lnTo>
                      <a:lnTo>
                        <a:pt x="444" y="86"/>
                      </a:lnTo>
                      <a:lnTo>
                        <a:pt x="452" y="86"/>
                      </a:lnTo>
                      <a:lnTo>
                        <a:pt x="452" y="86"/>
                      </a:lnTo>
                      <a:lnTo>
                        <a:pt x="458" y="86"/>
                      </a:lnTo>
                      <a:lnTo>
                        <a:pt x="466" y="88"/>
                      </a:lnTo>
                      <a:lnTo>
                        <a:pt x="472" y="92"/>
                      </a:lnTo>
                      <a:lnTo>
                        <a:pt x="478" y="96"/>
                      </a:lnTo>
                      <a:lnTo>
                        <a:pt x="482" y="102"/>
                      </a:lnTo>
                      <a:lnTo>
                        <a:pt x="486" y="108"/>
                      </a:lnTo>
                      <a:lnTo>
                        <a:pt x="488" y="114"/>
                      </a:lnTo>
                      <a:lnTo>
                        <a:pt x="488" y="122"/>
                      </a:lnTo>
                      <a:lnTo>
                        <a:pt x="488" y="122"/>
                      </a:lnTo>
                      <a:lnTo>
                        <a:pt x="488" y="130"/>
                      </a:lnTo>
                      <a:lnTo>
                        <a:pt x="486" y="136"/>
                      </a:lnTo>
                      <a:lnTo>
                        <a:pt x="482" y="144"/>
                      </a:lnTo>
                      <a:lnTo>
                        <a:pt x="478" y="148"/>
                      </a:lnTo>
                      <a:lnTo>
                        <a:pt x="472" y="154"/>
                      </a:lnTo>
                      <a:lnTo>
                        <a:pt x="466" y="156"/>
                      </a:lnTo>
                      <a:lnTo>
                        <a:pt x="458" y="158"/>
                      </a:lnTo>
                      <a:lnTo>
                        <a:pt x="452" y="160"/>
                      </a:lnTo>
                      <a:lnTo>
                        <a:pt x="452" y="160"/>
                      </a:lnTo>
                      <a:close/>
                      <a:moveTo>
                        <a:pt x="616" y="160"/>
                      </a:moveTo>
                      <a:lnTo>
                        <a:pt x="616" y="160"/>
                      </a:lnTo>
                      <a:lnTo>
                        <a:pt x="610" y="158"/>
                      </a:lnTo>
                      <a:lnTo>
                        <a:pt x="602" y="156"/>
                      </a:lnTo>
                      <a:lnTo>
                        <a:pt x="596" y="154"/>
                      </a:lnTo>
                      <a:lnTo>
                        <a:pt x="590" y="148"/>
                      </a:lnTo>
                      <a:lnTo>
                        <a:pt x="586" y="144"/>
                      </a:lnTo>
                      <a:lnTo>
                        <a:pt x="582" y="136"/>
                      </a:lnTo>
                      <a:lnTo>
                        <a:pt x="580" y="130"/>
                      </a:lnTo>
                      <a:lnTo>
                        <a:pt x="580" y="122"/>
                      </a:lnTo>
                      <a:lnTo>
                        <a:pt x="580" y="122"/>
                      </a:lnTo>
                      <a:lnTo>
                        <a:pt x="580" y="114"/>
                      </a:lnTo>
                      <a:lnTo>
                        <a:pt x="582" y="108"/>
                      </a:lnTo>
                      <a:lnTo>
                        <a:pt x="586" y="102"/>
                      </a:lnTo>
                      <a:lnTo>
                        <a:pt x="590" y="96"/>
                      </a:lnTo>
                      <a:lnTo>
                        <a:pt x="596" y="92"/>
                      </a:lnTo>
                      <a:lnTo>
                        <a:pt x="602" y="88"/>
                      </a:lnTo>
                      <a:lnTo>
                        <a:pt x="610" y="86"/>
                      </a:lnTo>
                      <a:lnTo>
                        <a:pt x="616" y="86"/>
                      </a:lnTo>
                      <a:lnTo>
                        <a:pt x="616" y="86"/>
                      </a:lnTo>
                      <a:lnTo>
                        <a:pt x="624" y="86"/>
                      </a:lnTo>
                      <a:lnTo>
                        <a:pt x="632" y="88"/>
                      </a:lnTo>
                      <a:lnTo>
                        <a:pt x="638" y="92"/>
                      </a:lnTo>
                      <a:lnTo>
                        <a:pt x="642" y="96"/>
                      </a:lnTo>
                      <a:lnTo>
                        <a:pt x="648" y="102"/>
                      </a:lnTo>
                      <a:lnTo>
                        <a:pt x="650" y="108"/>
                      </a:lnTo>
                      <a:lnTo>
                        <a:pt x="654" y="114"/>
                      </a:lnTo>
                      <a:lnTo>
                        <a:pt x="654" y="122"/>
                      </a:lnTo>
                      <a:lnTo>
                        <a:pt x="654" y="122"/>
                      </a:lnTo>
                      <a:lnTo>
                        <a:pt x="654" y="130"/>
                      </a:lnTo>
                      <a:lnTo>
                        <a:pt x="650" y="136"/>
                      </a:lnTo>
                      <a:lnTo>
                        <a:pt x="648" y="144"/>
                      </a:lnTo>
                      <a:lnTo>
                        <a:pt x="642" y="148"/>
                      </a:lnTo>
                      <a:lnTo>
                        <a:pt x="638" y="154"/>
                      </a:lnTo>
                      <a:lnTo>
                        <a:pt x="632" y="156"/>
                      </a:lnTo>
                      <a:lnTo>
                        <a:pt x="624" y="158"/>
                      </a:lnTo>
                      <a:lnTo>
                        <a:pt x="616" y="160"/>
                      </a:lnTo>
                      <a:lnTo>
                        <a:pt x="616" y="160"/>
                      </a:lnTo>
                      <a:close/>
                      <a:moveTo>
                        <a:pt x="782" y="160"/>
                      </a:moveTo>
                      <a:lnTo>
                        <a:pt x="782" y="160"/>
                      </a:lnTo>
                      <a:lnTo>
                        <a:pt x="774" y="158"/>
                      </a:lnTo>
                      <a:lnTo>
                        <a:pt x="768" y="156"/>
                      </a:lnTo>
                      <a:lnTo>
                        <a:pt x="762" y="154"/>
                      </a:lnTo>
                      <a:lnTo>
                        <a:pt x="756" y="148"/>
                      </a:lnTo>
                      <a:lnTo>
                        <a:pt x="752" y="144"/>
                      </a:lnTo>
                      <a:lnTo>
                        <a:pt x="748" y="136"/>
                      </a:lnTo>
                      <a:lnTo>
                        <a:pt x="746" y="130"/>
                      </a:lnTo>
                      <a:lnTo>
                        <a:pt x="744" y="122"/>
                      </a:lnTo>
                      <a:lnTo>
                        <a:pt x="744" y="122"/>
                      </a:lnTo>
                      <a:lnTo>
                        <a:pt x="746" y="114"/>
                      </a:lnTo>
                      <a:lnTo>
                        <a:pt x="748" y="108"/>
                      </a:lnTo>
                      <a:lnTo>
                        <a:pt x="752" y="102"/>
                      </a:lnTo>
                      <a:lnTo>
                        <a:pt x="756" y="96"/>
                      </a:lnTo>
                      <a:lnTo>
                        <a:pt x="762" y="92"/>
                      </a:lnTo>
                      <a:lnTo>
                        <a:pt x="768" y="88"/>
                      </a:lnTo>
                      <a:lnTo>
                        <a:pt x="774" y="86"/>
                      </a:lnTo>
                      <a:lnTo>
                        <a:pt x="782" y="86"/>
                      </a:lnTo>
                      <a:lnTo>
                        <a:pt x="782" y="86"/>
                      </a:lnTo>
                      <a:lnTo>
                        <a:pt x="790" y="86"/>
                      </a:lnTo>
                      <a:lnTo>
                        <a:pt x="796" y="88"/>
                      </a:lnTo>
                      <a:lnTo>
                        <a:pt x="802" y="92"/>
                      </a:lnTo>
                      <a:lnTo>
                        <a:pt x="808" y="96"/>
                      </a:lnTo>
                      <a:lnTo>
                        <a:pt x="812" y="102"/>
                      </a:lnTo>
                      <a:lnTo>
                        <a:pt x="816" y="108"/>
                      </a:lnTo>
                      <a:lnTo>
                        <a:pt x="818" y="114"/>
                      </a:lnTo>
                      <a:lnTo>
                        <a:pt x="820" y="122"/>
                      </a:lnTo>
                      <a:lnTo>
                        <a:pt x="820" y="122"/>
                      </a:lnTo>
                      <a:lnTo>
                        <a:pt x="818" y="130"/>
                      </a:lnTo>
                      <a:lnTo>
                        <a:pt x="816" y="136"/>
                      </a:lnTo>
                      <a:lnTo>
                        <a:pt x="812" y="144"/>
                      </a:lnTo>
                      <a:lnTo>
                        <a:pt x="808" y="148"/>
                      </a:lnTo>
                      <a:lnTo>
                        <a:pt x="802" y="154"/>
                      </a:lnTo>
                      <a:lnTo>
                        <a:pt x="796" y="156"/>
                      </a:lnTo>
                      <a:lnTo>
                        <a:pt x="790" y="158"/>
                      </a:lnTo>
                      <a:lnTo>
                        <a:pt x="782" y="160"/>
                      </a:lnTo>
                      <a:lnTo>
                        <a:pt x="782" y="160"/>
                      </a:lnTo>
                      <a:close/>
                      <a:moveTo>
                        <a:pt x="948" y="160"/>
                      </a:moveTo>
                      <a:lnTo>
                        <a:pt x="948" y="160"/>
                      </a:lnTo>
                      <a:lnTo>
                        <a:pt x="940" y="158"/>
                      </a:lnTo>
                      <a:lnTo>
                        <a:pt x="932" y="156"/>
                      </a:lnTo>
                      <a:lnTo>
                        <a:pt x="926" y="154"/>
                      </a:lnTo>
                      <a:lnTo>
                        <a:pt x="920" y="148"/>
                      </a:lnTo>
                      <a:lnTo>
                        <a:pt x="916" y="144"/>
                      </a:lnTo>
                      <a:lnTo>
                        <a:pt x="912" y="136"/>
                      </a:lnTo>
                      <a:lnTo>
                        <a:pt x="910" y="130"/>
                      </a:lnTo>
                      <a:lnTo>
                        <a:pt x="910" y="122"/>
                      </a:lnTo>
                      <a:lnTo>
                        <a:pt x="910" y="122"/>
                      </a:lnTo>
                      <a:lnTo>
                        <a:pt x="910" y="114"/>
                      </a:lnTo>
                      <a:lnTo>
                        <a:pt x="912" y="108"/>
                      </a:lnTo>
                      <a:lnTo>
                        <a:pt x="916" y="102"/>
                      </a:lnTo>
                      <a:lnTo>
                        <a:pt x="920" y="96"/>
                      </a:lnTo>
                      <a:lnTo>
                        <a:pt x="926" y="92"/>
                      </a:lnTo>
                      <a:lnTo>
                        <a:pt x="932" y="88"/>
                      </a:lnTo>
                      <a:lnTo>
                        <a:pt x="940" y="86"/>
                      </a:lnTo>
                      <a:lnTo>
                        <a:pt x="948" y="86"/>
                      </a:lnTo>
                      <a:lnTo>
                        <a:pt x="948" y="86"/>
                      </a:lnTo>
                      <a:lnTo>
                        <a:pt x="954" y="86"/>
                      </a:lnTo>
                      <a:lnTo>
                        <a:pt x="962" y="88"/>
                      </a:lnTo>
                      <a:lnTo>
                        <a:pt x="968" y="92"/>
                      </a:lnTo>
                      <a:lnTo>
                        <a:pt x="974" y="96"/>
                      </a:lnTo>
                      <a:lnTo>
                        <a:pt x="978" y="102"/>
                      </a:lnTo>
                      <a:lnTo>
                        <a:pt x="982" y="108"/>
                      </a:lnTo>
                      <a:lnTo>
                        <a:pt x="984" y="114"/>
                      </a:lnTo>
                      <a:lnTo>
                        <a:pt x="984" y="122"/>
                      </a:lnTo>
                      <a:lnTo>
                        <a:pt x="984" y="122"/>
                      </a:lnTo>
                      <a:lnTo>
                        <a:pt x="984" y="130"/>
                      </a:lnTo>
                      <a:lnTo>
                        <a:pt x="982" y="136"/>
                      </a:lnTo>
                      <a:lnTo>
                        <a:pt x="978" y="144"/>
                      </a:lnTo>
                      <a:lnTo>
                        <a:pt x="974" y="148"/>
                      </a:lnTo>
                      <a:lnTo>
                        <a:pt x="968" y="154"/>
                      </a:lnTo>
                      <a:lnTo>
                        <a:pt x="962" y="156"/>
                      </a:lnTo>
                      <a:lnTo>
                        <a:pt x="954" y="158"/>
                      </a:lnTo>
                      <a:lnTo>
                        <a:pt x="948" y="160"/>
                      </a:lnTo>
                      <a:lnTo>
                        <a:pt x="948" y="160"/>
                      </a:lnTo>
                      <a:close/>
                      <a:moveTo>
                        <a:pt x="1112" y="160"/>
                      </a:moveTo>
                      <a:lnTo>
                        <a:pt x="1112" y="160"/>
                      </a:lnTo>
                      <a:lnTo>
                        <a:pt x="1104" y="158"/>
                      </a:lnTo>
                      <a:lnTo>
                        <a:pt x="1098" y="156"/>
                      </a:lnTo>
                      <a:lnTo>
                        <a:pt x="1092" y="154"/>
                      </a:lnTo>
                      <a:lnTo>
                        <a:pt x="1086" y="148"/>
                      </a:lnTo>
                      <a:lnTo>
                        <a:pt x="1082" y="144"/>
                      </a:lnTo>
                      <a:lnTo>
                        <a:pt x="1078" y="136"/>
                      </a:lnTo>
                      <a:lnTo>
                        <a:pt x="1076" y="130"/>
                      </a:lnTo>
                      <a:lnTo>
                        <a:pt x="1076" y="122"/>
                      </a:lnTo>
                      <a:lnTo>
                        <a:pt x="1076" y="122"/>
                      </a:lnTo>
                      <a:lnTo>
                        <a:pt x="1076" y="114"/>
                      </a:lnTo>
                      <a:lnTo>
                        <a:pt x="1078" y="108"/>
                      </a:lnTo>
                      <a:lnTo>
                        <a:pt x="1082" y="102"/>
                      </a:lnTo>
                      <a:lnTo>
                        <a:pt x="1086" y="96"/>
                      </a:lnTo>
                      <a:lnTo>
                        <a:pt x="1092" y="92"/>
                      </a:lnTo>
                      <a:lnTo>
                        <a:pt x="1098" y="88"/>
                      </a:lnTo>
                      <a:lnTo>
                        <a:pt x="1104" y="86"/>
                      </a:lnTo>
                      <a:lnTo>
                        <a:pt x="1112" y="86"/>
                      </a:lnTo>
                      <a:lnTo>
                        <a:pt x="1112" y="86"/>
                      </a:lnTo>
                      <a:lnTo>
                        <a:pt x="1120" y="86"/>
                      </a:lnTo>
                      <a:lnTo>
                        <a:pt x="1126" y="88"/>
                      </a:lnTo>
                      <a:lnTo>
                        <a:pt x="1134" y="92"/>
                      </a:lnTo>
                      <a:lnTo>
                        <a:pt x="1138" y="96"/>
                      </a:lnTo>
                      <a:lnTo>
                        <a:pt x="1144" y="102"/>
                      </a:lnTo>
                      <a:lnTo>
                        <a:pt x="1146" y="108"/>
                      </a:lnTo>
                      <a:lnTo>
                        <a:pt x="1148" y="114"/>
                      </a:lnTo>
                      <a:lnTo>
                        <a:pt x="1150" y="122"/>
                      </a:lnTo>
                      <a:lnTo>
                        <a:pt x="1150" y="122"/>
                      </a:lnTo>
                      <a:lnTo>
                        <a:pt x="1148" y="130"/>
                      </a:lnTo>
                      <a:lnTo>
                        <a:pt x="1146" y="136"/>
                      </a:lnTo>
                      <a:lnTo>
                        <a:pt x="1144" y="144"/>
                      </a:lnTo>
                      <a:lnTo>
                        <a:pt x="1138" y="148"/>
                      </a:lnTo>
                      <a:lnTo>
                        <a:pt x="1134" y="154"/>
                      </a:lnTo>
                      <a:lnTo>
                        <a:pt x="1126" y="156"/>
                      </a:lnTo>
                      <a:lnTo>
                        <a:pt x="1120" y="158"/>
                      </a:lnTo>
                      <a:lnTo>
                        <a:pt x="1112" y="160"/>
                      </a:lnTo>
                      <a:lnTo>
                        <a:pt x="1112" y="160"/>
                      </a:lnTo>
                      <a:close/>
                      <a:moveTo>
                        <a:pt x="1278" y="160"/>
                      </a:moveTo>
                      <a:lnTo>
                        <a:pt x="1278" y="160"/>
                      </a:lnTo>
                      <a:lnTo>
                        <a:pt x="1270" y="158"/>
                      </a:lnTo>
                      <a:lnTo>
                        <a:pt x="1264" y="156"/>
                      </a:lnTo>
                      <a:lnTo>
                        <a:pt x="1256" y="154"/>
                      </a:lnTo>
                      <a:lnTo>
                        <a:pt x="1252" y="148"/>
                      </a:lnTo>
                      <a:lnTo>
                        <a:pt x="1246" y="144"/>
                      </a:lnTo>
                      <a:lnTo>
                        <a:pt x="1244" y="136"/>
                      </a:lnTo>
                      <a:lnTo>
                        <a:pt x="1242" y="130"/>
                      </a:lnTo>
                      <a:lnTo>
                        <a:pt x="1240" y="122"/>
                      </a:lnTo>
                      <a:lnTo>
                        <a:pt x="1240" y="122"/>
                      </a:lnTo>
                      <a:lnTo>
                        <a:pt x="1242" y="114"/>
                      </a:lnTo>
                      <a:lnTo>
                        <a:pt x="1244" y="108"/>
                      </a:lnTo>
                      <a:lnTo>
                        <a:pt x="1246" y="102"/>
                      </a:lnTo>
                      <a:lnTo>
                        <a:pt x="1252" y="96"/>
                      </a:lnTo>
                      <a:lnTo>
                        <a:pt x="1256" y="92"/>
                      </a:lnTo>
                      <a:lnTo>
                        <a:pt x="1264" y="88"/>
                      </a:lnTo>
                      <a:lnTo>
                        <a:pt x="1270" y="86"/>
                      </a:lnTo>
                      <a:lnTo>
                        <a:pt x="1278" y="86"/>
                      </a:lnTo>
                      <a:lnTo>
                        <a:pt x="1278" y="86"/>
                      </a:lnTo>
                      <a:lnTo>
                        <a:pt x="1286" y="86"/>
                      </a:lnTo>
                      <a:lnTo>
                        <a:pt x="1292" y="88"/>
                      </a:lnTo>
                      <a:lnTo>
                        <a:pt x="1298" y="92"/>
                      </a:lnTo>
                      <a:lnTo>
                        <a:pt x="1304" y="96"/>
                      </a:lnTo>
                      <a:lnTo>
                        <a:pt x="1308" y="102"/>
                      </a:lnTo>
                      <a:lnTo>
                        <a:pt x="1312" y="108"/>
                      </a:lnTo>
                      <a:lnTo>
                        <a:pt x="1314" y="114"/>
                      </a:lnTo>
                      <a:lnTo>
                        <a:pt x="1314" y="122"/>
                      </a:lnTo>
                      <a:lnTo>
                        <a:pt x="1314" y="122"/>
                      </a:lnTo>
                      <a:lnTo>
                        <a:pt x="1314" y="130"/>
                      </a:lnTo>
                      <a:lnTo>
                        <a:pt x="1312" y="136"/>
                      </a:lnTo>
                      <a:lnTo>
                        <a:pt x="1308" y="144"/>
                      </a:lnTo>
                      <a:lnTo>
                        <a:pt x="1304" y="148"/>
                      </a:lnTo>
                      <a:lnTo>
                        <a:pt x="1298" y="154"/>
                      </a:lnTo>
                      <a:lnTo>
                        <a:pt x="1292" y="156"/>
                      </a:lnTo>
                      <a:lnTo>
                        <a:pt x="1286" y="158"/>
                      </a:lnTo>
                      <a:lnTo>
                        <a:pt x="1278" y="160"/>
                      </a:lnTo>
                      <a:lnTo>
                        <a:pt x="1278" y="160"/>
                      </a:lnTo>
                      <a:close/>
                    </a:path>
                  </a:pathLst>
                </a:custGeom>
                <a:solidFill>
                  <a:srgbClr val="F7F8F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7" name="Freeform 72"/>
                <p:cNvSpPr>
                  <a:spLocks/>
                </p:cNvSpPr>
                <p:nvPr/>
              </p:nvSpPr>
              <p:spPr bwMode="auto">
                <a:xfrm>
                  <a:off x="7164388" y="935038"/>
                  <a:ext cx="311150" cy="311150"/>
                </a:xfrm>
                <a:custGeom>
                  <a:avLst/>
                  <a:gdLst/>
                  <a:ahLst/>
                  <a:cxnLst>
                    <a:cxn ang="0">
                      <a:pos x="196" y="196"/>
                    </a:cxn>
                    <a:cxn ang="0">
                      <a:pos x="0" y="196"/>
                    </a:cxn>
                    <a:cxn ang="0">
                      <a:pos x="0" y="0"/>
                    </a:cxn>
                    <a:cxn ang="0">
                      <a:pos x="196" y="196"/>
                    </a:cxn>
                  </a:cxnLst>
                  <a:rect l="0" t="0" r="r" b="b"/>
                  <a:pathLst>
                    <a:path w="196" h="196">
                      <a:moveTo>
                        <a:pt x="196" y="196"/>
                      </a:moveTo>
                      <a:lnTo>
                        <a:pt x="0" y="196"/>
                      </a:lnTo>
                      <a:lnTo>
                        <a:pt x="0" y="0"/>
                      </a:lnTo>
                      <a:lnTo>
                        <a:pt x="196" y="196"/>
                      </a:lnTo>
                      <a:close/>
                    </a:path>
                  </a:pathLst>
                </a:custGeom>
                <a:solidFill>
                  <a:srgbClr val="CFCF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" name="Freeform 73"/>
                <p:cNvSpPr>
                  <a:spLocks/>
                </p:cNvSpPr>
                <p:nvPr/>
              </p:nvSpPr>
              <p:spPr bwMode="auto">
                <a:xfrm>
                  <a:off x="4478338" y="1287463"/>
                  <a:ext cx="3086100" cy="1428750"/>
                </a:xfrm>
                <a:custGeom>
                  <a:avLst/>
                  <a:gdLst/>
                  <a:ahLst/>
                  <a:cxnLst>
                    <a:cxn ang="0">
                      <a:pos x="1668" y="42"/>
                    </a:cxn>
                    <a:cxn ang="0">
                      <a:pos x="1668" y="42"/>
                    </a:cxn>
                    <a:cxn ang="0">
                      <a:pos x="1664" y="34"/>
                    </a:cxn>
                    <a:cxn ang="0">
                      <a:pos x="1658" y="26"/>
                    </a:cxn>
                    <a:cxn ang="0">
                      <a:pos x="1652" y="18"/>
                    </a:cxn>
                    <a:cxn ang="0">
                      <a:pos x="1646" y="12"/>
                    </a:cxn>
                    <a:cxn ang="0">
                      <a:pos x="1646" y="12"/>
                    </a:cxn>
                    <a:cxn ang="0">
                      <a:pos x="1636" y="8"/>
                    </a:cxn>
                    <a:cxn ang="0">
                      <a:pos x="1628" y="4"/>
                    </a:cxn>
                    <a:cxn ang="0">
                      <a:pos x="1618" y="2"/>
                    </a:cxn>
                    <a:cxn ang="0">
                      <a:pos x="1610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6" y="2"/>
                    </a:cxn>
                    <a:cxn ang="0">
                      <a:pos x="32" y="6"/>
                    </a:cxn>
                    <a:cxn ang="0">
                      <a:pos x="20" y="14"/>
                    </a:cxn>
                    <a:cxn ang="0">
                      <a:pos x="10" y="26"/>
                    </a:cxn>
                    <a:cxn ang="0">
                      <a:pos x="10" y="26"/>
                    </a:cxn>
                    <a:cxn ang="0">
                      <a:pos x="4" y="38"/>
                    </a:cxn>
                    <a:cxn ang="0">
                      <a:pos x="0" y="52"/>
                    </a:cxn>
                    <a:cxn ang="0">
                      <a:pos x="0" y="66"/>
                    </a:cxn>
                    <a:cxn ang="0">
                      <a:pos x="2" y="80"/>
                    </a:cxn>
                    <a:cxn ang="0">
                      <a:pos x="268" y="900"/>
                    </a:cxn>
                    <a:cxn ang="0">
                      <a:pos x="1944" y="900"/>
                    </a:cxn>
                    <a:cxn ang="0">
                      <a:pos x="1668" y="42"/>
                    </a:cxn>
                  </a:cxnLst>
                  <a:rect l="0" t="0" r="r" b="b"/>
                  <a:pathLst>
                    <a:path w="1944" h="900">
                      <a:moveTo>
                        <a:pt x="1668" y="42"/>
                      </a:moveTo>
                      <a:lnTo>
                        <a:pt x="1668" y="42"/>
                      </a:lnTo>
                      <a:lnTo>
                        <a:pt x="1664" y="34"/>
                      </a:lnTo>
                      <a:lnTo>
                        <a:pt x="1658" y="26"/>
                      </a:lnTo>
                      <a:lnTo>
                        <a:pt x="1652" y="18"/>
                      </a:lnTo>
                      <a:lnTo>
                        <a:pt x="1646" y="12"/>
                      </a:lnTo>
                      <a:lnTo>
                        <a:pt x="1646" y="12"/>
                      </a:lnTo>
                      <a:lnTo>
                        <a:pt x="1636" y="8"/>
                      </a:lnTo>
                      <a:lnTo>
                        <a:pt x="1628" y="4"/>
                      </a:lnTo>
                      <a:lnTo>
                        <a:pt x="1618" y="2"/>
                      </a:lnTo>
                      <a:lnTo>
                        <a:pt x="1610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6" y="2"/>
                      </a:lnTo>
                      <a:lnTo>
                        <a:pt x="32" y="6"/>
                      </a:lnTo>
                      <a:lnTo>
                        <a:pt x="20" y="14"/>
                      </a:lnTo>
                      <a:lnTo>
                        <a:pt x="10" y="26"/>
                      </a:lnTo>
                      <a:lnTo>
                        <a:pt x="10" y="26"/>
                      </a:lnTo>
                      <a:lnTo>
                        <a:pt x="4" y="38"/>
                      </a:lnTo>
                      <a:lnTo>
                        <a:pt x="0" y="52"/>
                      </a:lnTo>
                      <a:lnTo>
                        <a:pt x="0" y="66"/>
                      </a:lnTo>
                      <a:lnTo>
                        <a:pt x="2" y="80"/>
                      </a:lnTo>
                      <a:lnTo>
                        <a:pt x="268" y="900"/>
                      </a:lnTo>
                      <a:lnTo>
                        <a:pt x="1944" y="900"/>
                      </a:lnTo>
                      <a:lnTo>
                        <a:pt x="1668" y="42"/>
                      </a:lnTo>
                      <a:close/>
                    </a:path>
                  </a:pathLst>
                </a:custGeom>
                <a:solidFill>
                  <a:srgbClr val="FBC15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B130F-A908-445E-8E7B-906E66EDCC1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개체 틀 2"/>
          <p:cNvSpPr txBox="1">
            <a:spLocks/>
          </p:cNvSpPr>
          <p:nvPr userDrawn="1"/>
        </p:nvSpPr>
        <p:spPr>
          <a:xfrm>
            <a:off x="459129" y="8816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1600" kern="1200" dirty="0" smtClean="0">
                <a:solidFill>
                  <a:schemeClr val="bg1"/>
                </a:solidFill>
                <a:latin typeface="Tahoma" pitchFamily="34" charset="0"/>
                <a:ea typeface="+mn-ea"/>
                <a:cs typeface="Tahoma" pitchFamily="34" charset="0"/>
              </a:rPr>
              <a:t>마스터 제목 스타일 편집</a:t>
            </a:r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2" name="제목 개체 틀 2"/>
          <p:cNvSpPr txBox="1">
            <a:spLocks/>
          </p:cNvSpPr>
          <p:nvPr userDrawn="1"/>
        </p:nvSpPr>
        <p:spPr>
          <a:xfrm>
            <a:off x="470700" y="924763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제목 개체 틀 2"/>
          <p:cNvSpPr txBox="1">
            <a:spLocks/>
          </p:cNvSpPr>
          <p:nvPr userDrawn="1"/>
        </p:nvSpPr>
        <p:spPr>
          <a:xfrm>
            <a:off x="464915" y="103519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8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49" r:id="rId3"/>
    <p:sldLayoutId id="2147483665" r:id="rId4"/>
    <p:sldLayoutId id="2147483650" r:id="rId5"/>
    <p:sldLayoutId id="2147483651" r:id="rId6"/>
    <p:sldLayoutId id="2147483684" r:id="rId7"/>
    <p:sldLayoutId id="2147483671" r:id="rId8"/>
    <p:sldLayoutId id="2147483669" r:id="rId9"/>
    <p:sldLayoutId id="2147483668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lang="ko-KR" altLang="en-US" sz="3800" b="1" kern="1200" dirty="0">
          <a:solidFill>
            <a:schemeClr val="bg1"/>
          </a:solidFill>
          <a:latin typeface="Tahoma" pitchFamily="34" charset="0"/>
          <a:ea typeface="나눔고딕" pitchFamily="50" charset="-127"/>
          <a:cs typeface="Tahom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000" b="1" kern="1200" dirty="0" smtClean="0">
          <a:solidFill>
            <a:srgbClr val="7030A0"/>
          </a:solidFill>
          <a:latin typeface="맑은 고딕" panose="020B0503020000020004" pitchFamily="50" charset="-127"/>
          <a:ea typeface="맑은 고딕" panose="020B0503020000020004" pitchFamily="50" charset="-127"/>
          <a:cs typeface="Tahom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600" b="0" kern="1200" dirty="0" smtClean="0">
          <a:solidFill>
            <a:srgbClr val="17507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500" kern="1200" dirty="0" smtClean="0">
          <a:solidFill>
            <a:schemeClr val="accent5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74790-609E-4709-843C-74DE14E574F0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4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73882" y="1273672"/>
            <a:ext cx="666079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파이썬</a:t>
            </a:r>
            <a:r>
              <a:rPr lang="ko-KR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라이브러리를</a:t>
            </a:r>
            <a:endParaRPr lang="en-US" altLang="ko-KR" sz="540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활용한 데이터 </a:t>
            </a:r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분석</a:t>
            </a:r>
            <a:endParaRPr lang="en-US" altLang="ko-KR" sz="54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23381" y="3984788"/>
            <a:ext cx="6745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5</a:t>
            </a:r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장</a:t>
            </a:r>
            <a:r>
              <a:rPr lang="en-US" altLang="ko-KR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: </a:t>
            </a:r>
            <a:r>
              <a:rPr lang="ko-KR" altLang="en-US" sz="5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판다스</a:t>
            </a:r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시작하기</a:t>
            </a:r>
            <a:endParaRPr lang="en-US" altLang="ko-K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442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다음 </a:t>
            </a:r>
            <a:r>
              <a:rPr lang="en-US" altLang="ko-KR" dirty="0"/>
              <a:t>pandas </a:t>
            </a:r>
            <a:r>
              <a:rPr lang="ko-KR" altLang="en-US" dirty="0"/>
              <a:t>프로그램에서 실행 결과가 다른 하나는</a:t>
            </a:r>
            <a:r>
              <a:rPr lang="en-US" altLang="ko-KR" dirty="0"/>
              <a:t>?  (4)</a:t>
            </a:r>
          </a:p>
          <a:p>
            <a:pPr lvl="1" fontAlgn="base"/>
            <a:r>
              <a:rPr lang="en-US" altLang="ko-KR" dirty="0" smtClean="0"/>
              <a:t>4</a:t>
            </a:r>
            <a:r>
              <a:rPr lang="ko-KR" altLang="en-US" dirty="0"/>
              <a:t>번은 마지막 행의 데이터프레임이 출력</a:t>
            </a:r>
          </a:p>
          <a:p>
            <a:pPr fontAlgn="base"/>
            <a:endParaRPr lang="ko-KR" altLang="en-US" dirty="0"/>
          </a:p>
          <a:p>
            <a:pPr lvl="1" fontAlgn="base"/>
            <a:r>
              <a:rPr lang="en-US" altLang="ko-KR" dirty="0" err="1"/>
              <a:t>df</a:t>
            </a:r>
            <a:r>
              <a:rPr lang="en-US" altLang="ko-KR" dirty="0"/>
              <a:t> = </a:t>
            </a:r>
            <a:r>
              <a:rPr lang="en-US" altLang="ko-KR" dirty="0" err="1"/>
              <a:t>pd.DataFrame</a:t>
            </a:r>
            <a:r>
              <a:rPr lang="en-US" altLang="ko-KR" dirty="0"/>
              <a:t>(</a:t>
            </a:r>
            <a:r>
              <a:rPr lang="en-US" altLang="ko-KR" dirty="0" err="1"/>
              <a:t>np.arange</a:t>
            </a:r>
            <a:r>
              <a:rPr lang="en-US" altLang="ko-KR" dirty="0"/>
              <a:t>(12).reshape(3, 4), </a:t>
            </a:r>
          </a:p>
          <a:p>
            <a:pPr lvl="1" fontAlgn="base"/>
            <a:r>
              <a:rPr lang="en-US" altLang="ko-KR" dirty="0"/>
              <a:t>                  index=list('</a:t>
            </a:r>
            <a:r>
              <a:rPr lang="en-US" altLang="ko-KR" dirty="0" err="1"/>
              <a:t>abc</a:t>
            </a:r>
            <a:r>
              <a:rPr lang="en-US" altLang="ko-KR" dirty="0"/>
              <a:t>'), columns=list('ABCD'))</a:t>
            </a:r>
          </a:p>
          <a:p>
            <a:pPr fontAlgn="base"/>
            <a:endParaRPr lang="en-US" altLang="ko-KR" dirty="0"/>
          </a:p>
          <a:p>
            <a:pPr lvl="2" fontAlgn="base"/>
            <a:r>
              <a:rPr lang="en-US" altLang="ko-KR" dirty="0"/>
              <a:t>print(</a:t>
            </a:r>
            <a:r>
              <a:rPr lang="en-US" altLang="ko-KR" dirty="0" err="1"/>
              <a:t>df</a:t>
            </a:r>
            <a:r>
              <a:rPr lang="en-US" altLang="ko-KR" dirty="0"/>
              <a:t>['D'][2])</a:t>
            </a:r>
          </a:p>
          <a:p>
            <a:pPr lvl="2" fontAlgn="base"/>
            <a:r>
              <a:rPr lang="en-US" altLang="ko-KR" dirty="0"/>
              <a:t>print(</a:t>
            </a:r>
            <a:r>
              <a:rPr lang="en-US" altLang="ko-KR" dirty="0" err="1"/>
              <a:t>df.loc</a:t>
            </a:r>
            <a:r>
              <a:rPr lang="en-US" altLang="ko-KR" dirty="0"/>
              <a:t>['c', 'D'])</a:t>
            </a:r>
          </a:p>
          <a:p>
            <a:pPr lvl="2" fontAlgn="base"/>
            <a:r>
              <a:rPr lang="en-US" altLang="ko-KR" dirty="0"/>
              <a:t>print(</a:t>
            </a:r>
            <a:r>
              <a:rPr lang="en-US" altLang="ko-KR" dirty="0" err="1"/>
              <a:t>df.iloc</a:t>
            </a:r>
            <a:r>
              <a:rPr lang="en-US" altLang="ko-KR" dirty="0"/>
              <a:t>[2, 3])</a:t>
            </a:r>
          </a:p>
          <a:p>
            <a:pPr lvl="2" fontAlgn="base"/>
            <a:r>
              <a:rPr lang="en-US" altLang="ko-KR" dirty="0"/>
              <a:t>print(</a:t>
            </a:r>
            <a:r>
              <a:rPr lang="en-US" altLang="ko-KR" dirty="0" err="1"/>
              <a:t>df</a:t>
            </a:r>
            <a:r>
              <a:rPr lang="en-US" altLang="ko-KR" dirty="0"/>
              <a:t>[2:])</a:t>
            </a:r>
          </a:p>
          <a:p>
            <a:pPr fontAlgn="base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900518" y="585062"/>
            <a:ext cx="7000410" cy="24047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21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5.2.4 </a:t>
            </a:r>
            <a:r>
              <a:rPr lang="ko-KR" altLang="en-US" dirty="0" smtClean="0"/>
              <a:t>정수 색인 </a:t>
            </a:r>
            <a:r>
              <a:rPr lang="en-US" altLang="ko-KR" dirty="0" smtClean="0"/>
              <a:t>p209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정수 색인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iloc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 </a:t>
            </a:r>
            <a:r>
              <a:rPr lang="ko-KR" altLang="en-US" dirty="0" smtClean="0"/>
              <a:t>권장</a:t>
            </a:r>
            <a:endParaRPr lang="en-US" altLang="ko-KR" dirty="0" smtClean="0"/>
          </a:p>
          <a:p>
            <a:r>
              <a:rPr lang="ko-KR" altLang="en-US" dirty="0" smtClean="0"/>
              <a:t>라벨</a:t>
            </a:r>
            <a:r>
              <a:rPr lang="en-US" altLang="ko-KR" dirty="0" smtClean="0"/>
              <a:t> </a:t>
            </a:r>
            <a:r>
              <a:rPr lang="ko-KR" altLang="en-US" dirty="0" smtClean="0"/>
              <a:t>색인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ser.loc</a:t>
            </a:r>
            <a:r>
              <a:rPr lang="en-US" altLang="ko-KR" dirty="0" smtClean="0"/>
              <a:t>[:1]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822" y="1109231"/>
            <a:ext cx="4951777" cy="5047990"/>
          </a:xfrm>
          <a:prstGeom prst="rect">
            <a:avLst/>
          </a:prstGeom>
        </p:spPr>
      </p:pic>
      <p:sp>
        <p:nvSpPr>
          <p:cNvPr id="6" name="사각형 설명선 5"/>
          <p:cNvSpPr/>
          <p:nvPr/>
        </p:nvSpPr>
        <p:spPr>
          <a:xfrm>
            <a:off x="1904301" y="3689266"/>
            <a:ext cx="1166069" cy="730465"/>
          </a:xfrm>
          <a:prstGeom prst="wedgeRectCallout">
            <a:avLst>
              <a:gd name="adj1" fmla="val 217447"/>
              <a:gd name="adj2" fmla="val 77408"/>
            </a:avLst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라벨이므로 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1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까지이다</a:t>
            </a:r>
            <a:r>
              <a:rPr lang="en-US" altLang="ko-KR" sz="1400" dirty="0" smtClean="0">
                <a:solidFill>
                  <a:srgbClr val="FF0000"/>
                </a:solidFill>
              </a:rPr>
              <a:t>.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91822" y="4543425"/>
            <a:ext cx="1627904" cy="400051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708859" y="1128615"/>
            <a:ext cx="2796715" cy="481110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98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시리즈</a:t>
            </a:r>
            <a:r>
              <a:rPr lang="en-US" altLang="ko-KR" dirty="0" smtClean="0"/>
              <a:t> </a:t>
            </a:r>
            <a:r>
              <a:rPr lang="ko-KR" altLang="en-US" dirty="0" smtClean="0"/>
              <a:t>산술 연산과 데이터 정렬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+ </a:t>
            </a:r>
            <a:r>
              <a:rPr lang="ko-KR" altLang="en-US" dirty="0" smtClean="0"/>
              <a:t>연산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연산에 참여하는 값이 하나라도 </a:t>
            </a:r>
            <a:r>
              <a:rPr lang="en-US" altLang="ko-KR" dirty="0" err="1" smtClean="0"/>
              <a:t>na</a:t>
            </a:r>
            <a:r>
              <a:rPr lang="ko-KR" altLang="en-US" dirty="0" smtClean="0"/>
              <a:t>라면 결과는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NaN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85" y="2348918"/>
            <a:ext cx="5864956" cy="339710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537" y="3607316"/>
            <a:ext cx="2059109" cy="168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99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824374" y="6532902"/>
            <a:ext cx="2133600" cy="240183"/>
          </a:xfrm>
        </p:spPr>
        <p:txBody>
          <a:bodyPr/>
          <a:lstStyle/>
          <a:p>
            <a:fld id="{B4F3E208-3B10-45C3-AB64-9D3429F1AD1A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데이터프레임</a:t>
            </a:r>
            <a:r>
              <a:rPr lang="en-US" altLang="ko-KR" dirty="0" smtClean="0"/>
              <a:t> </a:t>
            </a:r>
            <a:r>
              <a:rPr lang="ko-KR" altLang="en-US" dirty="0"/>
              <a:t>산술 연산과 데이터 정렬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양쪽에 겹치지 않은 부분은 </a:t>
            </a:r>
            <a:r>
              <a:rPr lang="en-US" altLang="ko-KR" dirty="0" err="1" smtClean="0"/>
              <a:t>NaN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696" y="1736957"/>
            <a:ext cx="5982766" cy="410226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050" y="3345191"/>
            <a:ext cx="2904256" cy="205476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109106" y="4748649"/>
            <a:ext cx="1853292" cy="33835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09106" y="5594581"/>
            <a:ext cx="1853292" cy="33835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127227" y="3631196"/>
            <a:ext cx="1853292" cy="338356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183517" y="2814751"/>
            <a:ext cx="295405" cy="1217447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457902" y="4569675"/>
            <a:ext cx="366078" cy="145275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28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산술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연산 </a:t>
            </a:r>
            <a:r>
              <a:rPr lang="ko-KR" altLang="en-US" dirty="0" err="1" smtClean="0"/>
              <a:t>메소드에</a:t>
            </a:r>
            <a:r>
              <a:rPr lang="ko-KR" altLang="en-US" dirty="0" smtClean="0"/>
              <a:t> 채워 넣을 값 지정하기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옵션 </a:t>
            </a:r>
            <a:r>
              <a:rPr lang="en-US" altLang="ko-KR" dirty="0" err="1" smtClean="0"/>
              <a:t>fill_vaule</a:t>
            </a:r>
            <a:r>
              <a:rPr lang="en-US" altLang="ko-KR" dirty="0" smtClean="0"/>
              <a:t>=0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484" y="1649653"/>
            <a:ext cx="4742225" cy="45204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394" y="4188579"/>
            <a:ext cx="3005959" cy="185864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587423" y="5836305"/>
            <a:ext cx="2219370" cy="33835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285950" y="5309728"/>
            <a:ext cx="415209" cy="260755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440715" y="4805012"/>
            <a:ext cx="366078" cy="145275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3709" y="1709457"/>
            <a:ext cx="3188378" cy="2028968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479202" y="3482684"/>
            <a:ext cx="2292885" cy="255741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379903" y="2561780"/>
            <a:ext cx="295405" cy="1217447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flipH="1">
            <a:off x="7189082" y="2879836"/>
            <a:ext cx="346840" cy="264272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7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데이터프레임과 시리즈 간의 연산</a:t>
            </a:r>
            <a:r>
              <a:rPr lang="en-US" altLang="ko-KR" dirty="0" smtClean="0"/>
              <a:t>(1)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브로드캐스팅과</a:t>
            </a:r>
            <a:r>
              <a:rPr lang="ko-KR" altLang="en-US" dirty="0" smtClean="0"/>
              <a:t> 동일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칼럼에 맞추고 로우로 전파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1898033"/>
            <a:ext cx="6474701" cy="438889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784" y="3561141"/>
            <a:ext cx="2728934" cy="213795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988250" y="3422760"/>
            <a:ext cx="1004164" cy="247087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0  1  2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88250" y="3736966"/>
            <a:ext cx="1004164" cy="247087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0  1  2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88250" y="4048591"/>
            <a:ext cx="1004164" cy="247087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0  1  2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88250" y="4339200"/>
            <a:ext cx="1004164" cy="247087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0  1  2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2532993" y="3561141"/>
            <a:ext cx="1376855" cy="1842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86225" y="3081495"/>
            <a:ext cx="830677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b  d  e</a:t>
            </a:r>
            <a:endParaRPr lang="ko-KR" altLang="en-US" sz="1600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44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데이터프레임과 시리즈 간의 연산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3521205" cy="5151503"/>
          </a:xfrm>
        </p:spPr>
        <p:txBody>
          <a:bodyPr/>
          <a:lstStyle/>
          <a:p>
            <a:r>
              <a:rPr lang="ko-KR" altLang="en-US" dirty="0" smtClean="0"/>
              <a:t>색인 값을 </a:t>
            </a:r>
            <a:r>
              <a:rPr lang="en-US" altLang="ko-KR" dirty="0" err="1" smtClean="0"/>
              <a:t>DataFrame</a:t>
            </a:r>
            <a:r>
              <a:rPr lang="ko-KR" altLang="en-US" dirty="0" smtClean="0"/>
              <a:t>의 열이나 </a:t>
            </a:r>
            <a:r>
              <a:rPr lang="en-US" altLang="ko-KR" dirty="0" smtClean="0"/>
              <a:t>Series</a:t>
            </a:r>
            <a:r>
              <a:rPr lang="ko-KR" altLang="en-US" dirty="0" smtClean="0"/>
              <a:t>의 색인에서 찾을 수 없다면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 개체는 형식을 맞추기 위해 재색인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중복되지 않는 부분은 </a:t>
            </a:r>
            <a:r>
              <a:rPr lang="en-US" altLang="ko-KR" dirty="0" err="1" smtClean="0"/>
              <a:t>NaN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281" y="1003417"/>
            <a:ext cx="4887240" cy="534204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557369" y="3554282"/>
            <a:ext cx="245859" cy="62883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329880" y="4978433"/>
            <a:ext cx="198562" cy="27673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063339" y="4978433"/>
            <a:ext cx="621240" cy="27673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308860" y="1585041"/>
            <a:ext cx="976327" cy="233249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305477" y="4896810"/>
            <a:ext cx="979710" cy="431935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54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824374" y="6532900"/>
            <a:ext cx="2133600" cy="240183"/>
          </a:xfrm>
        </p:spPr>
        <p:txBody>
          <a:bodyPr/>
          <a:lstStyle/>
          <a:p>
            <a:fld id="{B4F3E208-3B10-45C3-AB64-9D3429F1AD1A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시리즈 값을 열로 전파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행 연산</a:t>
            </a:r>
            <a:r>
              <a:rPr lang="en-US" altLang="ko-KR" dirty="0" smtClean="0"/>
              <a:t>: axis=‘index’ </a:t>
            </a:r>
            <a:r>
              <a:rPr lang="ko-KR" altLang="en-US" dirty="0" smtClean="0"/>
              <a:t>또는</a:t>
            </a:r>
            <a:r>
              <a:rPr lang="en-US" altLang="ko-KR" dirty="0" smtClean="0"/>
              <a:t> 0</a:t>
            </a:r>
          </a:p>
          <a:p>
            <a:pPr lvl="1"/>
            <a:r>
              <a:rPr lang="ko-KR" altLang="en-US" dirty="0" smtClean="0"/>
              <a:t>원래는 칼럼에 맞추고 로우로 전파하나 축이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이므로 그대로 열로 전파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12" y="1912875"/>
            <a:ext cx="3419475" cy="441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895" y="4028085"/>
            <a:ext cx="4124325" cy="23622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521753" y="2689630"/>
            <a:ext cx="706440" cy="904901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653133" y="4965120"/>
            <a:ext cx="706440" cy="1288528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418829" y="2689630"/>
            <a:ext cx="639681" cy="904901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106091" y="2689630"/>
            <a:ext cx="299260" cy="904901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55943" y="2689630"/>
            <a:ext cx="369820" cy="904901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013563" y="2650061"/>
            <a:ext cx="4739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7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10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407700" y="2644807"/>
            <a:ext cx="4739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7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10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0608" y="1928416"/>
            <a:ext cx="4792820" cy="204821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5" name="자유형 14"/>
          <p:cNvSpPr/>
          <p:nvPr/>
        </p:nvSpPr>
        <p:spPr>
          <a:xfrm>
            <a:off x="2690648" y="2522445"/>
            <a:ext cx="546538" cy="126162"/>
          </a:xfrm>
          <a:custGeom>
            <a:avLst/>
            <a:gdLst>
              <a:gd name="connsiteX0" fmla="*/ 0 w 546538"/>
              <a:gd name="connsiteY0" fmla="*/ 115652 h 126162"/>
              <a:gd name="connsiteX1" fmla="*/ 304800 w 546538"/>
              <a:gd name="connsiteY1" fmla="*/ 38 h 126162"/>
              <a:gd name="connsiteX2" fmla="*/ 546538 w 546538"/>
              <a:gd name="connsiteY2" fmla="*/ 126162 h 126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6538" h="126162">
                <a:moveTo>
                  <a:pt x="0" y="115652"/>
                </a:moveTo>
                <a:cubicBezTo>
                  <a:pt x="106855" y="56969"/>
                  <a:pt x="213710" y="-1714"/>
                  <a:pt x="304800" y="38"/>
                </a:cubicBezTo>
                <a:cubicBezTo>
                  <a:pt x="395890" y="1790"/>
                  <a:pt x="471214" y="63976"/>
                  <a:pt x="546538" y="126162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2686567" y="2527699"/>
            <a:ext cx="928992" cy="72286"/>
          </a:xfrm>
          <a:custGeom>
            <a:avLst/>
            <a:gdLst>
              <a:gd name="connsiteX0" fmla="*/ 0 w 546538"/>
              <a:gd name="connsiteY0" fmla="*/ 115652 h 126162"/>
              <a:gd name="connsiteX1" fmla="*/ 304800 w 546538"/>
              <a:gd name="connsiteY1" fmla="*/ 38 h 126162"/>
              <a:gd name="connsiteX2" fmla="*/ 546538 w 546538"/>
              <a:gd name="connsiteY2" fmla="*/ 126162 h 126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6538" h="126162">
                <a:moveTo>
                  <a:pt x="0" y="115652"/>
                </a:moveTo>
                <a:cubicBezTo>
                  <a:pt x="106855" y="56969"/>
                  <a:pt x="213710" y="-1714"/>
                  <a:pt x="304800" y="38"/>
                </a:cubicBezTo>
                <a:cubicBezTo>
                  <a:pt x="395890" y="1790"/>
                  <a:pt x="471214" y="63976"/>
                  <a:pt x="546538" y="126162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176319" y="4101140"/>
            <a:ext cx="1210935" cy="334225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50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5.2.6 </a:t>
            </a:r>
            <a:r>
              <a:rPr lang="ko-KR" altLang="en-US" dirty="0" smtClean="0"/>
              <a:t>함수 </a:t>
            </a:r>
            <a:r>
              <a:rPr lang="ko-KR" altLang="en-US" dirty="0" smtClean="0"/>
              <a:t>적용과 </a:t>
            </a:r>
            <a:r>
              <a:rPr lang="ko-KR" altLang="en-US" dirty="0" smtClean="0"/>
              <a:t>매핑                                    </a:t>
            </a:r>
            <a:r>
              <a:rPr lang="en-US" altLang="ko-KR" dirty="0" smtClean="0"/>
              <a:t>p217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3769389" cy="5151503"/>
          </a:xfrm>
        </p:spPr>
        <p:txBody>
          <a:bodyPr/>
          <a:lstStyle/>
          <a:p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유니버설 함수 적용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원소에 적용되는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r>
              <a:rPr lang="en-US" altLang="ko-KR" dirty="0" err="1" smtClean="0"/>
              <a:t>df.apply</a:t>
            </a:r>
            <a:r>
              <a:rPr lang="en-US" altLang="ko-KR" dirty="0" smtClean="0"/>
              <a:t>(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, axis=0)</a:t>
            </a:r>
          </a:p>
          <a:p>
            <a:pPr lvl="1"/>
            <a:r>
              <a:rPr lang="ko-KR" altLang="en-US" dirty="0" smtClean="0"/>
              <a:t>축 행에 따른 연산이 기본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axis=1 </a:t>
            </a:r>
          </a:p>
          <a:p>
            <a:pPr lvl="2"/>
            <a:r>
              <a:rPr lang="ko-KR" altLang="en-US" dirty="0" smtClean="0"/>
              <a:t>축</a:t>
            </a:r>
            <a:r>
              <a:rPr lang="en-US" altLang="ko-KR" dirty="0" smtClean="0"/>
              <a:t> </a:t>
            </a:r>
            <a:r>
              <a:rPr lang="ko-KR" altLang="en-US" dirty="0" smtClean="0"/>
              <a:t>열에 따라 계산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385" y="1193960"/>
            <a:ext cx="4891509" cy="35802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65" y="3492190"/>
            <a:ext cx="3137010" cy="2564040"/>
          </a:xfrm>
          <a:prstGeom prst="rect">
            <a:avLst/>
          </a:prstGeom>
        </p:spPr>
      </p:pic>
      <p:sp>
        <p:nvSpPr>
          <p:cNvPr id="7" name="사각형 설명선 6"/>
          <p:cNvSpPr/>
          <p:nvPr/>
        </p:nvSpPr>
        <p:spPr>
          <a:xfrm>
            <a:off x="4169328" y="5014708"/>
            <a:ext cx="1778466" cy="342681"/>
          </a:xfrm>
          <a:prstGeom prst="wedgeRectCallout">
            <a:avLst>
              <a:gd name="adj1" fmla="val -198094"/>
              <a:gd name="adj2" fmla="val -186917"/>
            </a:avLst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열에서 최대</a:t>
            </a:r>
            <a:r>
              <a:rPr lang="en-US" altLang="ko-KR" sz="1400" dirty="0" smtClean="0">
                <a:solidFill>
                  <a:srgbClr val="FF0000"/>
                </a:solidFill>
              </a:rPr>
              <a:t>-</a:t>
            </a:r>
            <a:r>
              <a:rPr lang="ko-KR" altLang="en-US" sz="1400" dirty="0" smtClean="0">
                <a:solidFill>
                  <a:srgbClr val="FF0000"/>
                </a:solidFill>
              </a:rPr>
              <a:t>최소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사각형 설명선 7"/>
          <p:cNvSpPr/>
          <p:nvPr/>
        </p:nvSpPr>
        <p:spPr>
          <a:xfrm>
            <a:off x="4382654" y="5597887"/>
            <a:ext cx="1778466" cy="342681"/>
          </a:xfrm>
          <a:prstGeom prst="wedgeRectCallout">
            <a:avLst>
              <a:gd name="adj1" fmla="val -197151"/>
              <a:gd name="adj2" fmla="val -71858"/>
            </a:avLst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행에서 최대</a:t>
            </a:r>
            <a:r>
              <a:rPr lang="en-US" altLang="ko-KR" sz="1400" dirty="0" smtClean="0">
                <a:solidFill>
                  <a:srgbClr val="FF0000"/>
                </a:solidFill>
              </a:rPr>
              <a:t>-</a:t>
            </a:r>
            <a:r>
              <a:rPr lang="ko-KR" altLang="en-US" sz="1400" dirty="0" smtClean="0">
                <a:solidFill>
                  <a:srgbClr val="FF0000"/>
                </a:solidFill>
              </a:rPr>
              <a:t>최소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46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반환 값이 시리즈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여러 값을 가진 시리즈 반환도 가능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40" y="1807599"/>
            <a:ext cx="6666534" cy="429202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223" y="3717717"/>
            <a:ext cx="3288465" cy="2231138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150623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06865" y="1914780"/>
            <a:ext cx="5941050" cy="29238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8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파이썬</a:t>
            </a:r>
            <a:r>
              <a:rPr lang="ko-KR" altLang="en-US" sz="4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라이브러리를</a:t>
            </a:r>
            <a:endParaRPr lang="en-US" altLang="ko-KR" sz="480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4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활용한 데이터 </a:t>
            </a:r>
            <a:r>
              <a:rPr lang="ko-KR" altLang="en-US" sz="48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분석</a:t>
            </a:r>
            <a:endParaRPr lang="en-US" altLang="ko-KR" sz="48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endParaRPr lang="en-US" altLang="ko-KR" sz="48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en-US" altLang="ko-KR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5</a:t>
            </a:r>
            <a:r>
              <a:rPr lang="ko-KR" altLang="en-US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장 </a:t>
            </a:r>
            <a:r>
              <a:rPr lang="en-US" altLang="ko-KR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2</a:t>
            </a:r>
            <a:r>
              <a:rPr lang="ko-KR" altLang="en-US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절 핵심기능</a:t>
            </a:r>
            <a:endParaRPr lang="en-US" altLang="ko-KR" sz="4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390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배열의 원소에 적용되는 함수 사용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df.applymap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함수</a:t>
            </a:r>
            <a:r>
              <a:rPr lang="ko-KR" altLang="en-US" dirty="0" err="1"/>
              <a:t>명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Series.map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함수명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168" y="1006523"/>
            <a:ext cx="3418968" cy="530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7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정렬과 순위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열의 색인을 정렬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sort_index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옵션 </a:t>
            </a:r>
            <a:r>
              <a:rPr lang="en-US" altLang="ko-KR" dirty="0" smtClean="0"/>
              <a:t>axis=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076" y="1855815"/>
            <a:ext cx="5425632" cy="38277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396" y="3014880"/>
            <a:ext cx="4670609" cy="320445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872269" y="5015540"/>
            <a:ext cx="680431" cy="668067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282219" y="3586790"/>
            <a:ext cx="1061431" cy="308935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333445" y="5280301"/>
            <a:ext cx="981630" cy="301349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4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값에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따른 정렬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5119679" cy="1591311"/>
          </a:xfrm>
        </p:spPr>
        <p:txBody>
          <a:bodyPr>
            <a:normAutofit fontScale="92500"/>
          </a:bodyPr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df.sort_values</a:t>
            </a:r>
            <a:r>
              <a:rPr lang="en-US" altLang="ko-KR" dirty="0" smtClean="0"/>
              <a:t>()</a:t>
            </a:r>
          </a:p>
          <a:p>
            <a:pPr lvl="1"/>
            <a:r>
              <a:rPr lang="ko-KR" altLang="en-US" dirty="0" smtClean="0"/>
              <a:t>시리즈에서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NaN</a:t>
            </a:r>
            <a:r>
              <a:rPr lang="ko-KR" altLang="en-US" dirty="0" smtClean="0"/>
              <a:t>는 마지막에 배치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데이터프레임에서 반드시 필요한 인자 </a:t>
            </a:r>
            <a:r>
              <a:rPr lang="en-US" altLang="ko-KR" dirty="0" smtClean="0"/>
              <a:t>by=‘</a:t>
            </a:r>
            <a:r>
              <a:rPr lang="ko-KR" altLang="en-US" dirty="0" smtClean="0"/>
              <a:t>열명</a:t>
            </a:r>
            <a:r>
              <a:rPr lang="en-US" altLang="ko-KR" dirty="0" smtClean="0"/>
              <a:t>’</a:t>
            </a:r>
          </a:p>
          <a:p>
            <a:pPr lvl="2"/>
            <a:r>
              <a:rPr lang="ko-KR" altLang="en-US" dirty="0"/>
              <a:t>정렬할 </a:t>
            </a:r>
            <a:r>
              <a:rPr lang="ko-KR" altLang="en-US" dirty="0" smtClean="0"/>
              <a:t>열명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없으면 오류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by=[‘</a:t>
            </a:r>
            <a:r>
              <a:rPr lang="ko-KR" altLang="en-US" dirty="0" smtClean="0"/>
              <a:t>열명</a:t>
            </a:r>
            <a:r>
              <a:rPr lang="en-US" altLang="ko-KR" dirty="0" smtClean="0"/>
              <a:t>1’, </a:t>
            </a:r>
            <a:r>
              <a:rPr lang="en-US" altLang="ko-KR" dirty="0"/>
              <a:t>‘</a:t>
            </a:r>
            <a:r>
              <a:rPr lang="ko-KR" altLang="en-US" dirty="0" smtClean="0"/>
              <a:t>열명</a:t>
            </a:r>
            <a:r>
              <a:rPr lang="en-US" altLang="ko-KR" dirty="0" smtClean="0"/>
              <a:t>2’ …]</a:t>
            </a:r>
          </a:p>
          <a:p>
            <a:pPr lvl="2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16" y="2785271"/>
            <a:ext cx="5534846" cy="395783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755" y="694510"/>
            <a:ext cx="3272117" cy="3821231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1667318" y="3320090"/>
            <a:ext cx="380557" cy="1099510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443818" y="1193959"/>
            <a:ext cx="271308" cy="1406365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486747" y="3251273"/>
            <a:ext cx="380557" cy="1264468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74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값에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따른 정렬 </a:t>
            </a:r>
            <a:r>
              <a:rPr lang="en-US" altLang="ko-KR" dirty="0" smtClean="0"/>
              <a:t>axis=1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지정된 행의 값에 따라 정렬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039" y="1292772"/>
            <a:ext cx="2889427" cy="471963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142953" y="5241956"/>
            <a:ext cx="1299792" cy="236055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101856" y="2835714"/>
            <a:ext cx="1299792" cy="236055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6493079" y="2944536"/>
            <a:ext cx="973126" cy="2416029"/>
          </a:xfrm>
          <a:custGeom>
            <a:avLst/>
            <a:gdLst>
              <a:gd name="connsiteX0" fmla="*/ 8389 w 973126"/>
              <a:gd name="connsiteY0" fmla="*/ 0 h 2416029"/>
              <a:gd name="connsiteX1" fmla="*/ 973123 w 973126"/>
              <a:gd name="connsiteY1" fmla="*/ 1359016 h 2416029"/>
              <a:gd name="connsiteX2" fmla="*/ 0 w 973126"/>
              <a:gd name="connsiteY2" fmla="*/ 2416029 h 2416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3126" h="2416029">
                <a:moveTo>
                  <a:pt x="8389" y="0"/>
                </a:moveTo>
                <a:cubicBezTo>
                  <a:pt x="491455" y="478172"/>
                  <a:pt x="974521" y="956345"/>
                  <a:pt x="973123" y="1359016"/>
                </a:cubicBezTo>
                <a:cubicBezTo>
                  <a:pt x="971725" y="1761687"/>
                  <a:pt x="485862" y="2088858"/>
                  <a:pt x="0" y="2416029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75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시리즈 항목의 순위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series.rank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df.rank</a:t>
            </a:r>
            <a:r>
              <a:rPr lang="en-US" altLang="ko-KR" dirty="0"/>
              <a:t>()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동점인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항목은 평균 순위가 기본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옵션 </a:t>
            </a:r>
            <a:r>
              <a:rPr lang="en-US" altLang="ko-KR" dirty="0" smtClean="0"/>
              <a:t>method=‘first</a:t>
            </a:r>
            <a:r>
              <a:rPr lang="en-US" altLang="ko-KR" dirty="0" smtClean="0"/>
              <a:t>’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먼저</a:t>
            </a:r>
            <a:r>
              <a:rPr lang="en-US" altLang="ko-KR" dirty="0" smtClean="0"/>
              <a:t> </a:t>
            </a:r>
            <a:r>
              <a:rPr lang="ko-KR" altLang="en-US" dirty="0" smtClean="0"/>
              <a:t>나타난 순서 대로 </a:t>
            </a:r>
            <a:r>
              <a:rPr lang="ko-KR" altLang="en-US" dirty="0" smtClean="0"/>
              <a:t>순위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method</a:t>
            </a:r>
            <a:r>
              <a:rPr lang="en-US" altLang="ko-KR" dirty="0"/>
              <a:t>=‘max’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동등이면 큰 값으로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1</a:t>
            </a:r>
            <a:r>
              <a:rPr lang="ko-KR" altLang="en-US" dirty="0" smtClean="0"/>
              <a:t>등이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개이면 모두 </a:t>
            </a:r>
            <a:r>
              <a:rPr lang="en-US" altLang="ko-KR" dirty="0" smtClean="0"/>
              <a:t>3 </a:t>
            </a:r>
          </a:p>
          <a:p>
            <a:pPr lvl="1"/>
            <a:r>
              <a:rPr lang="ko-KR" altLang="en-US" dirty="0" smtClean="0"/>
              <a:t>옵션 </a:t>
            </a:r>
            <a:r>
              <a:rPr lang="en-US" altLang="ko-KR" dirty="0" smtClean="0"/>
              <a:t>ascending=False</a:t>
            </a:r>
          </a:p>
          <a:p>
            <a:pPr lvl="2"/>
            <a:r>
              <a:rPr lang="ko-KR" altLang="en-US" dirty="0" smtClean="0"/>
              <a:t>내림차순으로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058" y="1006523"/>
            <a:ext cx="4179196" cy="533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24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데이터프레임 </a:t>
            </a:r>
            <a:r>
              <a:rPr lang="ko-KR" altLang="en-US" dirty="0"/>
              <a:t>항목의 순위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 err="1" smtClean="0"/>
              <a:t>df.rank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동점인</a:t>
            </a:r>
            <a:r>
              <a:rPr lang="en-US" altLang="ko-KR" dirty="0"/>
              <a:t> </a:t>
            </a:r>
            <a:r>
              <a:rPr lang="ko-KR" altLang="en-US" dirty="0"/>
              <a:t>항목은 평균 순위가 기본</a:t>
            </a:r>
            <a:endParaRPr lang="en-US" altLang="ko-KR" dirty="0"/>
          </a:p>
          <a:p>
            <a:pPr lvl="1"/>
            <a:r>
              <a:rPr lang="ko-KR" altLang="en-US" dirty="0"/>
              <a:t>옵션 </a:t>
            </a:r>
            <a:r>
              <a:rPr lang="en-US" altLang="ko-KR" dirty="0"/>
              <a:t>method=‘first’, method=‘max’</a:t>
            </a:r>
          </a:p>
          <a:p>
            <a:pPr lvl="2"/>
            <a:r>
              <a:rPr lang="ko-KR" altLang="en-US" dirty="0"/>
              <a:t>먼저</a:t>
            </a:r>
            <a:r>
              <a:rPr lang="en-US" altLang="ko-KR" dirty="0"/>
              <a:t> </a:t>
            </a:r>
            <a:r>
              <a:rPr lang="ko-KR" altLang="en-US" dirty="0"/>
              <a:t>나타나 순서 대로 순위</a:t>
            </a:r>
            <a:endParaRPr lang="en-US" altLang="ko-KR" dirty="0"/>
          </a:p>
          <a:p>
            <a:pPr lvl="2"/>
            <a:r>
              <a:rPr lang="ko-KR" altLang="en-US" dirty="0"/>
              <a:t>동등이면 큰 </a:t>
            </a:r>
            <a:r>
              <a:rPr lang="ko-KR" altLang="en-US" dirty="0" smtClean="0"/>
              <a:t>값으로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1</a:t>
            </a:r>
            <a:r>
              <a:rPr lang="ko-KR" altLang="en-US" dirty="0"/>
              <a:t>등이 </a:t>
            </a:r>
            <a:r>
              <a:rPr lang="en-US" altLang="ko-KR" dirty="0"/>
              <a:t>3</a:t>
            </a:r>
            <a:r>
              <a:rPr lang="ko-KR" altLang="en-US" dirty="0"/>
              <a:t>개이면 모두 </a:t>
            </a:r>
            <a:r>
              <a:rPr lang="en-US" altLang="ko-KR" dirty="0" smtClean="0"/>
              <a:t>3 </a:t>
            </a:r>
            <a:endParaRPr lang="en-US" altLang="ko-KR" dirty="0"/>
          </a:p>
          <a:p>
            <a:pPr lvl="1"/>
            <a:r>
              <a:rPr lang="ko-KR" altLang="en-US" dirty="0"/>
              <a:t>옵션 </a:t>
            </a:r>
            <a:r>
              <a:rPr lang="en-US" altLang="ko-KR" dirty="0"/>
              <a:t>ascending=False</a:t>
            </a:r>
          </a:p>
          <a:p>
            <a:pPr lvl="2"/>
            <a:r>
              <a:rPr lang="ko-KR" altLang="en-US" dirty="0"/>
              <a:t>내리차순으로</a:t>
            </a:r>
            <a:endParaRPr lang="en-US" altLang="ko-KR" dirty="0"/>
          </a:p>
          <a:p>
            <a:r>
              <a:rPr lang="ko-KR" altLang="en-US" dirty="0"/>
              <a:t>데이터프레임에서 </a:t>
            </a:r>
            <a:endParaRPr lang="en-US" altLang="ko-KR" dirty="0"/>
          </a:p>
          <a:p>
            <a:pPr lvl="1"/>
            <a:r>
              <a:rPr lang="ko-KR" altLang="en-US" dirty="0"/>
              <a:t>모든 열에 대해 순위를 매김</a:t>
            </a:r>
            <a:endParaRPr lang="en-US" altLang="ko-KR" dirty="0"/>
          </a:p>
          <a:p>
            <a:pPr lvl="1"/>
            <a:r>
              <a:rPr lang="en-US" altLang="ko-KR" dirty="0"/>
              <a:t>axis=1</a:t>
            </a:r>
          </a:p>
          <a:p>
            <a:pPr lvl="2"/>
            <a:r>
              <a:rPr lang="ko-KR" altLang="en-US" dirty="0"/>
              <a:t>모든 </a:t>
            </a:r>
            <a:r>
              <a:rPr lang="ko-KR" altLang="en-US" dirty="0" smtClean="0"/>
              <a:t>행에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대해 각 값의 순위를 매김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3</a:t>
            </a:r>
            <a:r>
              <a:rPr lang="ko-KR" altLang="en-US" dirty="0" smtClean="0"/>
              <a:t>등</a:t>
            </a:r>
            <a:r>
              <a:rPr lang="en-US" altLang="ko-KR" dirty="0" smtClean="0"/>
              <a:t>, 2</a:t>
            </a:r>
            <a:r>
              <a:rPr lang="ko-KR" altLang="en-US" dirty="0" smtClean="0"/>
              <a:t>등</a:t>
            </a:r>
            <a:r>
              <a:rPr lang="en-US" altLang="ko-KR" dirty="0" smtClean="0"/>
              <a:t>, 1</a:t>
            </a:r>
            <a:r>
              <a:rPr lang="ko-KR" altLang="en-US" dirty="0" smtClean="0"/>
              <a:t>등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615" y="2385877"/>
            <a:ext cx="4929313" cy="367859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877243" y="5105456"/>
            <a:ext cx="799657" cy="276169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3133725" y="5105456"/>
            <a:ext cx="1657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15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각 열에서 등수 표시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옵션 </a:t>
            </a:r>
            <a:r>
              <a:rPr lang="en-US" altLang="ko-KR" dirty="0" smtClean="0"/>
              <a:t>axis=0</a:t>
            </a:r>
          </a:p>
          <a:p>
            <a:pPr lvl="1"/>
            <a:r>
              <a:rPr lang="ko-KR" altLang="en-US" dirty="0" smtClean="0"/>
              <a:t>이것이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각 열에서의 값의 등수 표시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812" y="1193960"/>
            <a:ext cx="2847975" cy="48863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772593" y="4753031"/>
            <a:ext cx="342457" cy="1327254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25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중복 색인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색인 값은 중복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시리즈에서 참조 시 결과가 여러 개면 시리즈 반환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96" y="1961973"/>
            <a:ext cx="4635593" cy="36165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987" y="2328922"/>
            <a:ext cx="5195307" cy="422159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774966" y="2328922"/>
            <a:ext cx="557012" cy="296832"/>
          </a:xfrm>
          <a:prstGeom prst="rect">
            <a:avLst/>
          </a:prstGeom>
          <a:noFill/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721710" y="1982993"/>
            <a:ext cx="1291723" cy="266220"/>
          </a:xfrm>
          <a:prstGeom prst="rect">
            <a:avLst/>
          </a:prstGeom>
          <a:noFill/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07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4</a:t>
            </a:r>
            <a:r>
              <a:rPr lang="en-US" altLang="ko-KR" dirty="0"/>
              <a:t>. </a:t>
            </a:r>
            <a:r>
              <a:rPr lang="ko-KR" altLang="en-US" dirty="0" smtClean="0"/>
              <a:t>다음 </a:t>
            </a:r>
            <a:r>
              <a:rPr lang="en-US" altLang="ko-KR" dirty="0"/>
              <a:t>pandas </a:t>
            </a:r>
            <a:r>
              <a:rPr lang="ko-KR" altLang="en-US" dirty="0"/>
              <a:t>프로그램에서 실행 결과는</a:t>
            </a:r>
            <a:r>
              <a:rPr lang="en-US" altLang="ko-KR" dirty="0"/>
              <a:t>?  (1)</a:t>
            </a:r>
          </a:p>
          <a:p>
            <a:pPr lvl="1" fontAlgn="base"/>
            <a:endParaRPr lang="en-US" altLang="ko-KR" dirty="0"/>
          </a:p>
          <a:p>
            <a:pPr lvl="1" fontAlgn="base"/>
            <a:r>
              <a:rPr lang="en-US" altLang="ko-KR" dirty="0"/>
              <a:t>a = </a:t>
            </a:r>
            <a:r>
              <a:rPr lang="en-US" altLang="ko-KR" dirty="0" err="1"/>
              <a:t>pd.DataFrame</a:t>
            </a:r>
            <a:r>
              <a:rPr lang="en-US" altLang="ko-KR" dirty="0"/>
              <a:t>([[-1, 2], [1, -2]])</a:t>
            </a:r>
          </a:p>
          <a:p>
            <a:pPr lvl="1" fontAlgn="base"/>
            <a:r>
              <a:rPr lang="en-US" altLang="ko-KR" dirty="0" err="1"/>
              <a:t>np.abs</a:t>
            </a:r>
            <a:r>
              <a:rPr lang="en-US" altLang="ko-KR" dirty="0"/>
              <a:t>(a).sum().sum()</a:t>
            </a:r>
          </a:p>
          <a:p>
            <a:pPr lvl="1" fontAlgn="base"/>
            <a:endParaRPr lang="en-US" altLang="ko-KR" dirty="0"/>
          </a:p>
          <a:p>
            <a:pPr lvl="1" fontAlgn="base"/>
            <a:r>
              <a:rPr lang="en-US" altLang="ko-KR" dirty="0"/>
              <a:t>6</a:t>
            </a:r>
          </a:p>
          <a:p>
            <a:pPr lvl="1" fontAlgn="base"/>
            <a:r>
              <a:rPr lang="en-US" altLang="ko-KR" dirty="0"/>
              <a:t>0</a:t>
            </a:r>
          </a:p>
          <a:p>
            <a:pPr lvl="1" fontAlgn="base"/>
            <a:r>
              <a:rPr lang="en-US" altLang="ko-KR" dirty="0"/>
              <a:t>3</a:t>
            </a:r>
          </a:p>
          <a:p>
            <a:pPr lvl="1" fontAlgn="base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900518" y="585062"/>
            <a:ext cx="7000410" cy="24047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09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19365" y="1925229"/>
            <a:ext cx="7116051" cy="29238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8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파이썬</a:t>
            </a:r>
            <a:r>
              <a:rPr lang="ko-KR" altLang="en-US" sz="4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라이브러리를</a:t>
            </a:r>
            <a:endParaRPr lang="en-US" altLang="ko-KR" sz="480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4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활용한 데이터 </a:t>
            </a:r>
            <a:r>
              <a:rPr lang="ko-KR" altLang="en-US" sz="48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분석</a:t>
            </a:r>
            <a:endParaRPr lang="en-US" altLang="ko-KR" sz="48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endParaRPr lang="en-US" altLang="ko-KR" sz="48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en-US" altLang="ko-KR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5</a:t>
            </a:r>
            <a:r>
              <a:rPr lang="ko-KR" altLang="en-US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장 </a:t>
            </a:r>
            <a:r>
              <a:rPr lang="en-US" altLang="ko-KR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3</a:t>
            </a:r>
            <a:r>
              <a:rPr lang="ko-KR" altLang="en-US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절 </a:t>
            </a:r>
            <a:r>
              <a:rPr lang="ko-KR" altLang="en-US" sz="40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기술통계</a:t>
            </a:r>
            <a:r>
              <a:rPr lang="ko-KR" altLang="en-US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ko-KR" altLang="en-US" sz="4000" b="0" cap="none" spc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계산과 요약</a:t>
            </a:r>
            <a:endParaRPr lang="en-US" altLang="ko-KR" sz="4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067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재색인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2907518" cy="5151503"/>
          </a:xfrm>
        </p:spPr>
        <p:txBody>
          <a:bodyPr/>
          <a:lstStyle/>
          <a:p>
            <a:r>
              <a:rPr lang="en-US" altLang="ko-KR" dirty="0" err="1" smtClean="0"/>
              <a:t>obj.reindex</a:t>
            </a:r>
            <a:r>
              <a:rPr lang="en-US" altLang="ko-KR" dirty="0" smtClean="0"/>
              <a:t>()</a:t>
            </a:r>
          </a:p>
          <a:p>
            <a:pPr lvl="1"/>
            <a:r>
              <a:rPr lang="ko-KR" altLang="en-US" dirty="0" smtClean="0"/>
              <a:t>새로운 색인에 맞도록 새로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존재하지 않는 색인의 값에는 </a:t>
            </a:r>
            <a:r>
              <a:rPr lang="en-US" altLang="ko-KR" dirty="0" err="1" smtClean="0"/>
              <a:t>NaN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822" y="1006523"/>
            <a:ext cx="4852913" cy="527683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231" y="4695901"/>
            <a:ext cx="2132027" cy="1373392"/>
          </a:xfrm>
          <a:prstGeom prst="rect">
            <a:avLst/>
          </a:prstGeom>
        </p:spPr>
      </p:pic>
      <p:sp>
        <p:nvSpPr>
          <p:cNvPr id="7" name="사각형 설명선 6"/>
          <p:cNvSpPr/>
          <p:nvPr/>
        </p:nvSpPr>
        <p:spPr>
          <a:xfrm>
            <a:off x="5254578" y="5587068"/>
            <a:ext cx="1625399" cy="589801"/>
          </a:xfrm>
          <a:prstGeom prst="wedgeRectCallout">
            <a:avLst>
              <a:gd name="adj1" fmla="val 21307"/>
              <a:gd name="adj2" fmla="val -116415"/>
            </a:avLst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누락된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</a:rPr>
              <a:t>값을 이전 값으로 저장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48974" y="4226813"/>
            <a:ext cx="288802" cy="605245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462033" y="4981823"/>
            <a:ext cx="257710" cy="940805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3003258" y="4588778"/>
            <a:ext cx="1040236" cy="243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3112316" y="4981823"/>
            <a:ext cx="1036658" cy="227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66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 err="1"/>
              <a:t>df.sum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4044585" cy="5151503"/>
          </a:xfrm>
        </p:spPr>
        <p:txBody>
          <a:bodyPr/>
          <a:lstStyle/>
          <a:p>
            <a:r>
              <a:rPr lang="ko-KR" altLang="en-US" dirty="0" smtClean="0"/>
              <a:t>기본이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축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을 중심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열의 합을 반환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axis=0, ‘index’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옵션 </a:t>
            </a:r>
            <a:r>
              <a:rPr lang="en-US" altLang="ko-KR" dirty="0"/>
              <a:t>axis=1, ‘columns’</a:t>
            </a:r>
          </a:p>
          <a:p>
            <a:pPr lvl="2"/>
            <a:r>
              <a:rPr lang="ko-KR" altLang="en-US" dirty="0"/>
              <a:t>축 </a:t>
            </a:r>
            <a:r>
              <a:rPr lang="en-US" altLang="ko-KR" dirty="0"/>
              <a:t>1</a:t>
            </a:r>
            <a:r>
              <a:rPr lang="ko-KR" altLang="en-US" dirty="0"/>
              <a:t>을 중심으로 행 합을 반환</a:t>
            </a:r>
          </a:p>
          <a:p>
            <a:r>
              <a:rPr lang="ko-KR" altLang="en-US" dirty="0" smtClean="0"/>
              <a:t>누락된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데이터는 제외하고 계산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옵션 </a:t>
            </a:r>
            <a:r>
              <a:rPr lang="en-US" altLang="ko-KR" dirty="0" err="1" smtClean="0"/>
              <a:t>skipna</a:t>
            </a:r>
            <a:r>
              <a:rPr lang="en-US" altLang="ko-KR" dirty="0" smtClean="0"/>
              <a:t>=True</a:t>
            </a:r>
            <a:r>
              <a:rPr lang="ko-KR" altLang="en-US" dirty="0" smtClean="0"/>
              <a:t>가 기본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skipna</a:t>
            </a:r>
            <a:r>
              <a:rPr lang="en-US" altLang="ko-KR" dirty="0" smtClean="0"/>
              <a:t>=False</a:t>
            </a:r>
            <a:r>
              <a:rPr lang="ko-KR" altLang="en-US" dirty="0" smtClean="0"/>
              <a:t>로 하면 결과는 </a:t>
            </a:r>
            <a:r>
              <a:rPr lang="en-US" altLang="ko-KR" dirty="0" err="1" smtClean="0"/>
              <a:t>NaN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9551" y="1293039"/>
            <a:ext cx="4642998" cy="357325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23" y="4094231"/>
            <a:ext cx="3640109" cy="260007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311463" y="2463607"/>
            <a:ext cx="320111" cy="1410021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684300" y="2471770"/>
            <a:ext cx="320111" cy="1410021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6172200" y="2471770"/>
            <a:ext cx="0" cy="1410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906912" y="4449536"/>
            <a:ext cx="979288" cy="286784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2915077" y="4592928"/>
            <a:ext cx="905809" cy="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39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idxmax</a:t>
            </a:r>
            <a:r>
              <a:rPr lang="en-US" altLang="ko-KR" dirty="0" smtClean="0"/>
              <a:t>() </a:t>
            </a:r>
            <a:r>
              <a:rPr lang="en-US" altLang="ko-KR" dirty="0" err="1" smtClean="0"/>
              <a:t>cumsum</a:t>
            </a:r>
            <a:r>
              <a:rPr lang="en-US" altLang="ko-KR" dirty="0" smtClean="0"/>
              <a:t>()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cumsum</a:t>
            </a:r>
            <a:r>
              <a:rPr lang="en-US" altLang="ko-KR" dirty="0" smtClean="0"/>
              <a:t>()</a:t>
            </a:r>
            <a:endParaRPr lang="en-US" altLang="ko-KR" dirty="0"/>
          </a:p>
          <a:p>
            <a:pPr lvl="1"/>
            <a:r>
              <a:rPr lang="en-US" altLang="ko-KR" dirty="0" smtClean="0"/>
              <a:t>Na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취급하며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위치는 그대로 </a:t>
            </a:r>
            <a:r>
              <a:rPr lang="en-US" altLang="ko-KR" dirty="0" smtClean="0"/>
              <a:t>Na</a:t>
            </a:r>
            <a:r>
              <a:rPr lang="ko-KR" altLang="en-US" dirty="0" smtClean="0"/>
              <a:t>로 반환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474" y="1109231"/>
            <a:ext cx="2592699" cy="51406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959" y="1837587"/>
            <a:ext cx="2547998" cy="453275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225823" y="2071721"/>
            <a:ext cx="320111" cy="1234815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847068" y="2412819"/>
            <a:ext cx="698865" cy="23894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847068" y="3030930"/>
            <a:ext cx="1169172" cy="27560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3061982" y="2969703"/>
            <a:ext cx="25167" cy="108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3537518" y="2969703"/>
            <a:ext cx="25167" cy="108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3086958" y="5444455"/>
            <a:ext cx="822312" cy="1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3096745" y="5747857"/>
            <a:ext cx="822312" cy="1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73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describe()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여러 개의 통계 결과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수치 값이 아니면 다른 통계량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559" y="1452035"/>
            <a:ext cx="2531615" cy="463535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51" y="2795650"/>
            <a:ext cx="3765331" cy="159028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142393" y="4029220"/>
            <a:ext cx="493299" cy="205816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 설명선 7"/>
          <p:cNvSpPr/>
          <p:nvPr/>
        </p:nvSpPr>
        <p:spPr>
          <a:xfrm>
            <a:off x="3803968" y="4450208"/>
            <a:ext cx="1164174" cy="474130"/>
          </a:xfrm>
          <a:prstGeom prst="wedgeRectCallout">
            <a:avLst>
              <a:gd name="adj1" fmla="val -132392"/>
              <a:gd name="adj2" fmla="val -116604"/>
            </a:avLst>
          </a:prstGeom>
          <a:noFill/>
          <a:ln w="127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가장 많이 출현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803873" y="3884104"/>
            <a:ext cx="1014828" cy="32717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202721" y="4855937"/>
            <a:ext cx="359489" cy="1170109"/>
          </a:xfrm>
          <a:prstGeom prst="rect">
            <a:avLst/>
          </a:prstGeom>
          <a:noFill/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58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상관관계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두 주식 간의 상관관계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corr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어느 정도인가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err="1" smtClean="0"/>
              <a:t>마이크로스프트와</a:t>
            </a:r>
            <a:r>
              <a:rPr lang="en-US" altLang="ko-KR" dirty="0" smtClean="0"/>
              <a:t> IBM</a:t>
            </a:r>
          </a:p>
          <a:p>
            <a:pPr lvl="2"/>
            <a:r>
              <a:rPr lang="en-US" altLang="ko-KR" dirty="0" err="1" smtClean="0"/>
              <a:t>corr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&lt;= .3: </a:t>
            </a:r>
            <a:r>
              <a:rPr lang="ko-KR" altLang="en-US" dirty="0" smtClean="0"/>
              <a:t>약한 상관관계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.3 &lt; </a:t>
            </a:r>
            <a:r>
              <a:rPr lang="en-US" altLang="ko-KR" dirty="0" err="1" smtClean="0"/>
              <a:t>corr</a:t>
            </a:r>
            <a:r>
              <a:rPr lang="en-US" altLang="ko-KR" dirty="0" smtClean="0"/>
              <a:t> &lt;= .7: </a:t>
            </a:r>
            <a:r>
              <a:rPr lang="ko-KR" altLang="en-US" dirty="0" smtClean="0"/>
              <a:t>강한 상관관계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.7&lt;=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corr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매우 </a:t>
            </a:r>
            <a:r>
              <a:rPr lang="ko-KR" altLang="en-US" dirty="0"/>
              <a:t>강한 상관관계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401" y="2844386"/>
            <a:ext cx="4186471" cy="313985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53" y="2899169"/>
            <a:ext cx="4507329" cy="256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77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전체 상관관계 분석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전체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IBM</a:t>
            </a:r>
            <a:r>
              <a:rPr lang="ko-KR" altLang="en-US" dirty="0" smtClean="0"/>
              <a:t>과 다른 회사 간의 상관관계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425" y="1193960"/>
            <a:ext cx="5000625" cy="23526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624" y="4372632"/>
            <a:ext cx="3886200" cy="15811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352697" y="2860919"/>
            <a:ext cx="3866689" cy="334225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03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유일 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 세기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unique()</a:t>
            </a:r>
          </a:p>
          <a:p>
            <a:r>
              <a:rPr lang="en-US" altLang="ko-KR" dirty="0" err="1" smtClean="0"/>
              <a:t>value_counts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235" y="551701"/>
            <a:ext cx="4909316" cy="579376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732462" y="2036326"/>
            <a:ext cx="264082" cy="600738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417977" y="5562567"/>
            <a:ext cx="264082" cy="600738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737082" y="4386986"/>
            <a:ext cx="264082" cy="600738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13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series.isin</a:t>
            </a:r>
            <a:r>
              <a:rPr lang="en-US" altLang="ko-KR" dirty="0"/>
              <a:t>([‘</a:t>
            </a:r>
            <a:r>
              <a:rPr lang="ko-KR" altLang="en-US" dirty="0"/>
              <a:t>값</a:t>
            </a:r>
            <a:r>
              <a:rPr lang="en-US" altLang="ko-KR" dirty="0"/>
              <a:t>1’, ‘</a:t>
            </a:r>
            <a:r>
              <a:rPr lang="ko-KR" altLang="en-US" dirty="0"/>
              <a:t>값</a:t>
            </a:r>
            <a:r>
              <a:rPr lang="en-US" altLang="ko-KR" dirty="0"/>
              <a:t>2’, …])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어떤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시리즈에 있는 지 검사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논리 벡터를 반환</a:t>
            </a:r>
            <a:endParaRPr lang="en-US" altLang="ko-KR" dirty="0" smtClean="0"/>
          </a:p>
          <a:p>
            <a:r>
              <a:rPr lang="en-US" altLang="ko-KR" dirty="0" err="1" smtClean="0"/>
              <a:t>obj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obj.isin</a:t>
            </a:r>
            <a:r>
              <a:rPr lang="en-US" altLang="ko-KR" dirty="0" smtClean="0"/>
              <a:t>([‘b’, ‘c’])]</a:t>
            </a:r>
          </a:p>
          <a:p>
            <a:pPr lvl="1"/>
            <a:r>
              <a:rPr lang="ko-KR" altLang="en-US" dirty="0" smtClean="0"/>
              <a:t>값이</a:t>
            </a:r>
            <a:r>
              <a:rPr lang="en-US" altLang="ko-KR" dirty="0" smtClean="0"/>
              <a:t> b </a:t>
            </a:r>
            <a:r>
              <a:rPr lang="ko-KR" altLang="en-US" dirty="0" smtClean="0"/>
              <a:t>또는</a:t>
            </a:r>
            <a:r>
              <a:rPr lang="en-US" altLang="ko-KR" dirty="0" smtClean="0"/>
              <a:t> c</a:t>
            </a:r>
            <a:r>
              <a:rPr lang="ko-KR" altLang="en-US" dirty="0" smtClean="0"/>
              <a:t>인 값만 시리즈 반환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919" y="468810"/>
            <a:ext cx="2918909" cy="606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8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Index.get_indexer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3669520" cy="5151503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pd.Index</a:t>
            </a:r>
            <a:r>
              <a:rPr lang="en-US" altLang="ko-KR" dirty="0"/>
              <a:t>(</a:t>
            </a:r>
            <a:r>
              <a:rPr lang="en-US" altLang="ko-KR" dirty="0" err="1"/>
              <a:t>unique_vals</a:t>
            </a:r>
            <a:r>
              <a:rPr lang="en-US" altLang="ko-KR" dirty="0"/>
              <a:t>).</a:t>
            </a:r>
            <a:r>
              <a:rPr lang="en-US" altLang="ko-KR" dirty="0" err="1"/>
              <a:t>get_indexer</a:t>
            </a:r>
            <a:r>
              <a:rPr lang="en-US" altLang="ko-KR" dirty="0"/>
              <a:t>(</a:t>
            </a:r>
            <a:r>
              <a:rPr lang="en-US" altLang="ko-KR" dirty="0" err="1"/>
              <a:t>to_match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인자인 </a:t>
            </a:r>
            <a:r>
              <a:rPr lang="en-US" altLang="ko-KR" dirty="0" err="1" smtClean="0"/>
              <a:t>to_match</a:t>
            </a:r>
            <a:r>
              <a:rPr lang="en-US" altLang="ko-KR" dirty="0" smtClean="0"/>
              <a:t> </a:t>
            </a:r>
            <a:r>
              <a:rPr lang="ko-KR" altLang="en-US" dirty="0" smtClean="0"/>
              <a:t>원소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값이 유일한 값으로 구성된 </a:t>
            </a:r>
            <a:r>
              <a:rPr lang="en-US" altLang="ko-KR" dirty="0" smtClean="0"/>
              <a:t>Index</a:t>
            </a:r>
            <a:r>
              <a:rPr lang="ko-KR" altLang="en-US" dirty="0"/>
              <a:t>와</a:t>
            </a:r>
            <a:r>
              <a:rPr lang="ko-KR" altLang="en-US" dirty="0" smtClean="0"/>
              <a:t> 매칭되는 첨자로 구성되는 배열을 반환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결과는 인자인 </a:t>
            </a:r>
            <a:r>
              <a:rPr lang="en-US" altLang="ko-KR" dirty="0" err="1" smtClean="0"/>
              <a:t>to_macth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수와 일치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get_indexer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호출하는 인덱스는 반드시 원소 값이</a:t>
            </a:r>
            <a:r>
              <a:rPr lang="en-US" altLang="ko-KR" dirty="0" smtClean="0"/>
              <a:t> unique</a:t>
            </a:r>
            <a:r>
              <a:rPr lang="ko-KR" altLang="en-US" dirty="0" smtClean="0"/>
              <a:t>해야 함</a:t>
            </a:r>
            <a:endParaRPr lang="en-US" altLang="ko-KR" dirty="0" smtClean="0"/>
          </a:p>
          <a:p>
            <a:r>
              <a:rPr lang="ko-KR" altLang="en-US" dirty="0" smtClean="0"/>
              <a:t>간단 예제</a:t>
            </a:r>
            <a:endParaRPr lang="en-US" altLang="ko-KR" dirty="0" smtClean="0"/>
          </a:p>
          <a:p>
            <a:pPr lvl="1"/>
            <a:r>
              <a:rPr lang="en-US" altLang="ko-KR" dirty="0"/>
              <a:t>index = </a:t>
            </a:r>
            <a:r>
              <a:rPr lang="en-US" altLang="ko-KR" dirty="0" err="1"/>
              <a:t>pd.Index</a:t>
            </a:r>
            <a:r>
              <a:rPr lang="en-US" altLang="ko-KR" dirty="0"/>
              <a:t>(['c', 'a', 'b'])</a:t>
            </a:r>
          </a:p>
          <a:p>
            <a:pPr lvl="1"/>
            <a:r>
              <a:rPr lang="en-US" altLang="ko-KR" dirty="0" err="1"/>
              <a:t>index.get_indexer</a:t>
            </a:r>
            <a:r>
              <a:rPr lang="en-US" altLang="ko-KR" dirty="0"/>
              <a:t>(['a', 'b', 'x'])</a:t>
            </a:r>
          </a:p>
          <a:p>
            <a:pPr lvl="2"/>
            <a:r>
              <a:rPr lang="en-US" altLang="ko-KR" dirty="0"/>
              <a:t>array([ 1,  2, -1])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596" y="1275602"/>
            <a:ext cx="4915548" cy="470881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785119" y="4354251"/>
            <a:ext cx="913302" cy="209583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0  1  2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2979964" y="4596493"/>
            <a:ext cx="171450" cy="293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3333864" y="4588327"/>
            <a:ext cx="171450" cy="293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277987" y="5185665"/>
            <a:ext cx="1179963" cy="209583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0     1     2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5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데이터프레임에 </a:t>
            </a:r>
            <a:r>
              <a:rPr lang="en-US" altLang="ko-KR" dirty="0" err="1" smtClean="0"/>
              <a:t>value_count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적용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각 열에서 값이 나온 수 계산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축 </a:t>
            </a:r>
            <a:r>
              <a:rPr lang="en-US" altLang="ko-KR" dirty="0" smtClean="0"/>
              <a:t>0</a:t>
            </a:r>
            <a:r>
              <a:rPr lang="ko-KR" altLang="en-US" dirty="0" smtClean="0"/>
              <a:t>에 따라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각 값의 출현 횟수를 세어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각 값이 인덱스로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출현 수가 값으로 대입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619" y="1112815"/>
            <a:ext cx="4357537" cy="274448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27" y="2646968"/>
            <a:ext cx="4621766" cy="416851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597213" y="2447278"/>
            <a:ext cx="320111" cy="1410021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46082" y="3320448"/>
            <a:ext cx="630166" cy="799601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 설명선 8"/>
          <p:cNvSpPr/>
          <p:nvPr/>
        </p:nvSpPr>
        <p:spPr>
          <a:xfrm>
            <a:off x="3376295" y="3594531"/>
            <a:ext cx="1164174" cy="1030014"/>
          </a:xfrm>
          <a:prstGeom prst="wedgeRectCallout">
            <a:avLst>
              <a:gd name="adj1" fmla="val -187158"/>
              <a:gd name="adj2" fmla="val -20919"/>
            </a:avLst>
          </a:prstGeom>
          <a:noFill/>
          <a:ln w="127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1</a:t>
            </a:r>
            <a:r>
              <a:rPr lang="ko-KR" altLang="en-US" sz="1400" dirty="0" smtClean="0">
                <a:solidFill>
                  <a:srgbClr val="FF0000"/>
                </a:solidFill>
              </a:rPr>
              <a:t>열에서 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1</a:t>
            </a:r>
            <a:r>
              <a:rPr lang="ko-KR" altLang="en-US" sz="1400" dirty="0" smtClean="0">
                <a:solidFill>
                  <a:srgbClr val="FF0000"/>
                </a:solidFill>
              </a:rPr>
              <a:t>이 </a:t>
            </a:r>
            <a:r>
              <a:rPr lang="en-US" altLang="ko-KR" sz="1400" dirty="0" smtClean="0">
                <a:solidFill>
                  <a:srgbClr val="FF0000"/>
                </a:solidFill>
              </a:rPr>
              <a:t>1</a:t>
            </a:r>
            <a:r>
              <a:rPr lang="ko-KR" altLang="en-US" sz="1400" dirty="0" smtClean="0">
                <a:solidFill>
                  <a:srgbClr val="FF0000"/>
                </a:solidFill>
              </a:rPr>
              <a:t>개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2</a:t>
            </a:r>
            <a:r>
              <a:rPr lang="ko-KR" altLang="en-US" sz="1400" dirty="0" smtClean="0">
                <a:solidFill>
                  <a:srgbClr val="FF0000"/>
                </a:solidFill>
              </a:rPr>
              <a:t>는 없고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3</a:t>
            </a:r>
            <a:r>
              <a:rPr lang="ko-KR" altLang="en-US" sz="1400" dirty="0" smtClean="0">
                <a:solidFill>
                  <a:srgbClr val="FF0000"/>
                </a:solidFill>
              </a:rPr>
              <a:t>은 </a:t>
            </a:r>
            <a:r>
              <a:rPr lang="en-US" altLang="ko-KR" sz="1400" dirty="0" smtClean="0">
                <a:solidFill>
                  <a:srgbClr val="FF0000"/>
                </a:solidFill>
              </a:rPr>
              <a:t>2</a:t>
            </a:r>
            <a:r>
              <a:rPr lang="ko-KR" altLang="en-US" sz="1400" dirty="0" smtClean="0">
                <a:solidFill>
                  <a:srgbClr val="FF0000"/>
                </a:solidFill>
              </a:rPr>
              <a:t>개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40221" y="3414166"/>
            <a:ext cx="199696" cy="121037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 설명선 10"/>
          <p:cNvSpPr/>
          <p:nvPr/>
        </p:nvSpPr>
        <p:spPr>
          <a:xfrm>
            <a:off x="3933340" y="5428586"/>
            <a:ext cx="2435929" cy="734624"/>
          </a:xfrm>
          <a:prstGeom prst="wedgeRectCallout">
            <a:avLst>
              <a:gd name="adj1" fmla="val -149947"/>
              <a:gd name="adj2" fmla="val -155407"/>
            </a:avLst>
          </a:prstGeom>
          <a:noFill/>
          <a:ln w="127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인덱스</a:t>
            </a:r>
            <a:r>
              <a:rPr lang="en-US" altLang="ko-KR" sz="1400" dirty="0" smtClean="0">
                <a:solidFill>
                  <a:srgbClr val="FF0000"/>
                </a:solidFill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</a:rPr>
              <a:t>로우 라벨</a:t>
            </a:r>
            <a:r>
              <a:rPr lang="en-US" altLang="ko-KR" sz="1400" dirty="0" smtClean="0">
                <a:solidFill>
                  <a:srgbClr val="FF0000"/>
                </a:solidFill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</a:rPr>
              <a:t>는 전체 값의 유일한 값을 가짐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각 행에서 값이 나온 수를 계산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옵션 </a:t>
            </a:r>
            <a:r>
              <a:rPr lang="en-US" altLang="ko-KR" dirty="0" smtClean="0"/>
              <a:t>axis=1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69" y="1021157"/>
            <a:ext cx="4032688" cy="551174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596963" y="3435157"/>
            <a:ext cx="607644" cy="230607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 설명선 6"/>
          <p:cNvSpPr/>
          <p:nvPr/>
        </p:nvSpPr>
        <p:spPr>
          <a:xfrm>
            <a:off x="6465477" y="3175907"/>
            <a:ext cx="1164174" cy="889560"/>
          </a:xfrm>
          <a:prstGeom prst="wedgeRectCallout">
            <a:avLst>
              <a:gd name="adj1" fmla="val -241859"/>
              <a:gd name="adj2" fmla="val -14286"/>
            </a:avLst>
          </a:prstGeom>
          <a:noFill/>
          <a:ln w="127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1</a:t>
            </a:r>
            <a:r>
              <a:rPr lang="ko-KR" altLang="en-US" sz="1400" dirty="0" smtClean="0">
                <a:solidFill>
                  <a:srgbClr val="FF0000"/>
                </a:solidFill>
              </a:rPr>
              <a:t>행에서 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1</a:t>
            </a:r>
            <a:r>
              <a:rPr lang="ko-KR" altLang="en-US" sz="1400" dirty="0" smtClean="0">
                <a:solidFill>
                  <a:srgbClr val="FF0000"/>
                </a:solidFill>
              </a:rPr>
              <a:t>이 </a:t>
            </a:r>
            <a:r>
              <a:rPr lang="en-US" altLang="ko-KR" sz="1400" dirty="0" smtClean="0">
                <a:solidFill>
                  <a:srgbClr val="FF0000"/>
                </a:solidFill>
              </a:rPr>
              <a:t>2</a:t>
            </a:r>
            <a:r>
              <a:rPr lang="ko-KR" altLang="en-US" sz="1400" dirty="0" smtClean="0">
                <a:solidFill>
                  <a:srgbClr val="FF0000"/>
                </a:solidFill>
              </a:rPr>
              <a:t>개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2</a:t>
            </a:r>
            <a:r>
              <a:rPr lang="ko-KR" altLang="en-US" sz="1400" dirty="0" smtClean="0">
                <a:solidFill>
                  <a:srgbClr val="FF0000"/>
                </a:solidFill>
              </a:rPr>
              <a:t>는 </a:t>
            </a:r>
            <a:r>
              <a:rPr lang="en-US" altLang="ko-KR" sz="1400" dirty="0" smtClean="0">
                <a:solidFill>
                  <a:srgbClr val="FF0000"/>
                </a:solidFill>
              </a:rPr>
              <a:t>1</a:t>
            </a:r>
            <a:r>
              <a:rPr lang="ko-KR" altLang="en-US" sz="1400" dirty="0" smtClean="0">
                <a:solidFill>
                  <a:srgbClr val="FF0000"/>
                </a:solidFill>
              </a:rPr>
              <a:t>개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35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loc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행명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열명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이름을 여러 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리스트 형태로</a:t>
            </a:r>
            <a:endParaRPr lang="en-US" altLang="ko-KR" dirty="0" smtClean="0"/>
          </a:p>
          <a:p>
            <a:r>
              <a:rPr lang="ko-KR" altLang="en-US" dirty="0" err="1" smtClean="0"/>
              <a:t>슬라이싱도</a:t>
            </a:r>
            <a:r>
              <a:rPr lang="ko-KR" altLang="en-US" dirty="0" smtClean="0"/>
              <a:t> 가능</a:t>
            </a:r>
            <a:endParaRPr lang="en-US" altLang="ko-KR" dirty="0" smtClean="0"/>
          </a:p>
          <a:p>
            <a:pPr lvl="1"/>
            <a:r>
              <a:rPr lang="en-US" altLang="ko-KR" dirty="0" err="1"/>
              <a:t>frame.loc</a:t>
            </a:r>
            <a:r>
              <a:rPr lang="en-US" altLang="ko-KR" dirty="0"/>
              <a:t>['</a:t>
            </a:r>
            <a:r>
              <a:rPr lang="en-US" altLang="ko-KR" dirty="0" err="1"/>
              <a:t>a':'c</a:t>
            </a:r>
            <a:r>
              <a:rPr lang="en-US" altLang="ko-KR" dirty="0"/>
              <a:t>', '</a:t>
            </a:r>
            <a:r>
              <a:rPr lang="en-US" altLang="ko-KR" dirty="0" err="1"/>
              <a:t>Texas':'California</a:t>
            </a:r>
            <a:r>
              <a:rPr lang="en-US" altLang="ko-KR" dirty="0" smtClean="0"/>
              <a:t>']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열을 재색인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인자 </a:t>
            </a:r>
            <a:r>
              <a:rPr lang="en-US" altLang="ko-KR" dirty="0" smtClean="0"/>
              <a:t>columns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대입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852" y="385323"/>
            <a:ext cx="4324952" cy="596014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910083" y="3857625"/>
            <a:ext cx="2491614" cy="400051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50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생각해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데이터프레임에 행과 열의 합을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 </a:t>
            </a:r>
            <a:r>
              <a:rPr lang="en-US" altLang="ko-KR" dirty="0" smtClean="0"/>
              <a:t>apply</a:t>
            </a:r>
          </a:p>
          <a:p>
            <a:pPr lvl="1"/>
            <a:r>
              <a:rPr lang="ko-KR" altLang="en-US" dirty="0" smtClean="0"/>
              <a:t>행 추가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df.loc</a:t>
            </a:r>
            <a:r>
              <a:rPr lang="en-US" altLang="ko-KR" dirty="0" smtClean="0"/>
              <a:t>[</a:t>
            </a:r>
            <a:r>
              <a:rPr lang="ko-KR" altLang="en-US" dirty="0" smtClean="0"/>
              <a:t>행마지막번호</a:t>
            </a:r>
            <a:r>
              <a:rPr lang="en-US" altLang="ko-KR" dirty="0" smtClean="0"/>
              <a:t>] = 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열합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열 추가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df</a:t>
            </a:r>
            <a:r>
              <a:rPr lang="en-US" altLang="ko-KR" dirty="0" smtClean="0"/>
              <a:t>['</a:t>
            </a:r>
            <a:r>
              <a:rPr lang="ko-KR" altLang="en-US" dirty="0" smtClean="0"/>
              <a:t>열명</a:t>
            </a:r>
            <a:r>
              <a:rPr lang="en-US" altLang="ko-KR" dirty="0" smtClean="0"/>
              <a:t>'] = 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행합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812" y="1540757"/>
            <a:ext cx="4046300" cy="44579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111" y="3107007"/>
            <a:ext cx="2507400" cy="366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09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4. </a:t>
            </a:r>
            <a:r>
              <a:rPr lang="ko-KR" altLang="en-US" dirty="0"/>
              <a:t>다음 </a:t>
            </a:r>
            <a:r>
              <a:rPr lang="en-US" altLang="ko-KR" dirty="0"/>
              <a:t>numpy </a:t>
            </a:r>
            <a:r>
              <a:rPr lang="ko-KR" altLang="en-US" dirty="0"/>
              <a:t>프로그램의 실행 결과는</a:t>
            </a:r>
            <a:r>
              <a:rPr lang="en-US" altLang="ko-KR" dirty="0"/>
              <a:t>? (3)</a:t>
            </a:r>
            <a:endParaRPr lang="ko-KR" altLang="en-US" dirty="0"/>
          </a:p>
          <a:p>
            <a:pPr lvl="1" fontAlgn="base"/>
            <a:r>
              <a:rPr lang="en-US" altLang="ko-KR" dirty="0"/>
              <a:t>x = np.array([[1, 2, 3], [1, 2, 1]])</a:t>
            </a:r>
            <a:endParaRPr lang="ko-KR" altLang="en-US" dirty="0"/>
          </a:p>
          <a:p>
            <a:pPr lvl="1" fontAlgn="base"/>
            <a:r>
              <a:rPr lang="en-US" altLang="ko-KR" dirty="0"/>
              <a:t>y = np.array([[1, 2], [1, 1], [2, 1]])</a:t>
            </a:r>
            <a:endParaRPr lang="ko-KR" altLang="en-US" dirty="0"/>
          </a:p>
          <a:p>
            <a:pPr lvl="1" fontAlgn="base"/>
            <a:r>
              <a:rPr lang="en-US" altLang="ko-KR" dirty="0"/>
              <a:t>x.dot(y)[0][0]</a:t>
            </a:r>
            <a:endParaRPr lang="ko-KR" altLang="en-US" dirty="0"/>
          </a:p>
          <a:p>
            <a:pPr fontAlgn="base"/>
            <a:endParaRPr lang="en-US" altLang="ko-KR" dirty="0" smtClean="0"/>
          </a:p>
          <a:p>
            <a:pPr lvl="1" fontAlgn="base"/>
            <a:r>
              <a:rPr lang="en-US" altLang="ko-KR" dirty="0" smtClean="0"/>
              <a:t>2</a:t>
            </a:r>
            <a:endParaRPr lang="ko-KR" altLang="en-US" dirty="0"/>
          </a:p>
          <a:p>
            <a:pPr lvl="1" fontAlgn="base"/>
            <a:r>
              <a:rPr lang="en-US" altLang="ko-KR" dirty="0"/>
              <a:t>6</a:t>
            </a:r>
            <a:endParaRPr lang="ko-KR" altLang="en-US" dirty="0"/>
          </a:p>
          <a:p>
            <a:pPr lvl="1" fontAlgn="base"/>
            <a:r>
              <a:rPr lang="en-US" altLang="ko-KR" dirty="0"/>
              <a:t>9</a:t>
            </a:r>
            <a:endParaRPr lang="ko-KR" altLang="en-US" dirty="0"/>
          </a:p>
          <a:p>
            <a:pPr lvl="1" fontAlgn="base"/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900518" y="585062"/>
            <a:ext cx="7000410" cy="24047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21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하나의 행이나 열 삭제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5" y="1193960"/>
            <a:ext cx="3863863" cy="5151503"/>
          </a:xfrm>
        </p:spPr>
        <p:txBody>
          <a:bodyPr/>
          <a:lstStyle/>
          <a:p>
            <a:r>
              <a:rPr lang="ko-KR" altLang="en-US" dirty="0" smtClean="0"/>
              <a:t>선택한 값들이 삭제된 객체를 반환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옵션 </a:t>
            </a:r>
            <a:r>
              <a:rPr lang="en-US" altLang="ko-KR" dirty="0" err="1" smtClean="0"/>
              <a:t>inplace</a:t>
            </a:r>
            <a:r>
              <a:rPr lang="en-US" altLang="ko-KR" dirty="0" smtClean="0"/>
              <a:t>=True</a:t>
            </a:r>
            <a:r>
              <a:rPr lang="ko-KR" altLang="en-US" dirty="0" smtClean="0"/>
              <a:t> 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원본 객체에 반영</a:t>
            </a:r>
            <a:endParaRPr lang="en-US" altLang="ko-KR" dirty="0" smtClean="0"/>
          </a:p>
          <a:p>
            <a:r>
              <a:rPr lang="ko-KR" altLang="en-US" dirty="0" smtClean="0"/>
              <a:t>행 삭제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drop(‘</a:t>
            </a:r>
            <a:r>
              <a:rPr lang="ko-KR" altLang="en-US" dirty="0" err="1" smtClean="0"/>
              <a:t>행명</a:t>
            </a:r>
            <a:r>
              <a:rPr lang="en-US" altLang="ko-KR" dirty="0" smtClean="0"/>
              <a:t>’)</a:t>
            </a:r>
          </a:p>
          <a:p>
            <a:pPr lvl="2"/>
            <a:r>
              <a:rPr lang="en-US" altLang="ko-KR" dirty="0" smtClean="0"/>
              <a:t>[‘</a:t>
            </a:r>
            <a:r>
              <a:rPr lang="ko-KR" altLang="en-US" dirty="0" err="1" smtClean="0"/>
              <a:t>행명</a:t>
            </a:r>
            <a:r>
              <a:rPr lang="en-US" altLang="ko-KR" dirty="0" smtClean="0"/>
              <a:t>1’, ‘</a:t>
            </a:r>
            <a:r>
              <a:rPr lang="ko-KR" altLang="en-US" dirty="0" err="1" smtClean="0"/>
              <a:t>행명</a:t>
            </a:r>
            <a:r>
              <a:rPr lang="en-US" altLang="ko-KR" dirty="0" smtClean="0"/>
              <a:t>2’, …]</a:t>
            </a:r>
          </a:p>
          <a:p>
            <a:r>
              <a:rPr lang="ko-KR" altLang="en-US" dirty="0" smtClean="0"/>
              <a:t>열 삭제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drop(‘</a:t>
            </a:r>
            <a:r>
              <a:rPr lang="ko-KR" altLang="en-US" dirty="0" smtClean="0"/>
              <a:t>열명</a:t>
            </a:r>
            <a:r>
              <a:rPr lang="en-US" altLang="ko-KR" dirty="0" smtClean="0"/>
              <a:t>’, axis=1)</a:t>
            </a:r>
          </a:p>
          <a:p>
            <a:pPr lvl="2"/>
            <a:r>
              <a:rPr lang="en-US" altLang="ko-KR" dirty="0" smtClean="0"/>
              <a:t>[‘</a:t>
            </a:r>
            <a:r>
              <a:rPr lang="ko-KR" altLang="en-US" dirty="0" smtClean="0"/>
              <a:t>열명</a:t>
            </a:r>
            <a:r>
              <a:rPr lang="en-US" altLang="ko-KR" dirty="0"/>
              <a:t>1’,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열명</a:t>
            </a:r>
            <a:r>
              <a:rPr lang="en-US" altLang="ko-KR" dirty="0"/>
              <a:t>2’, …]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732" y="891479"/>
            <a:ext cx="4380040" cy="57564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79" y="4756558"/>
            <a:ext cx="4210579" cy="119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24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시리즈 색인                                           </a:t>
            </a:r>
            <a:r>
              <a:rPr lang="en-US" altLang="ko-KR" dirty="0" smtClean="0"/>
              <a:t>p203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3050131" cy="5151503"/>
          </a:xfrm>
        </p:spPr>
        <p:txBody>
          <a:bodyPr/>
          <a:lstStyle/>
          <a:p>
            <a:r>
              <a:rPr lang="ko-KR" altLang="en-US" dirty="0" smtClean="0"/>
              <a:t>정수와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인덱스 라벨 모두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라벨 </a:t>
            </a:r>
            <a:r>
              <a:rPr lang="ko-KR" altLang="en-US" dirty="0" err="1" smtClean="0"/>
              <a:t>슬라이싱은</a:t>
            </a:r>
            <a:r>
              <a:rPr lang="ko-KR" altLang="en-US" dirty="0" smtClean="0"/>
              <a:t> 끝점도 포함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207" y="1193960"/>
            <a:ext cx="4833890" cy="47923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152" y="1998705"/>
            <a:ext cx="1910239" cy="41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8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데이터프레임의 열과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행 참조                     </a:t>
            </a:r>
            <a:r>
              <a:rPr lang="en-US" altLang="ko-KR" dirty="0" smtClean="0"/>
              <a:t>p206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df</a:t>
            </a:r>
            <a:r>
              <a:rPr lang="en-US" altLang="ko-KR" dirty="0" smtClean="0"/>
              <a:t>[‘</a:t>
            </a:r>
            <a:r>
              <a:rPr lang="ko-KR" altLang="en-US" dirty="0" smtClean="0"/>
              <a:t>열명</a:t>
            </a:r>
            <a:r>
              <a:rPr lang="en-US" altLang="ko-KR" dirty="0" smtClean="0"/>
              <a:t>’], </a:t>
            </a:r>
            <a:r>
              <a:rPr lang="en-US" altLang="ko-KR" dirty="0" err="1"/>
              <a:t>df</a:t>
            </a:r>
            <a:r>
              <a:rPr lang="en-US" altLang="ko-KR" dirty="0" smtClean="0"/>
              <a:t>[ [‘</a:t>
            </a:r>
            <a:r>
              <a:rPr lang="ko-KR" altLang="en-US" dirty="0" smtClean="0"/>
              <a:t>열명</a:t>
            </a:r>
            <a:r>
              <a:rPr lang="en-US" altLang="ko-KR" dirty="0" smtClean="0"/>
              <a:t>1’, </a:t>
            </a:r>
            <a:r>
              <a:rPr lang="en-US" altLang="ko-KR" dirty="0"/>
              <a:t>‘</a:t>
            </a:r>
            <a:r>
              <a:rPr lang="ko-KR" altLang="en-US" dirty="0" smtClean="0"/>
              <a:t>열명</a:t>
            </a:r>
            <a:r>
              <a:rPr lang="en-US" altLang="ko-KR" dirty="0" smtClean="0"/>
              <a:t>2’, …] ]</a:t>
            </a:r>
          </a:p>
          <a:p>
            <a:r>
              <a:rPr lang="en-US" altLang="ko-KR" dirty="0" err="1" smtClean="0"/>
              <a:t>df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m:n</a:t>
            </a:r>
            <a:r>
              <a:rPr lang="en-US" altLang="ko-KR" dirty="0" smtClean="0"/>
              <a:t>]</a:t>
            </a:r>
          </a:p>
          <a:p>
            <a:pPr lvl="1"/>
            <a:r>
              <a:rPr lang="ko-KR" altLang="en-US" dirty="0" err="1" smtClean="0"/>
              <a:t>슬라이싱으로</a:t>
            </a:r>
            <a:r>
              <a:rPr lang="ko-KR" altLang="en-US" dirty="0" smtClean="0"/>
              <a:t> </a:t>
            </a:r>
            <a:r>
              <a:rPr lang="ko-KR" altLang="en-US" dirty="0" err="1" smtClean="0">
                <a:solidFill>
                  <a:srgbClr val="FF0000"/>
                </a:solidFill>
              </a:rPr>
              <a:t>행</a:t>
            </a:r>
            <a:r>
              <a:rPr lang="ko-KR" altLang="en-US" dirty="0" err="1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df</a:t>
            </a:r>
            <a:r>
              <a:rPr lang="en-US" altLang="ko-KR" dirty="0" smtClean="0"/>
              <a:t>[</a:t>
            </a:r>
            <a:r>
              <a:rPr lang="ko-KR" altLang="en-US" dirty="0" smtClean="0"/>
              <a:t>정수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pPr lvl="2"/>
            <a:r>
              <a:rPr lang="ko-KR" altLang="en-US" dirty="0" smtClean="0"/>
              <a:t>이름이 정수인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열이 </a:t>
            </a:r>
            <a:r>
              <a:rPr lang="ko-KR" altLang="en-US" dirty="0" smtClean="0"/>
              <a:t>없으면 오류</a:t>
            </a:r>
            <a:endParaRPr lang="en-US" altLang="ko-KR" dirty="0" smtClean="0"/>
          </a:p>
          <a:p>
            <a:r>
              <a:rPr lang="en-US" altLang="ko-KR" dirty="0" err="1" smtClean="0"/>
              <a:t>df</a:t>
            </a:r>
            <a:r>
              <a:rPr lang="en-US" altLang="ko-KR" dirty="0" smtClean="0"/>
              <a:t>[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]</a:t>
            </a:r>
          </a:p>
          <a:p>
            <a:pPr lvl="1"/>
            <a:r>
              <a:rPr lang="ko-KR" altLang="en-US" dirty="0" smtClean="0"/>
              <a:t>조건이 참인 </a:t>
            </a:r>
            <a:r>
              <a:rPr lang="ko-KR" altLang="en-US" dirty="0" err="1" smtClean="0">
                <a:solidFill>
                  <a:srgbClr val="FF0000"/>
                </a:solidFill>
              </a:rPr>
              <a:t>행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</a:t>
            </a:r>
            <a:r>
              <a:rPr lang="ko-KR" altLang="en-US" dirty="0" smtClean="0"/>
              <a:t>선택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545" y="1659179"/>
            <a:ext cx="4686518" cy="45193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56" y="3713135"/>
            <a:ext cx="2847743" cy="309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52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loc</a:t>
            </a:r>
            <a:r>
              <a:rPr lang="ko-KR" altLang="en-US" dirty="0" smtClean="0"/>
              <a:t>과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iloc</a:t>
            </a:r>
            <a:r>
              <a:rPr lang="ko-KR" altLang="en-US" dirty="0" smtClean="0"/>
              <a:t>으로 선택하기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이름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df.loc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행명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열명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슬라이싱도</a:t>
            </a:r>
            <a:r>
              <a:rPr lang="ko-KR" altLang="en-US" dirty="0" smtClean="0"/>
              <a:t> 가능</a:t>
            </a:r>
            <a:r>
              <a:rPr lang="en-US" altLang="ko-KR" dirty="0" smtClean="0"/>
              <a:t>: </a:t>
            </a:r>
            <a:r>
              <a:rPr lang="ko-KR" altLang="en-US" dirty="0" smtClean="0"/>
              <a:t>끝도 포함</a:t>
            </a:r>
            <a:endParaRPr lang="en-US" altLang="ko-KR" dirty="0" smtClean="0"/>
          </a:p>
          <a:p>
            <a:r>
              <a:rPr lang="ko-KR" altLang="en-US" dirty="0" smtClean="0"/>
              <a:t>정수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색인 선택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df.iloc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행번호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열번호</a:t>
            </a:r>
            <a:r>
              <a:rPr lang="en-US" altLang="ko-KR" dirty="0" smtClean="0"/>
              <a:t>)</a:t>
            </a:r>
            <a:r>
              <a:rPr lang="ko-KR" altLang="en-US" dirty="0" smtClean="0"/>
              <a:t>  </a:t>
            </a:r>
            <a:endParaRPr lang="en-US" altLang="ko-KR" dirty="0" smtClean="0"/>
          </a:p>
          <a:p>
            <a:pPr lvl="1"/>
            <a:r>
              <a:rPr lang="ko-KR" altLang="en-US" dirty="0" err="1"/>
              <a:t>슬라이싱도</a:t>
            </a:r>
            <a:r>
              <a:rPr lang="ko-KR" altLang="en-US" dirty="0"/>
              <a:t> 가능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952" y="2664906"/>
            <a:ext cx="3269860" cy="395272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0079" y="746463"/>
            <a:ext cx="2427851" cy="316101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9140" y="3910856"/>
            <a:ext cx="2614357" cy="281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91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데이터프레임 색인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163" y="1569484"/>
            <a:ext cx="7291408" cy="245364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383" y="4014438"/>
            <a:ext cx="7291409" cy="158940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336823" y="2527789"/>
            <a:ext cx="1476662" cy="178517"/>
          </a:xfrm>
          <a:prstGeom prst="rect">
            <a:avLst/>
          </a:prstGeom>
          <a:noFill/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830265" y="2527789"/>
            <a:ext cx="994109" cy="178517"/>
          </a:xfrm>
          <a:prstGeom prst="rect">
            <a:avLst/>
          </a:prstGeom>
          <a:noFill/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946839" y="2516061"/>
            <a:ext cx="1374953" cy="190245"/>
          </a:xfrm>
          <a:prstGeom prst="rect">
            <a:avLst/>
          </a:prstGeom>
          <a:noFill/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5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632489c84d168ce21afdab9955b3694bd2f5c"/>
</p:tagLst>
</file>

<file path=ppt/theme/theme1.xml><?xml version="1.0" encoding="utf-8"?>
<a:theme xmlns:a="http://schemas.openxmlformats.org/drawingml/2006/main" name="Office 테마">
  <a:themeElements>
    <a:clrScheme name="사용자 지정 16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33"/>
      </a:accent1>
      <a:accent2>
        <a:srgbClr val="DB4126"/>
      </a:accent2>
      <a:accent3>
        <a:srgbClr val="C5D64C"/>
      </a:accent3>
      <a:accent4>
        <a:srgbClr val="A4B543"/>
      </a:accent4>
      <a:accent5>
        <a:srgbClr val="175079"/>
      </a:accent5>
      <a:accent6>
        <a:srgbClr val="113654"/>
      </a:accent6>
      <a:hlink>
        <a:srgbClr val="A97848"/>
      </a:hlink>
      <a:folHlink>
        <a:srgbClr val="694B2D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sz="2000" b="1" dirty="0" smtClean="0">
            <a:solidFill>
              <a:srgbClr val="7030A0"/>
            </a:solidFill>
            <a:latin typeface="맑은 고딕" panose="020B0503020000020004" pitchFamily="50" charset="-127"/>
            <a:ea typeface="맑은 고딕" panose="020B0503020000020004" pitchFamily="50" charset="-127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28626</TotalTime>
  <Words>1095</Words>
  <Application>Microsoft Office PowerPoint</Application>
  <PresentationFormat>화면 슬라이드 쇼(4:3)</PresentationFormat>
  <Paragraphs>287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41</vt:i4>
      </vt:variant>
    </vt:vector>
  </HeadingPairs>
  <TitlesOfParts>
    <vt:vector size="47" baseType="lpstr">
      <vt:lpstr>나눔고딕</vt:lpstr>
      <vt:lpstr>맑은 고딕</vt:lpstr>
      <vt:lpstr>Arial</vt:lpstr>
      <vt:lpstr>Tahoma</vt:lpstr>
      <vt:lpstr>Office 테마</vt:lpstr>
      <vt:lpstr>디자인 사용자 지정</vt:lpstr>
      <vt:lpstr>PowerPoint 프레젠테이션</vt:lpstr>
      <vt:lpstr>PowerPoint 프레젠테이션</vt:lpstr>
      <vt:lpstr>재색인</vt:lpstr>
      <vt:lpstr>loc[행명, 열명]</vt:lpstr>
      <vt:lpstr>하나의 행이나 열 삭제</vt:lpstr>
      <vt:lpstr>시리즈 색인                                           p203</vt:lpstr>
      <vt:lpstr>데이터프레임의 열과 행 참조                     p206 </vt:lpstr>
      <vt:lpstr>loc과 iloc으로 선택하기 </vt:lpstr>
      <vt:lpstr>데이터프레임 색인</vt:lpstr>
      <vt:lpstr>Quiz</vt:lpstr>
      <vt:lpstr>5.2.4 정수 색인 p209</vt:lpstr>
      <vt:lpstr>시리즈 산술 연산과 데이터 정렬</vt:lpstr>
      <vt:lpstr>데이터프레임 산술 연산과 데이터 정렬</vt:lpstr>
      <vt:lpstr>산술 연산 메소드에 채워 넣을 값 지정하기</vt:lpstr>
      <vt:lpstr>데이터프레임과 시리즈 간의 연산(1) </vt:lpstr>
      <vt:lpstr>데이터프레임과 시리즈 간의 연산(2)</vt:lpstr>
      <vt:lpstr>시리즈 값을 열로 전파 </vt:lpstr>
      <vt:lpstr>5.2.6 함수 적용과 매핑                                    p217</vt:lpstr>
      <vt:lpstr>함수 반환 값이 시리즈</vt:lpstr>
      <vt:lpstr>배열의 원소에 적용되는 함수 사용</vt:lpstr>
      <vt:lpstr>정렬과 순위</vt:lpstr>
      <vt:lpstr>값에 따른 정렬</vt:lpstr>
      <vt:lpstr>값에 따른 정렬 axis=1</vt:lpstr>
      <vt:lpstr>시리즈 항목의 순위</vt:lpstr>
      <vt:lpstr>데이터프레임 항목의 순위</vt:lpstr>
      <vt:lpstr>각 열에서 등수 표시</vt:lpstr>
      <vt:lpstr>중복 색인</vt:lpstr>
      <vt:lpstr>Quiz</vt:lpstr>
      <vt:lpstr>PowerPoint 프레젠테이션</vt:lpstr>
      <vt:lpstr>메소드 df.sum()</vt:lpstr>
      <vt:lpstr>메소드 idxmax() cumsum() </vt:lpstr>
      <vt:lpstr>describe()</vt:lpstr>
      <vt:lpstr>상관관계</vt:lpstr>
      <vt:lpstr>전체 상관관계 분석</vt:lpstr>
      <vt:lpstr>유일 값, 값 세기</vt:lpstr>
      <vt:lpstr>series.isin([‘값1’, ‘값2’, …])</vt:lpstr>
      <vt:lpstr>Index.get_indexer()</vt:lpstr>
      <vt:lpstr>데이터프레임에 value_count() 적용 </vt:lpstr>
      <vt:lpstr>각 행에서 값이 나온 수를 계산</vt:lpstr>
      <vt:lpstr>생각해 봅시다.</vt:lpstr>
      <vt:lpstr>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www.pello.co.kr</dc:creator>
  <cp:lastModifiedBy>PC</cp:lastModifiedBy>
  <cp:revision>741</cp:revision>
  <dcterms:created xsi:type="dcterms:W3CDTF">2013-05-23T04:26:30Z</dcterms:created>
  <dcterms:modified xsi:type="dcterms:W3CDTF">2021-06-15T02:33:06Z</dcterms:modified>
</cp:coreProperties>
</file>