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9"/>
  </p:notesMasterIdLst>
  <p:sldIdLst>
    <p:sldId id="592" r:id="rId3"/>
    <p:sldId id="690" r:id="rId4"/>
    <p:sldId id="686" r:id="rId5"/>
    <p:sldId id="698" r:id="rId6"/>
    <p:sldId id="693" r:id="rId7"/>
    <p:sldId id="694" r:id="rId8"/>
    <p:sldId id="695" r:id="rId9"/>
    <p:sldId id="696" r:id="rId10"/>
    <p:sldId id="699" r:id="rId11"/>
    <p:sldId id="700" r:id="rId12"/>
    <p:sldId id="701" r:id="rId13"/>
    <p:sldId id="702" r:id="rId14"/>
    <p:sldId id="689" r:id="rId15"/>
    <p:sldId id="703" r:id="rId16"/>
    <p:sldId id="704" r:id="rId17"/>
    <p:sldId id="705" r:id="rId18"/>
  </p:sldIdLst>
  <p:sldSz cx="9144000" cy="6858000" type="screen4x3"/>
  <p:notesSz cx="6858000" cy="9144000"/>
  <p:custDataLst>
    <p:tags r:id="rId20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286" autoAdjust="0"/>
  </p:normalViewPr>
  <p:slideViewPr>
    <p:cSldViewPr snapToGrid="0">
      <p:cViewPr varScale="1">
        <p:scale>
          <a:sx n="106" d="100"/>
          <a:sy n="106" d="100"/>
        </p:scale>
        <p:origin x="474" y="108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ly.com/" TargetMode="External"/><Relationship Id="rId2" Type="http://schemas.openxmlformats.org/officeDocument/2006/relationships/hyperlink" Target="https://bokeh.org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school.net/view-notebook/4c2d5ff1caab4b21a708cc662137bc65/" TargetMode="External"/><Relationship Id="rId2" Type="http://schemas.openxmlformats.org/officeDocument/2006/relationships/hyperlink" Target="http://seaborn.pydata.org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73882" y="1744121"/>
            <a:ext cx="66607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라이브러리를</a:t>
            </a:r>
            <a:endParaRPr lang="en-US" altLang="ko-KR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활용한 데이터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분석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67130" y="3964606"/>
            <a:ext cx="49327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9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그래프와 시각화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44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산포도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개의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묶음 간의 관계를 표시</a:t>
            </a:r>
            <a:endParaRPr lang="en-US" altLang="ko-KR" dirty="0" smtClean="0"/>
          </a:p>
          <a:p>
            <a:r>
              <a:rPr lang="en-US" altLang="ko-KR" dirty="0" err="1" smtClean="0"/>
              <a:t>sns.regplot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산포도와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선형회귀선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X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추정되는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y </a:t>
            </a:r>
            <a:r>
              <a:rPr lang="ko-KR" altLang="en-US" dirty="0" smtClean="0"/>
              <a:t>값을 이은 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06" y="1647627"/>
            <a:ext cx="5759300" cy="454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4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산포도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sns.pairplot</a:t>
            </a:r>
            <a:r>
              <a:rPr lang="en-US" altLang="ko-KR" dirty="0"/>
              <a:t>(</a:t>
            </a:r>
            <a:r>
              <a:rPr lang="en-US" altLang="ko-KR" dirty="0" err="1"/>
              <a:t>trans_data</a:t>
            </a:r>
            <a:r>
              <a:rPr lang="en-US" altLang="ko-KR" dirty="0"/>
              <a:t>, </a:t>
            </a:r>
            <a:r>
              <a:rPr lang="en-US" altLang="ko-KR" dirty="0" err="1"/>
              <a:t>diag_kind</a:t>
            </a:r>
            <a:r>
              <a:rPr lang="en-US" altLang="ko-KR" dirty="0"/>
              <a:t>='</a:t>
            </a:r>
            <a:r>
              <a:rPr lang="en-US" altLang="ko-KR" dirty="0" err="1"/>
              <a:t>kde</a:t>
            </a:r>
            <a:r>
              <a:rPr lang="en-US" altLang="ko-KR" dirty="0"/>
              <a:t>', </a:t>
            </a:r>
            <a:r>
              <a:rPr lang="en-US" altLang="ko-KR" dirty="0" err="1"/>
              <a:t>plot_kws</a:t>
            </a:r>
            <a:r>
              <a:rPr lang="en-US" altLang="ko-KR" dirty="0"/>
              <a:t>={'alpha': 0.2</a:t>
            </a:r>
            <a:r>
              <a:rPr lang="en-US" altLang="ko-KR" dirty="0" smtClean="0"/>
              <a:t>})</a:t>
            </a:r>
          </a:p>
          <a:p>
            <a:pPr lvl="1"/>
            <a:r>
              <a:rPr lang="ko-KR" altLang="en-US" dirty="0" smtClean="0"/>
              <a:t>변수 그룹 간의 모든 산포도를 그림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861" y="1959638"/>
            <a:ext cx="4881513" cy="48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그림을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표현하는 </a:t>
            </a:r>
            <a:r>
              <a:rPr lang="en-US" altLang="ko-KR" dirty="0" smtClean="0"/>
              <a:t>Facet grid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다양한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범주형 값을 가지는 데이터 시각화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Seaborn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catplot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/>
              <a:t>색상</a:t>
            </a:r>
            <a:r>
              <a:rPr lang="en-US" altLang="ko-KR" dirty="0"/>
              <a:t>(hue)</a:t>
            </a:r>
            <a:r>
              <a:rPr lang="ko-KR" altLang="en-US" dirty="0"/>
              <a:t>과 행</a:t>
            </a:r>
            <a:r>
              <a:rPr lang="en-US" altLang="ko-KR" dirty="0"/>
              <a:t>(row) </a:t>
            </a:r>
            <a:r>
              <a:rPr lang="ko-KR" altLang="en-US" dirty="0"/>
              <a:t>등을 동시에 사용하여 </a:t>
            </a:r>
            <a:r>
              <a:rPr lang="en-US" altLang="ko-KR" dirty="0"/>
              <a:t>3 </a:t>
            </a:r>
            <a:r>
              <a:rPr lang="ko-KR" altLang="en-US" dirty="0"/>
              <a:t>개 이상의 카테고리 값에 의한 분포 변화를 </a:t>
            </a:r>
            <a:r>
              <a:rPr lang="ko-KR" altLang="en-US" dirty="0" smtClean="0"/>
              <a:t>보여 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77" y="2353730"/>
            <a:ext cx="7700247" cy="397156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57307" y="3218688"/>
            <a:ext cx="3235203" cy="310661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58259" y="3210572"/>
            <a:ext cx="3572999" cy="310661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28263" y="2522525"/>
            <a:ext cx="975180" cy="25725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36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칼럼을 더 추가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옵션 </a:t>
            </a:r>
            <a:r>
              <a:rPr lang="en-US" altLang="ko-KR" dirty="0" smtClean="0"/>
              <a:t>row=‘time’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893" y="551348"/>
            <a:ext cx="5662901" cy="5732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73" y="3198928"/>
            <a:ext cx="3034137" cy="1339009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259795" y="3043773"/>
            <a:ext cx="1117734" cy="1616011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00752" y="629107"/>
            <a:ext cx="1434133" cy="13222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53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kind=box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779974" cy="5151503"/>
          </a:xfrm>
        </p:spPr>
        <p:txBody>
          <a:bodyPr/>
          <a:lstStyle/>
          <a:p>
            <a:r>
              <a:rPr lang="ko-KR" altLang="en-US" dirty="0" err="1" smtClean="0"/>
              <a:t>중간값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사분위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특잇값</a:t>
            </a:r>
            <a:r>
              <a:rPr lang="ko-KR" altLang="en-US" dirty="0" smtClean="0"/>
              <a:t> 표시</a:t>
            </a:r>
            <a:endParaRPr lang="en-US" altLang="ko-KR" dirty="0" smtClean="0"/>
          </a:p>
          <a:p>
            <a:pPr lvl="1"/>
            <a:r>
              <a:rPr lang="ko-KR" altLang="en-US" dirty="0"/>
              <a:t>박스 내부의 가로선은 중앙값</a:t>
            </a:r>
            <a:endParaRPr lang="en-US" altLang="ko-KR" dirty="0"/>
          </a:p>
          <a:p>
            <a:pPr lvl="2"/>
            <a:r>
              <a:rPr lang="ko-KR" altLang="en-US" dirty="0" smtClean="0"/>
              <a:t>박스는 </a:t>
            </a:r>
            <a:r>
              <a:rPr lang="ko-KR" altLang="en-US" dirty="0"/>
              <a:t>실수 값 분포에서 </a:t>
            </a:r>
            <a:r>
              <a:rPr lang="en-US" altLang="ko-KR" dirty="0"/>
              <a:t>1</a:t>
            </a:r>
            <a:r>
              <a:rPr lang="ko-KR" altLang="en-US" dirty="0" err="1"/>
              <a:t>사분위수</a:t>
            </a:r>
            <a:r>
              <a:rPr lang="en-US" altLang="ko-KR" dirty="0"/>
              <a:t>(Q1)</a:t>
            </a:r>
            <a:r>
              <a:rPr lang="ko-KR" altLang="en-US" dirty="0"/>
              <a:t>와 </a:t>
            </a:r>
            <a:r>
              <a:rPr lang="en-US" altLang="ko-KR" dirty="0"/>
              <a:t>3</a:t>
            </a:r>
            <a:r>
              <a:rPr lang="ko-KR" altLang="en-US" dirty="0" err="1"/>
              <a:t>사분위수</a:t>
            </a:r>
            <a:r>
              <a:rPr lang="en-US" altLang="ko-KR" dirty="0"/>
              <a:t>(Q3)</a:t>
            </a:r>
            <a:r>
              <a:rPr lang="ko-KR" altLang="en-US" dirty="0"/>
              <a:t>를 </a:t>
            </a:r>
            <a:r>
              <a:rPr lang="ko-KR" altLang="en-US" dirty="0" smtClean="0"/>
              <a:t>뜻하고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</a:t>
            </a:r>
            <a:r>
              <a:rPr lang="ko-KR" altLang="en-US" dirty="0" err="1"/>
              <a:t>사분위수와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 err="1"/>
              <a:t>사분수의</a:t>
            </a:r>
            <a:r>
              <a:rPr lang="ko-KR" altLang="en-US" dirty="0"/>
              <a:t> 차이</a:t>
            </a:r>
            <a:r>
              <a:rPr lang="en-US" altLang="ko-KR" dirty="0"/>
              <a:t>(Q3 - Q1)</a:t>
            </a:r>
            <a:r>
              <a:rPr lang="ko-KR" altLang="en-US" dirty="0"/>
              <a:t>를 </a:t>
            </a:r>
            <a:r>
              <a:rPr lang="en-US" altLang="ko-KR" dirty="0"/>
              <a:t>IQR(interquartile range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특잇값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아웃라이어</a:t>
            </a:r>
            <a:r>
              <a:rPr lang="en-US" altLang="ko-KR" dirty="0"/>
              <a:t>(outlier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점으로 표시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090" y="1602296"/>
            <a:ext cx="4494537" cy="4396006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7288036" y="2705176"/>
            <a:ext cx="1117734" cy="2044341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27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웹을 위한 대화형 그래픽 도구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2010</a:t>
            </a:r>
            <a:r>
              <a:rPr lang="ko-KR" altLang="en-US" dirty="0" smtClean="0"/>
              <a:t>년부터 개발</a:t>
            </a:r>
            <a:endParaRPr lang="en-US" altLang="ko-KR" dirty="0" smtClean="0"/>
          </a:p>
          <a:p>
            <a:r>
              <a:rPr lang="en-US" altLang="ko-KR" dirty="0" err="1" smtClean="0"/>
              <a:t>Bokeh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https://bokeh.org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en-US" altLang="ko-KR" dirty="0" err="1" smtClean="0"/>
              <a:t>Plotly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https://plotly.com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53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보케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16" y="1416067"/>
            <a:ext cx="5628853" cy="43463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396" y="989589"/>
            <a:ext cx="2875195" cy="28846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396" y="3874226"/>
            <a:ext cx="2518313" cy="25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63159" y="1645447"/>
            <a:ext cx="49327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9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그래프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와 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시각화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12843" y="3802636"/>
            <a:ext cx="36333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seaborn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75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seaborn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Series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시각화하는 통계 그래픽 라이브러리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마이클 </a:t>
            </a:r>
            <a:r>
              <a:rPr lang="ko-KR" altLang="en-US" dirty="0" err="1" smtClean="0"/>
              <a:t>와스콤이</a:t>
            </a:r>
            <a:r>
              <a:rPr lang="ko-KR" altLang="en-US" dirty="0" smtClean="0"/>
              <a:t> 개발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2"/>
              </a:rPr>
              <a:t>https://seaborn.pydata.org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205" y="2245742"/>
            <a:ext cx="6361214" cy="403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Seaborn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Matplotlib</a:t>
            </a:r>
            <a:r>
              <a:rPr lang="ko-KR" altLang="en-US" dirty="0"/>
              <a:t>을 기반으로 다양한 색상 테마와 </a:t>
            </a:r>
            <a:r>
              <a:rPr lang="ko-KR" altLang="en-US" dirty="0" err="1"/>
              <a:t>통계용</a:t>
            </a:r>
            <a:r>
              <a:rPr lang="ko-KR" altLang="en-US" dirty="0"/>
              <a:t> 차트 </a:t>
            </a:r>
            <a:r>
              <a:rPr lang="ko-KR" altLang="en-US" dirty="0" smtClean="0"/>
              <a:t>등의 </a:t>
            </a:r>
            <a:r>
              <a:rPr lang="ko-KR" altLang="en-US" dirty="0"/>
              <a:t>기능을 추가한 시각화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기본적인 </a:t>
            </a:r>
            <a:r>
              <a:rPr lang="ko-KR" altLang="en-US" dirty="0"/>
              <a:t>시각화 기능은 </a:t>
            </a:r>
            <a:r>
              <a:rPr lang="en-US" altLang="ko-KR" dirty="0" err="1"/>
              <a:t>Matplotlib</a:t>
            </a:r>
            <a:r>
              <a:rPr lang="en-US" altLang="ko-KR" dirty="0"/>
              <a:t> </a:t>
            </a:r>
            <a:r>
              <a:rPr lang="ko-KR" altLang="en-US" dirty="0" smtClean="0"/>
              <a:t>패키지 기반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통계 </a:t>
            </a:r>
            <a:r>
              <a:rPr lang="ko-KR" altLang="en-US" dirty="0"/>
              <a:t>기능은 </a:t>
            </a:r>
            <a:r>
              <a:rPr lang="en-US" altLang="ko-KR" dirty="0" err="1"/>
              <a:t>Statsmodels</a:t>
            </a:r>
            <a:r>
              <a:rPr lang="en-US" altLang="ko-KR" dirty="0"/>
              <a:t> </a:t>
            </a:r>
            <a:r>
              <a:rPr lang="ko-KR" altLang="en-US" dirty="0"/>
              <a:t>패키지에 </a:t>
            </a:r>
            <a:r>
              <a:rPr lang="ko-KR" altLang="en-US" dirty="0" smtClean="0"/>
              <a:t>의존</a:t>
            </a:r>
            <a:endParaRPr lang="en-US" altLang="ko-KR" dirty="0"/>
          </a:p>
          <a:p>
            <a:pPr lvl="2"/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://seaborn.pydata.org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8202" y="6496084"/>
            <a:ext cx="6858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https://datascienceschool.net/view-notebook/4c2d5ff1caab4b21a708cc662137bc65/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5556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Seaborn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열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total_bill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팁이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포함된 총액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tip:</a:t>
            </a:r>
          </a:p>
          <a:p>
            <a:pPr lvl="2"/>
            <a:r>
              <a:rPr lang="ko-KR" altLang="en-US" dirty="0" smtClean="0"/>
              <a:t>팁</a:t>
            </a:r>
            <a:r>
              <a:rPr lang="en-US" altLang="ko-KR" dirty="0" smtClean="0"/>
              <a:t> </a:t>
            </a:r>
            <a:r>
              <a:rPr lang="ko-KR" altLang="en-US" dirty="0" smtClean="0"/>
              <a:t>액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smoker</a:t>
            </a:r>
          </a:p>
          <a:p>
            <a:pPr lvl="1"/>
            <a:r>
              <a:rPr lang="en-US" altLang="ko-KR" dirty="0" smtClean="0"/>
              <a:t>day</a:t>
            </a:r>
          </a:p>
          <a:p>
            <a:pPr lvl="1"/>
            <a:r>
              <a:rPr lang="en-US" altLang="ko-KR" dirty="0" smtClean="0"/>
              <a:t>time</a:t>
            </a:r>
          </a:p>
          <a:p>
            <a:pPr lvl="1"/>
            <a:r>
              <a:rPr lang="en-US" altLang="ko-KR" dirty="0" smtClean="0"/>
              <a:t>size</a:t>
            </a:r>
          </a:p>
          <a:p>
            <a:pPr lvl="2"/>
            <a:r>
              <a:rPr lang="ko-KR" altLang="en-US" dirty="0" smtClean="0"/>
              <a:t>식사 인원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tip_pct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식비에서 팁의 비율</a:t>
            </a:r>
            <a:endParaRPr lang="en-US" altLang="ko-KR" dirty="0" smtClean="0"/>
          </a:p>
          <a:p>
            <a:r>
              <a:rPr lang="ko-KR" altLang="en-US" dirty="0" smtClean="0"/>
              <a:t>요일 별 팁 비율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</a:t>
            </a:r>
            <a:r>
              <a:rPr lang="en-US" altLang="ko-KR" dirty="0"/>
              <a:t>: </a:t>
            </a:r>
            <a:r>
              <a:rPr lang="ko-KR" altLang="en-US" dirty="0"/>
              <a:t>팁 비율</a:t>
            </a:r>
            <a:endParaRPr lang="en-US" altLang="ko-KR" dirty="0"/>
          </a:p>
          <a:p>
            <a:pPr lvl="2"/>
            <a:r>
              <a:rPr lang="ko-KR" altLang="en-US" dirty="0"/>
              <a:t>팁 비율의 평균</a:t>
            </a:r>
            <a:endParaRPr lang="en-US" altLang="ko-KR" dirty="0"/>
          </a:p>
          <a:p>
            <a:pPr lvl="2"/>
            <a:r>
              <a:rPr lang="ko-KR" altLang="en-US" dirty="0"/>
              <a:t>가운데 직선</a:t>
            </a:r>
            <a:endParaRPr lang="en-US" altLang="ko-KR" dirty="0"/>
          </a:p>
          <a:p>
            <a:pPr lvl="3"/>
            <a:r>
              <a:rPr lang="en-US" altLang="ko-KR" dirty="0"/>
              <a:t>95% </a:t>
            </a:r>
            <a:r>
              <a:rPr lang="ko-KR" altLang="en-US" dirty="0"/>
              <a:t>신뢰구간</a:t>
            </a:r>
            <a:endParaRPr lang="en-US" altLang="ko-KR" dirty="0"/>
          </a:p>
          <a:p>
            <a:pPr lvl="1"/>
            <a:r>
              <a:rPr lang="en-US" altLang="ko-KR" dirty="0"/>
              <a:t>y: </a:t>
            </a:r>
            <a:r>
              <a:rPr lang="ko-KR" altLang="en-US" dirty="0"/>
              <a:t>요일</a:t>
            </a:r>
            <a:r>
              <a:rPr lang="en-US" altLang="ko-KR" dirty="0"/>
              <a:t>  </a:t>
            </a:r>
          </a:p>
          <a:p>
            <a:r>
              <a:rPr lang="ko-KR" altLang="en-US" dirty="0" smtClean="0"/>
              <a:t>해석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일요일과 금요일에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팁 비율이 높음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094" y="1302640"/>
            <a:ext cx="4798098" cy="480421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646483" y="2037534"/>
            <a:ext cx="528041" cy="1250791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5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옵션 </a:t>
            </a:r>
            <a:r>
              <a:rPr lang="en-US" altLang="ko-KR" dirty="0" smtClean="0"/>
              <a:t>hue=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내부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hue=‘time’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51" y="2625080"/>
            <a:ext cx="6342820" cy="37203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379" y="1035735"/>
            <a:ext cx="3384101" cy="1497082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5018492" y="946961"/>
            <a:ext cx="533301" cy="161102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9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Seaborn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배경 설정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1"/>
            <a:ext cx="4694374" cy="1919576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set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색상</a:t>
            </a:r>
            <a:r>
              <a:rPr lang="en-US" altLang="ko-KR" dirty="0"/>
              <a:t>, </a:t>
            </a:r>
            <a:r>
              <a:rPr lang="ko-KR" altLang="en-US" dirty="0" err="1"/>
              <a:t>틱</a:t>
            </a:r>
            <a:r>
              <a:rPr lang="ko-KR" altLang="en-US" dirty="0"/>
              <a:t> 스타일 등 전반적인 플롯 스타일을 </a:t>
            </a:r>
            <a:r>
              <a:rPr lang="en-US" altLang="ko-KR" dirty="0" err="1"/>
              <a:t>Seaborn</a:t>
            </a:r>
            <a:r>
              <a:rPr lang="en-US" altLang="ko-KR" dirty="0"/>
              <a:t> </a:t>
            </a:r>
            <a:r>
              <a:rPr lang="ko-KR" altLang="en-US" dirty="0"/>
              <a:t>기본 스타일로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 err="1" smtClean="0"/>
              <a:t>set_style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틱</a:t>
            </a:r>
            <a:r>
              <a:rPr lang="ko-KR" altLang="en-US" dirty="0" smtClean="0"/>
              <a:t> </a:t>
            </a:r>
            <a:r>
              <a:rPr lang="ko-KR" altLang="en-US" dirty="0"/>
              <a:t>스타일만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darkgrid</a:t>
            </a:r>
            <a:r>
              <a:rPr lang="en-US" altLang="ko-KR" dirty="0"/>
              <a:t>, </a:t>
            </a:r>
            <a:r>
              <a:rPr lang="en-US" altLang="ko-KR" dirty="0" err="1"/>
              <a:t>whitegrid</a:t>
            </a:r>
            <a:r>
              <a:rPr lang="en-US" altLang="ko-KR" dirty="0"/>
              <a:t>, dark, white, </a:t>
            </a:r>
            <a:r>
              <a:rPr lang="ko-KR" altLang="en-US" dirty="0"/>
              <a:t>그리고 </a:t>
            </a:r>
            <a:r>
              <a:rPr lang="en-US" altLang="ko-KR" dirty="0"/>
              <a:t>ticks </a:t>
            </a:r>
            <a:r>
              <a:rPr lang="ko-KR" altLang="en-US" dirty="0"/>
              <a:t>스타일을 </a:t>
            </a:r>
            <a:r>
              <a:rPr lang="ko-KR" altLang="en-US" dirty="0" smtClean="0"/>
              <a:t>제공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31" y="3113536"/>
            <a:ext cx="4069840" cy="36595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099" y="1010499"/>
            <a:ext cx="3802521" cy="565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2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팁 비율 히스토그램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850" y="2020621"/>
            <a:ext cx="5839923" cy="37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밀도 그래프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519915" cy="5151503"/>
          </a:xfrm>
        </p:spPr>
        <p:txBody>
          <a:bodyPr/>
          <a:lstStyle/>
          <a:p>
            <a:r>
              <a:rPr lang="en-US" altLang="ko-KR" dirty="0" smtClean="0"/>
              <a:t>KDE(kernel </a:t>
            </a:r>
            <a:r>
              <a:rPr lang="en-US" altLang="ko-KR" dirty="0"/>
              <a:t>density </a:t>
            </a:r>
            <a:r>
              <a:rPr lang="en-US" altLang="ko-KR" dirty="0" smtClean="0"/>
              <a:t>estimate) </a:t>
            </a:r>
            <a:r>
              <a:rPr lang="ko-KR" altLang="en-US" dirty="0" smtClean="0"/>
              <a:t>그래프 </a:t>
            </a:r>
            <a:endParaRPr lang="en-US" altLang="ko-KR" dirty="0"/>
          </a:p>
          <a:p>
            <a:pPr lvl="1"/>
            <a:r>
              <a:rPr lang="ko-KR" altLang="en-US" dirty="0" smtClean="0"/>
              <a:t>데이터를 사용해 추정되는 연속된 확률 분포를 그림</a:t>
            </a:r>
            <a:endParaRPr lang="en-US" altLang="ko-KR" dirty="0" smtClean="0"/>
          </a:p>
          <a:p>
            <a:r>
              <a:rPr lang="en-US" altLang="ko-KR" dirty="0" err="1" smtClean="0"/>
              <a:t>Seaborn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distplot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히스토그램과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밀도 그래프를 한번에 </a:t>
            </a:r>
            <a:r>
              <a:rPr lang="ko-KR" altLang="en-US" dirty="0" err="1" smtClean="0"/>
              <a:t>그려줌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991" y="74450"/>
            <a:ext cx="4165134" cy="26713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991" y="2845630"/>
            <a:ext cx="4507998" cy="37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3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29550</TotalTime>
  <Words>341</Words>
  <Application>Microsoft Office PowerPoint</Application>
  <PresentationFormat>화면 슬라이드 쇼(4:3)</PresentationFormat>
  <Paragraphs>94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PowerPoint 프레젠테이션</vt:lpstr>
      <vt:lpstr>seaborn</vt:lpstr>
      <vt:lpstr>Seaborn 패키지 </vt:lpstr>
      <vt:lpstr>Seaborn 그래프</vt:lpstr>
      <vt:lpstr>옵션 hue=</vt:lpstr>
      <vt:lpstr>Seaborn의 배경 설정 </vt:lpstr>
      <vt:lpstr>팁 비율 히스토그램</vt:lpstr>
      <vt:lpstr>밀도 그래프</vt:lpstr>
      <vt:lpstr>산포도</vt:lpstr>
      <vt:lpstr>산포도 행렬</vt:lpstr>
      <vt:lpstr>여러 그림을 표현하는 Facet grid </vt:lpstr>
      <vt:lpstr>칼럼을 더 추가</vt:lpstr>
      <vt:lpstr>kind=box</vt:lpstr>
      <vt:lpstr>웹을 위한 대화형 그래픽 도구</vt:lpstr>
      <vt:lpstr>보케 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795</cp:revision>
  <dcterms:created xsi:type="dcterms:W3CDTF">2013-05-23T04:26:30Z</dcterms:created>
  <dcterms:modified xsi:type="dcterms:W3CDTF">2021-07-03T07:05:03Z</dcterms:modified>
</cp:coreProperties>
</file>