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7"/>
  </p:notesMasterIdLst>
  <p:sldIdLst>
    <p:sldId id="592" r:id="rId3"/>
    <p:sldId id="674" r:id="rId4"/>
    <p:sldId id="593" r:id="rId5"/>
    <p:sldId id="675" r:id="rId6"/>
    <p:sldId id="676" r:id="rId7"/>
    <p:sldId id="677" r:id="rId8"/>
    <p:sldId id="678" r:id="rId9"/>
    <p:sldId id="679" r:id="rId10"/>
    <p:sldId id="680" r:id="rId11"/>
    <p:sldId id="681" r:id="rId12"/>
    <p:sldId id="682" r:id="rId13"/>
    <p:sldId id="683" r:id="rId14"/>
    <p:sldId id="684" r:id="rId15"/>
    <p:sldId id="619" r:id="rId16"/>
  </p:sldIdLst>
  <p:sldSz cx="9144000" cy="6858000" type="screen4x3"/>
  <p:notesSz cx="6858000" cy="9144000"/>
  <p:custDataLst>
    <p:tags r:id="rId18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286" autoAdjust="0"/>
  </p:normalViewPr>
  <p:slideViewPr>
    <p:cSldViewPr snapToGrid="0">
      <p:cViewPr varScale="1">
        <p:scale>
          <a:sx n="92" d="100"/>
          <a:sy n="92" d="100"/>
        </p:scale>
        <p:origin x="96" y="402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varkiry05/221696609835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index.do" TargetMode="External"/><Relationship Id="rId2" Type="http://schemas.openxmlformats.org/officeDocument/2006/relationships/hyperlink" Target="https://data.seoul.go.kr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eoul.go.kr/dataList/OA-12252/S/1/datasetView.do#AXexec" TargetMode="External"/><Relationship Id="rId2" Type="http://schemas.openxmlformats.org/officeDocument/2006/relationships/hyperlink" Target="https://data.seoul.go.kr/index.do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data.go.kr/data/15012005/openapi.do" TargetMode="External"/><Relationship Id="rId5" Type="http://schemas.openxmlformats.org/officeDocument/2006/relationships/hyperlink" Target="https://www.data.go.kr/index.do" TargetMode="External"/><Relationship Id="rId4" Type="http://schemas.openxmlformats.org/officeDocument/2006/relationships/hyperlink" Target="http://data.seoul.go.kr/dataList/OA-12914/S/1/datasetView.d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eoul.go.kr/dataList/OA-12252/S/1/datasetView.do#AXexec" TargetMode="External"/><Relationship Id="rId2" Type="http://schemas.openxmlformats.org/officeDocument/2006/relationships/hyperlink" Target="https://data.seoul.go.kr/together/mypage/actkeyMain.do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chi.pro/ko/modeun-pandas-json-normalize-json-pyeongmyeonhwa-e-daehae-al-ayahabnida-21899532810205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05200" y="1967533"/>
            <a:ext cx="68018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공공 데이터</a:t>
            </a:r>
            <a:r>
              <a:rPr lang="en-US" altLang="ko-KR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ko-KR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API 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4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26" y="1118565"/>
            <a:ext cx="78962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공공 데이터 </a:t>
            </a:r>
            <a:r>
              <a:rPr lang="en-US" altLang="ko-KR" dirty="0"/>
              <a:t>API</a:t>
            </a:r>
            <a:r>
              <a:rPr lang="ko-KR" altLang="en-US" dirty="0"/>
              <a:t>호출 및 </a:t>
            </a:r>
            <a:r>
              <a:rPr lang="en-US" altLang="ko-KR" dirty="0"/>
              <a:t>pandas </a:t>
            </a:r>
            <a:r>
              <a:rPr lang="ko-KR" altLang="en-US" dirty="0"/>
              <a:t>로 변환하기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m.blog.naver.com/varkiry05/221696609835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20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31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503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68550" y="1665325"/>
            <a:ext cx="505619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8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데이터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준비하기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</a:t>
            </a:r>
          </a:p>
          <a:p>
            <a:pPr algn="ctr"/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조인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병합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변형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00373" y="3643610"/>
            <a:ext cx="39805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multi-index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14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주제 선정 이유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서울 지하철 역 관련 데이터는 빅데이터 처리 활용과 학습 측면에서 적절한 데이터</a:t>
            </a:r>
          </a:p>
          <a:p>
            <a:pPr lvl="1"/>
            <a:r>
              <a:rPr lang="ko-KR" altLang="en-US" dirty="0"/>
              <a:t>서울 지하철 역 중심의 </a:t>
            </a:r>
            <a:r>
              <a:rPr lang="ko-KR" altLang="en-US" dirty="0" smtClean="0"/>
              <a:t>상권 정보를 </a:t>
            </a:r>
            <a:r>
              <a:rPr lang="ko-KR" altLang="en-US" dirty="0"/>
              <a:t>분석해 유동인구와의 관계성 분석</a:t>
            </a:r>
          </a:p>
          <a:p>
            <a:pPr lvl="1"/>
            <a:r>
              <a:rPr lang="ko-KR" altLang="en-US" dirty="0"/>
              <a:t>이를 위해 다음 공공데이터를 </a:t>
            </a:r>
            <a:r>
              <a:rPr lang="ko-KR" altLang="en-US" dirty="0" smtClean="0"/>
              <a:t>활용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서울시 </a:t>
            </a:r>
            <a:r>
              <a:rPr lang="ko-KR" altLang="en-US" dirty="0" smtClean="0"/>
              <a:t>열린데이터광장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data.seoul.go.kr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공공데이터포탈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www.data.go.kr/index.do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4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en-US" altLang="ko-KR" dirty="0" smtClean="0"/>
              <a:t>my-open-API-Term-</a:t>
            </a:r>
            <a:r>
              <a:rPr lang="en-US" altLang="ko-KR" dirty="0" err="1" smtClean="0"/>
              <a:t>Project.ipynb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38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인터넷을 통한 데이터 획득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`</a:t>
            </a:r>
            <a:r>
              <a:rPr lang="ko-KR" altLang="en-US" dirty="0"/>
              <a:t>서울 </a:t>
            </a:r>
            <a:r>
              <a:rPr lang="ko-KR" altLang="en-US" dirty="0" err="1"/>
              <a:t>열린데이터</a:t>
            </a:r>
            <a:r>
              <a:rPr lang="ko-KR" altLang="en-US" dirty="0"/>
              <a:t> 광장</a:t>
            </a:r>
            <a:r>
              <a:rPr lang="en-US" altLang="ko-KR" dirty="0"/>
              <a:t>`</a:t>
            </a:r>
            <a:r>
              <a:rPr lang="ko-KR" altLang="en-US" dirty="0"/>
              <a:t>에서 공공 </a:t>
            </a:r>
            <a:r>
              <a:rPr lang="en-US" altLang="ko-KR" dirty="0"/>
              <a:t>API</a:t>
            </a:r>
            <a:r>
              <a:rPr lang="ko-KR" altLang="en-US" dirty="0"/>
              <a:t>로 다음 데이터를 </a:t>
            </a:r>
            <a:r>
              <a:rPr lang="ko-KR" altLang="en-US" dirty="0" smtClean="0"/>
              <a:t>획득</a:t>
            </a:r>
            <a:endParaRPr lang="en-US" altLang="ko-KR" dirty="0"/>
          </a:p>
          <a:p>
            <a:pPr lvl="1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data.seoul.go.kr/index.do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서울시 </a:t>
            </a:r>
            <a:r>
              <a:rPr lang="ko-KR" altLang="en-US" dirty="0"/>
              <a:t>지하철호선별 </a:t>
            </a:r>
            <a:r>
              <a:rPr lang="ko-KR" altLang="en-US" dirty="0" err="1"/>
              <a:t>역별</a:t>
            </a:r>
            <a:r>
              <a:rPr lang="ko-KR" altLang="en-US" dirty="0"/>
              <a:t> 시간대별 </a:t>
            </a:r>
            <a:r>
              <a:rPr lang="ko-KR" altLang="en-US" dirty="0" err="1"/>
              <a:t>승하차</a:t>
            </a:r>
            <a:r>
              <a:rPr lang="ko-KR" altLang="en-US" dirty="0"/>
              <a:t> 인원 정보</a:t>
            </a:r>
            <a:r>
              <a:rPr lang="en-US" altLang="ko-KR" dirty="0"/>
              <a:t>: </a:t>
            </a:r>
            <a:r>
              <a:rPr lang="ko-KR" altLang="en-US" dirty="0"/>
              <a:t>시간대별 월 통계</a:t>
            </a:r>
          </a:p>
          <a:p>
            <a:pPr lvl="2"/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data.seoul.go.kr/dataList/OA-12252/S/1/datasetView.do#AXexec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서울시 </a:t>
            </a:r>
            <a:r>
              <a:rPr lang="ko-KR" altLang="en-US" dirty="0"/>
              <a:t>지하철호선별 </a:t>
            </a:r>
            <a:r>
              <a:rPr lang="ko-KR" altLang="en-US" dirty="0" err="1"/>
              <a:t>역별</a:t>
            </a:r>
            <a:r>
              <a:rPr lang="ko-KR" altLang="en-US" dirty="0"/>
              <a:t> </a:t>
            </a:r>
            <a:r>
              <a:rPr lang="ko-KR" altLang="en-US" dirty="0" err="1"/>
              <a:t>승하차</a:t>
            </a:r>
            <a:r>
              <a:rPr lang="ko-KR" altLang="en-US" dirty="0"/>
              <a:t> 인원 정보</a:t>
            </a:r>
            <a:r>
              <a:rPr lang="en-US" altLang="ko-KR" dirty="0"/>
              <a:t>: </a:t>
            </a:r>
            <a:r>
              <a:rPr lang="ko-KR" altLang="en-US" dirty="0"/>
              <a:t>일별 통계</a:t>
            </a:r>
          </a:p>
          <a:p>
            <a:pPr lvl="2"/>
            <a:r>
              <a:rPr lang="en-US" altLang="ko-KR" dirty="0" smtClean="0">
                <a:hlinkClick r:id="rId4"/>
              </a:rPr>
              <a:t>http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data.seoul.go.kr/dataList/OA-12914/S/1/datasetView.do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smtClean="0"/>
              <a:t>`</a:t>
            </a:r>
            <a:r>
              <a:rPr lang="ko-KR" altLang="en-US" dirty="0"/>
              <a:t>공공데이터포털</a:t>
            </a:r>
            <a:r>
              <a:rPr lang="en-US" altLang="ko-KR" dirty="0"/>
              <a:t>`</a:t>
            </a:r>
            <a:r>
              <a:rPr lang="ko-KR" altLang="en-US" dirty="0"/>
              <a:t>에서 공공</a:t>
            </a:r>
            <a:r>
              <a:rPr lang="en-US" altLang="ko-KR" dirty="0"/>
              <a:t>API</a:t>
            </a:r>
            <a:r>
              <a:rPr lang="ko-KR" altLang="en-US" dirty="0"/>
              <a:t>로 다음 데이터를 획득한다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>
                <a:hlinkClick r:id="rId5"/>
              </a:rPr>
              <a:t>https</a:t>
            </a:r>
            <a:r>
              <a:rPr lang="en-US" altLang="ko-KR" dirty="0">
                <a:hlinkClick r:id="rId5"/>
              </a:rPr>
              <a:t>://</a:t>
            </a:r>
            <a:r>
              <a:rPr lang="en-US" altLang="ko-KR" dirty="0" smtClean="0">
                <a:hlinkClick r:id="rId5"/>
              </a:rPr>
              <a:t>www.data.go.kr/index.do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위도</a:t>
            </a:r>
            <a:r>
              <a:rPr lang="en-US" altLang="ko-KR" dirty="0"/>
              <a:t>, </a:t>
            </a:r>
            <a:r>
              <a:rPr lang="ko-KR" altLang="en-US" dirty="0"/>
              <a:t>경도에 따른 저장한 반경내 </a:t>
            </a:r>
            <a:r>
              <a:rPr lang="ko-KR" altLang="en-US" dirty="0" err="1"/>
              <a:t>상권정보</a:t>
            </a:r>
            <a:r>
              <a:rPr lang="ko-KR" altLang="en-US" dirty="0"/>
              <a:t> </a:t>
            </a:r>
          </a:p>
          <a:p>
            <a:pPr lvl="2"/>
            <a:r>
              <a:rPr lang="en-US" altLang="ko-KR" dirty="0" smtClean="0">
                <a:hlinkClick r:id="rId6"/>
              </a:rPr>
              <a:t>https</a:t>
            </a:r>
            <a:r>
              <a:rPr lang="en-US" altLang="ko-KR" dirty="0">
                <a:hlinkClick r:id="rId6"/>
              </a:rPr>
              <a:t>://</a:t>
            </a:r>
            <a:r>
              <a:rPr lang="en-US" altLang="ko-KR" dirty="0" smtClean="0">
                <a:hlinkClick r:id="rId6"/>
              </a:rPr>
              <a:t>www.data.go.kr/data/15012005/openapi.do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7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엑셀 파일 열기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내려 받은 파일 열기</a:t>
            </a:r>
            <a:endParaRPr lang="en-US" altLang="ko-KR" dirty="0" smtClean="0"/>
          </a:p>
          <a:p>
            <a:pPr lvl="1"/>
            <a:r>
              <a:rPr lang="en-US" altLang="ko-KR" dirty="0"/>
              <a:t>'</a:t>
            </a:r>
            <a:r>
              <a:rPr lang="ko-KR" altLang="en-US" dirty="0"/>
              <a:t>서울시 지하철 </a:t>
            </a:r>
            <a:r>
              <a:rPr lang="ko-KR" altLang="en-US" dirty="0" err="1"/>
              <a:t>호선별</a:t>
            </a:r>
            <a:r>
              <a:rPr lang="ko-KR" altLang="en-US" dirty="0"/>
              <a:t> </a:t>
            </a:r>
            <a:r>
              <a:rPr lang="ko-KR" altLang="en-US" dirty="0" err="1"/>
              <a:t>역별</a:t>
            </a:r>
            <a:r>
              <a:rPr lang="ko-KR" altLang="en-US" dirty="0"/>
              <a:t> 시간대별 </a:t>
            </a:r>
            <a:r>
              <a:rPr lang="ko-KR" altLang="en-US" dirty="0" err="1"/>
              <a:t>승하차</a:t>
            </a:r>
            <a:r>
              <a:rPr lang="ko-KR" altLang="en-US" dirty="0"/>
              <a:t> 인원 정보</a:t>
            </a:r>
            <a:r>
              <a:rPr lang="en-US" altLang="ko-KR" dirty="0"/>
              <a:t>.csv'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8509" y="2812198"/>
            <a:ext cx="82994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한글 처리를 위해 </a:t>
            </a:r>
            <a:r>
              <a:rPr lang="ko-KR" altLang="en-US" sz="1400" dirty="0" err="1"/>
              <a:t>인코딩</a:t>
            </a:r>
            <a:r>
              <a:rPr lang="ko-KR" altLang="en-US" sz="1400" dirty="0"/>
              <a:t> utf-8로 읽기</a:t>
            </a:r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pd.read_csv</a:t>
            </a:r>
            <a:r>
              <a:rPr lang="ko-KR" altLang="en-US" sz="1400" dirty="0"/>
              <a:t>('서울시 지하철 </a:t>
            </a:r>
            <a:r>
              <a:rPr lang="ko-KR" altLang="en-US" sz="1400" dirty="0" err="1"/>
              <a:t>호선별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역별</a:t>
            </a:r>
            <a:r>
              <a:rPr lang="ko-KR" altLang="en-US" sz="1400" dirty="0"/>
              <a:t> 시간대별 </a:t>
            </a:r>
            <a:r>
              <a:rPr lang="ko-KR" altLang="en-US" sz="1400" dirty="0" err="1"/>
              <a:t>승하차</a:t>
            </a:r>
            <a:r>
              <a:rPr lang="ko-KR" altLang="en-US" sz="1400" dirty="0"/>
              <a:t> 인원 </a:t>
            </a:r>
            <a:r>
              <a:rPr lang="ko-KR" altLang="en-US" sz="1400" dirty="0" err="1"/>
              <a:t>정보.csv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encoding</a:t>
            </a:r>
            <a:r>
              <a:rPr lang="ko-KR" altLang="en-US" sz="1400" dirty="0"/>
              <a:t>='utf-8')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pd.read_csv</a:t>
            </a:r>
            <a:r>
              <a:rPr lang="ko-KR" altLang="en-US" sz="1400" dirty="0"/>
              <a:t>('서울시 지하철 </a:t>
            </a:r>
            <a:r>
              <a:rPr lang="ko-KR" altLang="en-US" sz="1400" dirty="0" err="1"/>
              <a:t>호선별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역별</a:t>
            </a:r>
            <a:r>
              <a:rPr lang="ko-KR" altLang="en-US" sz="1400" dirty="0"/>
              <a:t> 시간대별 </a:t>
            </a:r>
            <a:r>
              <a:rPr lang="ko-KR" altLang="en-US" sz="1400" dirty="0" err="1"/>
              <a:t>승하차</a:t>
            </a:r>
            <a:r>
              <a:rPr lang="ko-KR" altLang="en-US" sz="1400" dirty="0"/>
              <a:t> 인원 </a:t>
            </a:r>
            <a:r>
              <a:rPr lang="ko-KR" altLang="en-US" sz="1400" dirty="0" err="1"/>
              <a:t>정보.csv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encoding</a:t>
            </a:r>
            <a:r>
              <a:rPr lang="ko-KR" altLang="en-US" sz="1400" dirty="0"/>
              <a:t>='cp949')</a:t>
            </a:r>
          </a:p>
          <a:p>
            <a:r>
              <a:rPr lang="ko-KR" altLang="en-US" sz="1400" dirty="0" err="1"/>
              <a:t>df.head</a:t>
            </a:r>
            <a:r>
              <a:rPr lang="ko-KR" alt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032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공공 </a:t>
            </a:r>
            <a:r>
              <a:rPr lang="en-US" altLang="ko-KR" dirty="0" smtClean="0"/>
              <a:t>API</a:t>
            </a:r>
            <a:r>
              <a:rPr lang="ko-KR" altLang="en-US" dirty="0"/>
              <a:t>로 다음 데이터 </a:t>
            </a:r>
            <a:r>
              <a:rPr lang="ko-KR" altLang="en-US" dirty="0" err="1"/>
              <a:t>내려받기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`</a:t>
            </a:r>
            <a:r>
              <a:rPr lang="ko-KR" altLang="en-US" dirty="0"/>
              <a:t>서울시 지하철호선별 </a:t>
            </a:r>
            <a:r>
              <a:rPr lang="ko-KR" altLang="en-US" dirty="0" err="1"/>
              <a:t>역별</a:t>
            </a:r>
            <a:r>
              <a:rPr lang="ko-KR" altLang="en-US" dirty="0"/>
              <a:t> 월별 시간대별 </a:t>
            </a:r>
            <a:r>
              <a:rPr lang="ko-KR" altLang="en-US" dirty="0" err="1"/>
              <a:t>승하차</a:t>
            </a:r>
            <a:r>
              <a:rPr lang="ko-KR" altLang="en-US" dirty="0"/>
              <a:t> 인원 정보</a:t>
            </a:r>
            <a:r>
              <a:rPr lang="en-US" altLang="ko-KR" dirty="0"/>
              <a:t>` </a:t>
            </a:r>
          </a:p>
          <a:p>
            <a:pPr lvl="1"/>
            <a:r>
              <a:rPr lang="en-US" altLang="ko-KR" dirty="0" smtClean="0"/>
              <a:t>API_2021</a:t>
            </a:r>
            <a:r>
              <a:rPr lang="ko-KR" altLang="en-US" dirty="0"/>
              <a:t>년</a:t>
            </a:r>
            <a:r>
              <a:rPr lang="en-US" altLang="ko-KR" dirty="0"/>
              <a:t>3</a:t>
            </a:r>
            <a:r>
              <a:rPr lang="ko-KR" altLang="en-US" dirty="0"/>
              <a:t>월</a:t>
            </a:r>
            <a:r>
              <a:rPr lang="en-US" altLang="ko-KR" dirty="0"/>
              <a:t>_</a:t>
            </a:r>
            <a:r>
              <a:rPr lang="ko-KR" altLang="en-US" dirty="0" err="1"/>
              <a:t>지하철역별</a:t>
            </a:r>
            <a:r>
              <a:rPr lang="en-US" altLang="ko-KR" dirty="0"/>
              <a:t>_</a:t>
            </a:r>
            <a:r>
              <a:rPr lang="ko-KR" altLang="en-US" dirty="0"/>
              <a:t>시간대별</a:t>
            </a:r>
            <a:r>
              <a:rPr lang="en-US" altLang="ko-KR" dirty="0"/>
              <a:t>_</a:t>
            </a:r>
            <a:r>
              <a:rPr lang="ko-KR" altLang="en-US" dirty="0" err="1"/>
              <a:t>승하차인원</a:t>
            </a:r>
            <a:r>
              <a:rPr lang="en-US" altLang="ko-KR" dirty="0"/>
              <a:t>.csv</a:t>
            </a:r>
          </a:p>
          <a:p>
            <a:pPr lvl="1"/>
            <a:r>
              <a:rPr lang="ko-KR" altLang="en-US" dirty="0" smtClean="0"/>
              <a:t>오픈 </a:t>
            </a:r>
            <a:r>
              <a:rPr lang="en-US" altLang="ko-KR" dirty="0"/>
              <a:t>API</a:t>
            </a:r>
            <a:r>
              <a:rPr lang="ko-KR" altLang="en-US" dirty="0"/>
              <a:t>로 데이터를 </a:t>
            </a:r>
            <a:r>
              <a:rPr lang="ko-KR" altLang="en-US" dirty="0" err="1"/>
              <a:t>얻어오기</a:t>
            </a:r>
            <a:r>
              <a:rPr lang="ko-KR" altLang="en-US" dirty="0"/>
              <a:t> 위해 다음 사이트에서 </a:t>
            </a:r>
            <a:r>
              <a:rPr lang="ko-KR" altLang="en-US" dirty="0" err="1"/>
              <a:t>인증키를</a:t>
            </a:r>
            <a:r>
              <a:rPr lang="ko-KR" altLang="en-US" dirty="0"/>
              <a:t> 신청 후 사용</a:t>
            </a:r>
          </a:p>
          <a:p>
            <a:pPr lvl="1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data.seoul.go.kr/together/mypage/actkeyMain.do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서울열린데이터광장</a:t>
            </a:r>
            <a:r>
              <a:rPr lang="ko-KR" altLang="en-US" dirty="0" smtClean="0"/>
              <a:t> </a:t>
            </a:r>
            <a:r>
              <a:rPr lang="en-US" altLang="ko-KR" dirty="0"/>
              <a:t>'</a:t>
            </a:r>
            <a:r>
              <a:rPr lang="ko-KR" altLang="en-US" dirty="0"/>
              <a:t>서울시 지하철호선별 </a:t>
            </a:r>
            <a:r>
              <a:rPr lang="ko-KR" altLang="en-US" dirty="0" err="1"/>
              <a:t>역별</a:t>
            </a:r>
            <a:r>
              <a:rPr lang="ko-KR" altLang="en-US" dirty="0"/>
              <a:t> 시간대별 </a:t>
            </a:r>
            <a:r>
              <a:rPr lang="ko-KR" altLang="en-US" dirty="0" err="1"/>
              <a:t>승하차</a:t>
            </a:r>
            <a:r>
              <a:rPr lang="ko-KR" altLang="en-US" dirty="0"/>
              <a:t> 인원 정보</a:t>
            </a:r>
            <a:r>
              <a:rPr lang="en-US" altLang="ko-KR" dirty="0"/>
              <a:t>' </a:t>
            </a:r>
            <a:r>
              <a:rPr lang="ko-KR" altLang="en-US" dirty="0"/>
              <a:t>공공</a:t>
            </a:r>
            <a:r>
              <a:rPr lang="en-US" altLang="ko-KR" dirty="0"/>
              <a:t>API </a:t>
            </a:r>
            <a:r>
              <a:rPr lang="ko-KR" altLang="en-US" dirty="0"/>
              <a:t>호출 방식 참조</a:t>
            </a:r>
          </a:p>
          <a:p>
            <a:pPr lvl="1"/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data.seoul.go.kr/dataList/OA-12252/S/1/datasetView.do#AXexec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다음으로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주소 확인</a:t>
            </a:r>
            <a:r>
              <a:rPr lang="en-US" altLang="ko-KR" dirty="0"/>
              <a:t>, </a:t>
            </a:r>
            <a:r>
              <a:rPr lang="ko-KR" altLang="en-US" dirty="0" err="1"/>
              <a:t>인증키를</a:t>
            </a:r>
            <a:r>
              <a:rPr lang="ko-KR" altLang="en-US" dirty="0"/>
              <a:t> 실제 키 값으로 입력하면 조회 가능</a:t>
            </a:r>
          </a:p>
          <a:p>
            <a:pPr lvl="1"/>
            <a:r>
              <a:rPr lang="en-US" altLang="ko-KR" dirty="0" smtClean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지하철 </a:t>
            </a:r>
            <a:r>
              <a:rPr lang="ko-KR" altLang="en-US" dirty="0" err="1"/>
              <a:t>호선별</a:t>
            </a:r>
            <a:r>
              <a:rPr lang="ko-KR" altLang="en-US" dirty="0"/>
              <a:t> </a:t>
            </a:r>
            <a:r>
              <a:rPr lang="ko-KR" altLang="en-US" dirty="0" err="1"/>
              <a:t>역별</a:t>
            </a:r>
            <a:r>
              <a:rPr lang="ko-KR" altLang="en-US" dirty="0"/>
              <a:t> 시간대별 승객 현황 조회</a:t>
            </a:r>
            <a:r>
              <a:rPr lang="en-US" altLang="ko-KR" dirty="0"/>
              <a:t>(1</a:t>
            </a:r>
            <a:r>
              <a:rPr lang="ko-KR" altLang="en-US" dirty="0"/>
              <a:t>에서 </a:t>
            </a:r>
            <a:r>
              <a:rPr lang="en-US" altLang="ko-KR" dirty="0"/>
              <a:t>1000</a:t>
            </a:r>
            <a:r>
              <a:rPr lang="ko-KR" altLang="en-US" dirty="0"/>
              <a:t>천 조회</a:t>
            </a:r>
            <a:r>
              <a:rPr lang="en-US" altLang="ko-KR" dirty="0"/>
              <a:t>. </a:t>
            </a:r>
            <a:r>
              <a:rPr lang="ko-KR" altLang="en-US" dirty="0"/>
              <a:t>천개 이상은 조회 불가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/>
              <a:t>http</a:t>
            </a:r>
            <a:r>
              <a:rPr lang="en-US" altLang="ko-KR" dirty="0"/>
              <a:t>://openapi.seoul.go.kr:8088/(</a:t>
            </a:r>
            <a:r>
              <a:rPr lang="ko-KR" altLang="en-US" dirty="0"/>
              <a:t>인증키</a:t>
            </a:r>
            <a:r>
              <a:rPr lang="en-US" altLang="ko-KR" dirty="0"/>
              <a:t>)/xml/</a:t>
            </a:r>
            <a:r>
              <a:rPr lang="en-US" altLang="ko-KR" dirty="0" err="1"/>
              <a:t>CardSubwayTime</a:t>
            </a:r>
            <a:r>
              <a:rPr lang="en-US" altLang="ko-KR" dirty="0"/>
              <a:t>/1/1000/201501</a:t>
            </a:r>
            <a:r>
              <a:rPr lang="en-US" altLang="ko-KR" dirty="0" smtClean="0"/>
              <a:t>/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0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 구성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02" y="1581432"/>
            <a:ext cx="7391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Df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371600"/>
            <a:ext cx="7800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9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JSON </a:t>
            </a:r>
            <a:r>
              <a:rPr lang="en-US" altLang="ko-KR" dirty="0"/>
              <a:t>(JavaScript Object Notation)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/>
              <a:t>저장 및 교환에 널리 사용되는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예를 </a:t>
            </a:r>
            <a:r>
              <a:rPr lang="ko-KR" altLang="en-US" dirty="0"/>
              <a:t>들어 </a:t>
            </a:r>
            <a:r>
              <a:rPr lang="en-US" altLang="ko-KR" dirty="0"/>
              <a:t>MongoDB</a:t>
            </a:r>
            <a:r>
              <a:rPr lang="ko-KR" altLang="en-US" dirty="0"/>
              <a:t>와 같은 </a:t>
            </a:r>
            <a:r>
              <a:rPr lang="en-US" altLang="ko-KR" dirty="0"/>
              <a:t>NoSQL </a:t>
            </a:r>
            <a:r>
              <a:rPr lang="ko-KR" altLang="en-US" dirty="0"/>
              <a:t>데이터베이스는 데이터를 </a:t>
            </a:r>
            <a:r>
              <a:rPr lang="en-US" altLang="ko-KR" dirty="0"/>
              <a:t>JSON </a:t>
            </a:r>
            <a:r>
              <a:rPr lang="ko-KR" altLang="en-US" dirty="0"/>
              <a:t>형식으로 저장하고 </a:t>
            </a:r>
            <a:r>
              <a:rPr lang="en-US" altLang="ko-KR" dirty="0"/>
              <a:t>REST API</a:t>
            </a:r>
            <a:r>
              <a:rPr lang="ko-KR" altLang="en-US" dirty="0"/>
              <a:t>의 응답은 대부분 </a:t>
            </a:r>
            <a:r>
              <a:rPr lang="en-US" altLang="ko-KR" dirty="0"/>
              <a:t>JSON</a:t>
            </a:r>
            <a:r>
              <a:rPr lang="ko-KR" altLang="en-US" dirty="0"/>
              <a:t>으로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형식은 데이터 저장 및 교환에 적합하지만 추가 분석을 위해 표 형식으로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가지 유형의 </a:t>
            </a:r>
            <a:r>
              <a:rPr lang="en-US" altLang="ko-KR" dirty="0"/>
              <a:t>JSON </a:t>
            </a:r>
            <a:r>
              <a:rPr lang="ko-KR" altLang="en-US" dirty="0"/>
              <a:t>구조 </a:t>
            </a:r>
            <a:r>
              <a:rPr lang="en-US" altLang="ko-KR" dirty="0"/>
              <a:t>(JSON </a:t>
            </a:r>
            <a:r>
              <a:rPr lang="ko-KR" altLang="en-US" dirty="0"/>
              <a:t>객체 또는 </a:t>
            </a:r>
            <a:r>
              <a:rPr lang="en-US" altLang="ko-KR" dirty="0"/>
              <a:t>JSON </a:t>
            </a:r>
            <a:r>
              <a:rPr lang="ko-KR" altLang="en-US" dirty="0"/>
              <a:t>객체 목록</a:t>
            </a:r>
            <a:r>
              <a:rPr lang="en-US" altLang="ko-KR" dirty="0"/>
              <a:t>)</a:t>
            </a:r>
            <a:r>
              <a:rPr lang="ko-KR" altLang="en-US" dirty="0"/>
              <a:t>를 다룰 가능성이 높습니다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내부 </a:t>
            </a:r>
            <a:r>
              <a:rPr lang="en-US" altLang="ko-KR" dirty="0"/>
              <a:t>Python </a:t>
            </a:r>
            <a:r>
              <a:rPr lang="ko-KR" altLang="en-US" dirty="0"/>
              <a:t>용어에서는 </a:t>
            </a:r>
            <a:r>
              <a:rPr lang="en-US" altLang="ko-KR" dirty="0" err="1"/>
              <a:t>dict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dict</a:t>
            </a:r>
            <a:r>
              <a:rPr lang="en-US" altLang="ko-KR" dirty="0"/>
              <a:t> </a:t>
            </a:r>
            <a:r>
              <a:rPr lang="ko-KR" altLang="en-US" dirty="0"/>
              <a:t>목록을 다룰 가능성이 가장 </a:t>
            </a:r>
            <a:r>
              <a:rPr lang="ko-KR" altLang="en-US" dirty="0" smtClean="0"/>
              <a:t>높음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8957" y="6345463"/>
            <a:ext cx="78022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2"/>
              </a:rPr>
              <a:t>https://</a:t>
            </a:r>
            <a:r>
              <a:rPr lang="ko-KR" altLang="en-US" sz="1400" dirty="0" smtClean="0">
                <a:hlinkClick r:id="rId2"/>
              </a:rPr>
              <a:t>ichi.pro/ko/modeun-pandas-json-normalize-json-pyeongmyeonhwa-e-daehae-al-ayahabnida-21899532810205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634090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35442</TotalTime>
  <Words>409</Words>
  <Application>Microsoft Office PowerPoint</Application>
  <PresentationFormat>화면 슬라이드 쇼(4:3)</PresentationFormat>
  <Paragraphs>75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프로젝트 주제 선정 이유</vt:lpstr>
      <vt:lpstr>파일 my-open-API-Term-Project.ipynb</vt:lpstr>
      <vt:lpstr>인터넷을 통한 데이터 획득</vt:lpstr>
      <vt:lpstr>한글 엑셀 파일 열기</vt:lpstr>
      <vt:lpstr>공공 API로 다음 데이터 내려받기</vt:lpstr>
      <vt:lpstr>주소 구성</vt:lpstr>
      <vt:lpstr>Df 생성</vt:lpstr>
      <vt:lpstr>JSON</vt:lpstr>
      <vt:lpstr>PowerPoint 프레젠테이션</vt:lpstr>
      <vt:lpstr>공공 데이터 API호출 및 pandas 로 변환하기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788</cp:revision>
  <dcterms:created xsi:type="dcterms:W3CDTF">2013-05-23T04:26:30Z</dcterms:created>
  <dcterms:modified xsi:type="dcterms:W3CDTF">2021-06-27T13:20:05Z</dcterms:modified>
</cp:coreProperties>
</file>