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92" r:id="rId3"/>
    <p:sldId id="593" r:id="rId4"/>
    <p:sldId id="688" r:id="rId5"/>
    <p:sldId id="689" r:id="rId6"/>
    <p:sldId id="690" r:id="rId7"/>
    <p:sldId id="691" r:id="rId8"/>
    <p:sldId id="692" r:id="rId9"/>
  </p:sldIdLst>
  <p:sldSz cx="9144000" cy="6858000" type="screen4x3"/>
  <p:notesSz cx="6858000" cy="9144000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4" d="100"/>
          <a:sy n="84" d="100"/>
        </p:scale>
        <p:origin x="84" y="58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inuous-development.tistory.com/15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5200" y="1967533"/>
            <a:ext cx="68018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공공 데이터</a:t>
            </a:r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API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folium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</a:t>
            </a:r>
            <a:r>
              <a:rPr lang="en-US" altLang="ko-KR" dirty="0" err="1" smtClean="0"/>
              <a:t>folium</a:t>
            </a:r>
            <a:r>
              <a:rPr lang="en-US" altLang="ko-KR" dirty="0" err="1" smtClean="0"/>
              <a:t>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folium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그리는 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continuous-development.tistory.com/152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8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9" y="1193960"/>
            <a:ext cx="7553325" cy="42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34" y="1193960"/>
            <a:ext cx="6606540" cy="45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5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9" y="1109231"/>
            <a:ext cx="5267325" cy="54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히트맵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7" y="1193960"/>
            <a:ext cx="5860733" cy="44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3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38784</TotalTime>
  <Words>30</Words>
  <Application>Microsoft Office PowerPoint</Application>
  <PresentationFormat>화면 슬라이드 쇼(4:3)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파일 my-folium.ipynb</vt:lpstr>
      <vt:lpstr>패키지 folium</vt:lpstr>
      <vt:lpstr>지도 그리기</vt:lpstr>
      <vt:lpstr>줌과 지도 종류</vt:lpstr>
      <vt:lpstr>원 그리기</vt:lpstr>
      <vt:lpstr>히트맵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797</cp:revision>
  <dcterms:created xsi:type="dcterms:W3CDTF">2013-05-23T04:26:30Z</dcterms:created>
  <dcterms:modified xsi:type="dcterms:W3CDTF">2021-07-10T03:22:37Z</dcterms:modified>
</cp:coreProperties>
</file>