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6"/>
  </p:notesMasterIdLst>
  <p:sldIdLst>
    <p:sldId id="592" r:id="rId3"/>
    <p:sldId id="594" r:id="rId4"/>
    <p:sldId id="596" r:id="rId5"/>
    <p:sldId id="593" r:id="rId6"/>
    <p:sldId id="619" r:id="rId7"/>
    <p:sldId id="595" r:id="rId8"/>
    <p:sldId id="604" r:id="rId9"/>
    <p:sldId id="668" r:id="rId10"/>
    <p:sldId id="669" r:id="rId11"/>
    <p:sldId id="670" r:id="rId12"/>
    <p:sldId id="671" r:id="rId13"/>
    <p:sldId id="672" r:id="rId14"/>
    <p:sldId id="673" r:id="rId15"/>
  </p:sldIdLst>
  <p:sldSz cx="9144000" cy="6858000" type="screen4x3"/>
  <p:notesSz cx="6858000" cy="9144000"/>
  <p:custDataLst>
    <p:tags r:id="rId17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98" d="100"/>
          <a:sy n="98" d="100"/>
        </p:scale>
        <p:origin x="870" y="96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friend.tistory.com/276" TargetMode="External"/><Relationship Id="rId7" Type="http://schemas.openxmlformats.org/officeDocument/2006/relationships/hyperlink" Target="http://talimi.se/p/pandas/" TargetMode="External"/><Relationship Id="rId2" Type="http://schemas.openxmlformats.org/officeDocument/2006/relationships/hyperlink" Target="https://freelife1191.github.io/dev/2018/05/07/dev-data_analysis-22.python_data_analysi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owardsdatascience.com/python-pandas-dataframe-join-merge-and-concatenate-84985c29ef78" TargetMode="External"/><Relationship Id="rId5" Type="http://schemas.openxmlformats.org/officeDocument/2006/relationships/hyperlink" Target="https://pandas.pydata.org/pandas-docs/stable/user_guide/reshaping.html" TargetMode="External"/><Relationship Id="rId4" Type="http://schemas.openxmlformats.org/officeDocument/2006/relationships/hyperlink" Target="https://pandas.pydata.org/pandas-docs/stable/user_guide/advanced.html#advanced-hierarchic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45307" y="1261854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40218" y="3560338"/>
            <a:ext cx="505619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준비하기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조인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병합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변형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열의 다중 색인의 생성</a:t>
            </a:r>
            <a:r>
              <a:rPr lang="en-US" altLang="ko-KR" dirty="0"/>
              <a:t> </a:t>
            </a:r>
            <a:r>
              <a:rPr lang="en-US" altLang="ko-KR" dirty="0" smtClean="0"/>
              <a:t>p311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열의 다중 색인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색인을 </a:t>
            </a:r>
            <a:r>
              <a:rPr lang="ko-KR" altLang="en-US" dirty="0"/>
              <a:t>미</a:t>
            </a:r>
            <a:r>
              <a:rPr lang="ko-KR" altLang="en-US" dirty="0" smtClean="0"/>
              <a:t>리 생성해 재사용 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92" y="2177253"/>
            <a:ext cx="7178620" cy="333567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2222939" y="2501854"/>
            <a:ext cx="1702675" cy="7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730459" y="2242645"/>
            <a:ext cx="429417" cy="259209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03321" y="3206969"/>
            <a:ext cx="429417" cy="259209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92464" y="3836920"/>
            <a:ext cx="1995091" cy="493734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0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색인 계층의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 바꾸기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swaplevel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데이터는 무관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431" y="1296063"/>
            <a:ext cx="3047085" cy="47071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08103" y="2321081"/>
            <a:ext cx="792042" cy="259209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74707" y="4701673"/>
            <a:ext cx="825438" cy="259209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390697" y="2583309"/>
            <a:ext cx="313427" cy="211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색인 정렬에 따른 자료 정렬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sort_index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level: </a:t>
            </a:r>
            <a:r>
              <a:rPr lang="ko-KR" altLang="en-US" dirty="0" smtClean="0"/>
              <a:t>정수나 이름 문자열 지정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axis: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색인이며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이면 칼럼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99" y="2509340"/>
            <a:ext cx="4162425" cy="309562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296103" y="2934312"/>
            <a:ext cx="825596" cy="97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015686" y="2644273"/>
            <a:ext cx="1195928" cy="272348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75162" y="3927547"/>
            <a:ext cx="494362" cy="1677418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4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ko-KR" altLang="en-US" dirty="0"/>
              <a:t>색</a:t>
            </a:r>
            <a:r>
              <a:rPr lang="ko-KR" altLang="en-US" dirty="0" smtClean="0"/>
              <a:t>인에서 </a:t>
            </a:r>
            <a:r>
              <a:rPr lang="en-US" altLang="ko-KR" dirty="0" smtClean="0"/>
              <a:t>sum()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인자 </a:t>
            </a:r>
            <a:r>
              <a:rPr lang="en-US" altLang="ko-KR" dirty="0" smtClean="0"/>
              <a:t>level</a:t>
            </a:r>
          </a:p>
          <a:p>
            <a:r>
              <a:rPr lang="ko-KR" altLang="en-US" dirty="0" smtClean="0"/>
              <a:t>인자</a:t>
            </a:r>
            <a:r>
              <a:rPr lang="en-US" altLang="ko-KR" dirty="0" smtClean="0"/>
              <a:t> axis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04" y="2042809"/>
            <a:ext cx="3017913" cy="40602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832" y="406401"/>
            <a:ext cx="3339604" cy="612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색인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데이터를 합치고 재배열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원천 데이터는 분석하기 어려운 형태로 기록되어 제공</a:t>
            </a:r>
            <a:endParaRPr lang="en-US" altLang="ko-KR" dirty="0" smtClean="0"/>
          </a:p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계층 색인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색인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multi-index</a:t>
            </a:r>
          </a:p>
          <a:p>
            <a:pPr lvl="1"/>
            <a:r>
              <a:rPr lang="ko-KR" altLang="en-US" dirty="0" smtClean="0"/>
              <a:t>데이터 합치기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merge</a:t>
            </a:r>
          </a:p>
          <a:p>
            <a:pPr lvl="2"/>
            <a:r>
              <a:rPr lang="en-US" altLang="ko-KR" dirty="0" smtClean="0"/>
              <a:t>join</a:t>
            </a:r>
          </a:p>
          <a:p>
            <a:pPr lvl="2"/>
            <a:r>
              <a:rPr lang="en-US" altLang="ko-KR" dirty="0" err="1" smtClean="0"/>
              <a:t>concat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combine_first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재형성와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피벗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stack </a:t>
            </a:r>
          </a:p>
          <a:p>
            <a:pPr lvl="2"/>
            <a:r>
              <a:rPr lang="en-US" altLang="ko-KR" dirty="0" smtClean="0"/>
              <a:t>unstack</a:t>
            </a:r>
          </a:p>
          <a:p>
            <a:pPr lvl="2"/>
            <a:r>
              <a:rPr lang="en-US" altLang="ko-KR" dirty="0" smtClean="0"/>
              <a:t>pivot</a:t>
            </a:r>
          </a:p>
          <a:p>
            <a:pPr lvl="2"/>
            <a:r>
              <a:rPr lang="en-US" altLang="ko-KR" dirty="0" smtClean="0"/>
              <a:t>melt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0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사이트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국내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https://freelife1191.github.io/dev/2018/05/07/dev-data_analysis-22.python_data_analysis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https://rfriend.tistory.com/276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국외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https://pandas.pydata.org/pandas-docs/stable/user_guide/advanced.html#advanced-hierarchical</a:t>
            </a:r>
            <a:endParaRPr lang="en-US" altLang="ko-KR" dirty="0" smtClean="0">
              <a:hlinkClick r:id="rId5"/>
            </a:endParaRPr>
          </a:p>
          <a:p>
            <a:pPr lvl="1"/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pandas.pydata.org/pandas-docs/stable/user_guide/reshaping.html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6"/>
              </a:rPr>
              <a:t>https://towardsdatascience.com/python-pandas-dataframe-join-merge-and-concatenate-84985c29ef78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7"/>
              </a:rPr>
              <a:t>http://talimi.se/p/pandas/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5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en-US" altLang="ko-KR" dirty="0" smtClean="0"/>
              <a:t>my-ch08-study.ipynb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38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68550" y="1665325"/>
            <a:ext cx="505619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준비하기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조인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병합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변형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00373" y="3643610"/>
            <a:ext cx="39805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multi-index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14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계층 색인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인덱스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인덱스</a:t>
            </a:r>
            <a:r>
              <a:rPr lang="en-US" altLang="ko-KR" dirty="0"/>
              <a:t>(multi-index)</a:t>
            </a:r>
            <a:r>
              <a:rPr lang="ko-KR" altLang="en-US" dirty="0"/>
              <a:t>를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MultiIndex</a:t>
            </a:r>
            <a:r>
              <a:rPr lang="en-US" altLang="ko-KR" dirty="0" smtClean="0"/>
              <a:t> class</a:t>
            </a:r>
          </a:p>
          <a:p>
            <a:pPr lvl="1"/>
            <a:r>
              <a:rPr lang="ko-KR" altLang="en-US" dirty="0" smtClean="0"/>
              <a:t>행이나 </a:t>
            </a:r>
            <a:r>
              <a:rPr lang="ko-KR" altLang="en-US" dirty="0"/>
              <a:t>열에 여러 계층을 가지는 </a:t>
            </a:r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칼럼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생성 시</a:t>
            </a:r>
            <a:r>
              <a:rPr lang="en-US" altLang="ko-KR" dirty="0" smtClean="0"/>
              <a:t>, columns </a:t>
            </a:r>
            <a:r>
              <a:rPr lang="ko-KR" altLang="en-US" dirty="0"/>
              <a:t>인수에 </a:t>
            </a:r>
            <a:r>
              <a:rPr lang="ko-KR" altLang="en-US" dirty="0" smtClean="0"/>
              <a:t>리스트 항목으로 리스트</a:t>
            </a:r>
            <a:r>
              <a:rPr lang="en-US" altLang="ko-KR" dirty="0"/>
              <a:t>(</a:t>
            </a:r>
            <a:r>
              <a:rPr lang="ko-KR" altLang="en-US" dirty="0"/>
              <a:t>행렬</a:t>
            </a:r>
            <a:r>
              <a:rPr lang="en-US" altLang="ko-KR" dirty="0"/>
              <a:t>) </a:t>
            </a:r>
            <a:r>
              <a:rPr lang="ko-KR" altLang="en-US" dirty="0"/>
              <a:t>형태로 인덱스를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 </a:t>
            </a:r>
            <a:r>
              <a:rPr lang="ko-KR" altLang="en-US" dirty="0"/>
              <a:t>인덱스들의 이름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columns </a:t>
            </a:r>
            <a:r>
              <a:rPr lang="ko-KR" altLang="en-US" dirty="0"/>
              <a:t>객체의 </a:t>
            </a:r>
            <a:r>
              <a:rPr lang="en-US" altLang="ko-KR" dirty="0"/>
              <a:t>names </a:t>
            </a:r>
            <a:r>
              <a:rPr lang="ko-KR" altLang="en-US" dirty="0"/>
              <a:t>속성에 리스트를 넣어서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0" y="3063585"/>
            <a:ext cx="4358106" cy="33906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00" y="3086133"/>
            <a:ext cx="3204229" cy="286694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88248" y="3836335"/>
            <a:ext cx="2830257" cy="365175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00300" y="4018922"/>
            <a:ext cx="2398680" cy="442719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08684" y="3404536"/>
            <a:ext cx="1939158" cy="365175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8049" y="4519604"/>
            <a:ext cx="2189614" cy="391355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 </a:t>
            </a:r>
            <a:r>
              <a:rPr lang="ko-KR" altLang="en-US" dirty="0"/>
              <a:t>인덱스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인수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리스트의 </a:t>
            </a:r>
            <a:r>
              <a:rPr lang="ko-KR" altLang="en-US" dirty="0"/>
              <a:t>리스트</a:t>
            </a:r>
            <a:r>
              <a:rPr lang="en-US" altLang="ko-KR" dirty="0"/>
              <a:t>(</a:t>
            </a:r>
            <a:r>
              <a:rPr lang="ko-KR" altLang="en-US" dirty="0"/>
              <a:t>행렬</a:t>
            </a:r>
            <a:r>
              <a:rPr lang="en-US" altLang="ko-KR" dirty="0"/>
              <a:t>) </a:t>
            </a:r>
            <a:r>
              <a:rPr lang="ko-KR" altLang="en-US" dirty="0"/>
              <a:t>형태로 인덱스를 </a:t>
            </a:r>
            <a:r>
              <a:rPr lang="ko-KR" altLang="en-US" dirty="0" smtClean="0"/>
              <a:t>넣으면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 </a:t>
            </a:r>
            <a:r>
              <a:rPr lang="ko-KR" altLang="en-US" dirty="0"/>
              <a:t>인덱스들의 이름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index </a:t>
            </a:r>
            <a:r>
              <a:rPr lang="ko-KR" altLang="en-US" dirty="0"/>
              <a:t>객체의 </a:t>
            </a:r>
            <a:r>
              <a:rPr lang="en-US" altLang="ko-KR" dirty="0"/>
              <a:t>names </a:t>
            </a:r>
            <a:r>
              <a:rPr lang="ko-KR" altLang="en-US" dirty="0"/>
              <a:t>속성에 리스트를 넣어서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99" y="2513609"/>
            <a:ext cx="5194463" cy="420066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38676" y="3497376"/>
            <a:ext cx="3553331" cy="317879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30291" y="3815255"/>
            <a:ext cx="2833372" cy="317879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 </a:t>
            </a:r>
            <a:r>
              <a:rPr lang="en-US" altLang="ko-KR" dirty="0" smtClean="0"/>
              <a:t>8.1 </a:t>
            </a:r>
            <a:r>
              <a:rPr lang="ko-KR" altLang="en-US" dirty="0" smtClean="0"/>
              <a:t>계층적 색인                                    </a:t>
            </a:r>
            <a:r>
              <a:rPr lang="en-US" altLang="ko-KR" dirty="0" smtClean="0"/>
              <a:t>p307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계층적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높은 차원의 테이블을 낮은 차원의 형식으로 다룰 수 있게 해주는 기능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410" y="1936447"/>
            <a:ext cx="5064070" cy="44090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50" y="4053261"/>
            <a:ext cx="44291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색인 중 내부 색인을 칼럼으로 변환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128072" cy="5151503"/>
          </a:xfrm>
        </p:spPr>
        <p:txBody>
          <a:bodyPr/>
          <a:lstStyle/>
          <a:p>
            <a:r>
              <a:rPr lang="en-US" altLang="ko-KR" dirty="0" smtClean="0"/>
              <a:t>unstack</a:t>
            </a:r>
          </a:p>
          <a:p>
            <a:r>
              <a:rPr lang="en-US" altLang="ko-KR" dirty="0" smtClean="0"/>
              <a:t>stack</a:t>
            </a:r>
          </a:p>
          <a:p>
            <a:pPr lvl="1"/>
            <a:r>
              <a:rPr lang="ko-KR" altLang="en-US" dirty="0" smtClean="0"/>
              <a:t>칼럼을 색인으로 변환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148" y="1258306"/>
            <a:ext cx="3627246" cy="49380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799" y="1659793"/>
            <a:ext cx="3105150" cy="26955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95134" y="1683364"/>
            <a:ext cx="296474" cy="1879643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06100" y="4588688"/>
            <a:ext cx="2130528" cy="219793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11192" y="2198372"/>
            <a:ext cx="296474" cy="1879643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791608" y="3618186"/>
            <a:ext cx="1480191" cy="88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399690" y="3533810"/>
            <a:ext cx="914400" cy="97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9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30793</TotalTime>
  <Words>263</Words>
  <Application>Microsoft Office PowerPoint</Application>
  <PresentationFormat>화면 슬라이드 쇼(4:3)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다중 색인, 조인, 병합, 변형</vt:lpstr>
      <vt:lpstr>참고 사이트</vt:lpstr>
      <vt:lpstr>파일 my-ch08-study.ipynb</vt:lpstr>
      <vt:lpstr>PowerPoint 프레젠테이션</vt:lpstr>
      <vt:lpstr>계층 색인(다중 인덱스)</vt:lpstr>
      <vt:lpstr>다중 (행) 인덱스</vt:lpstr>
      <vt:lpstr>교재 8.1 계층적 색인                                    p307</vt:lpstr>
      <vt:lpstr>색인 중 내부 색인을 칼럼으로 변환</vt:lpstr>
      <vt:lpstr>열의 다중 색인의 생성 p311</vt:lpstr>
      <vt:lpstr>색인 계층의 순서 바꾸기 </vt:lpstr>
      <vt:lpstr>색인 정렬에 따른 자료 정렬</vt:lpstr>
      <vt:lpstr>다중 색인에서 sum()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779</cp:revision>
  <dcterms:created xsi:type="dcterms:W3CDTF">2013-05-23T04:26:30Z</dcterms:created>
  <dcterms:modified xsi:type="dcterms:W3CDTF">2021-06-19T12:28:21Z</dcterms:modified>
</cp:coreProperties>
</file>