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9"/>
  </p:notesMasterIdLst>
  <p:sldIdLst>
    <p:sldId id="272" r:id="rId2"/>
    <p:sldId id="256" r:id="rId3"/>
    <p:sldId id="261" r:id="rId4"/>
    <p:sldId id="257" r:id="rId5"/>
    <p:sldId id="258" r:id="rId6"/>
    <p:sldId id="270" r:id="rId7"/>
    <p:sldId id="260" r:id="rId8"/>
    <p:sldId id="262" r:id="rId9"/>
    <p:sldId id="268" r:id="rId10"/>
    <p:sldId id="264" r:id="rId11"/>
    <p:sldId id="265" r:id="rId12"/>
    <p:sldId id="308" r:id="rId13"/>
    <p:sldId id="304" r:id="rId14"/>
    <p:sldId id="305" r:id="rId15"/>
    <p:sldId id="306" r:id="rId16"/>
    <p:sldId id="307" r:id="rId17"/>
    <p:sldId id="266" r:id="rId18"/>
    <p:sldId id="309" r:id="rId19"/>
    <p:sldId id="303" r:id="rId20"/>
    <p:sldId id="271" r:id="rId21"/>
    <p:sldId id="269" r:id="rId22"/>
    <p:sldId id="273" r:id="rId23"/>
    <p:sldId id="276" r:id="rId24"/>
    <p:sldId id="282" r:id="rId25"/>
    <p:sldId id="284" r:id="rId26"/>
    <p:sldId id="285" r:id="rId27"/>
    <p:sldId id="286" r:id="rId28"/>
    <p:sldId id="288" r:id="rId29"/>
    <p:sldId id="277" r:id="rId30"/>
    <p:sldId id="279" r:id="rId31"/>
    <p:sldId id="278" r:id="rId32"/>
    <p:sldId id="281" r:id="rId33"/>
    <p:sldId id="287" r:id="rId34"/>
    <p:sldId id="289" r:id="rId35"/>
    <p:sldId id="295" r:id="rId36"/>
    <p:sldId id="293" r:id="rId37"/>
    <p:sldId id="291" r:id="rId38"/>
    <p:sldId id="292" r:id="rId39"/>
    <p:sldId id="290" r:id="rId40"/>
    <p:sldId id="294" r:id="rId41"/>
    <p:sldId id="298" r:id="rId42"/>
    <p:sldId id="296" r:id="rId43"/>
    <p:sldId id="297"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258"/>
            <p14:sldId id="270"/>
            <p14:sldId id="260"/>
            <p14:sldId id="262"/>
            <p14:sldId id="268"/>
            <p14:sldId id="264"/>
            <p14:sldId id="265"/>
            <p14:sldId id="308"/>
            <p14:sldId id="304"/>
            <p14:sldId id="305"/>
            <p14:sldId id="306"/>
            <p14:sldId id="307"/>
            <p14:sldId id="266"/>
            <p14:sldId id="309"/>
            <p14:sldId id="303"/>
            <p14:sldId id="271"/>
            <p14:sldId id="269"/>
            <p14:sldId id="273"/>
            <p14:sldId id="276"/>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2048"/>
  </p:normalViewPr>
  <p:slideViewPr>
    <p:cSldViewPr snapToGrid="0" snapToObjects="1">
      <p:cViewPr varScale="1">
        <p:scale>
          <a:sx n="130" d="100"/>
          <a:sy n="130" d="100"/>
        </p:scale>
        <p:origin x="1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4/29/18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smtClean="0"/>
              <a:t>tutorial.html</a:t>
            </a:r>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26</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smtClean="0"/>
              <a:t>tutorial.html</a:t>
            </a:r>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33</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34</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36</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10</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40</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47</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11</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smtClean="0"/>
              <a:t>php-ajax-intro.html</a:t>
            </a:r>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18</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19</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21057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4/29/18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4/29/18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4/29/18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4/29/18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github.com/lee813/ECVFrontend" TargetMode="External"/><Relationship Id="rId3" Type="http://schemas.openxmlformats.org/officeDocument/2006/relationships/hyperlink" Target="https://css-tricks.com/snippets/css/a-guide-to-flexbo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ngular.io/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Swiip/generator-gulp-angul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pro.ant.desig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3" name="Text Placeholder 2"/>
          <p:cNvSpPr>
            <a:spLocks noGrp="1"/>
          </p:cNvSpPr>
          <p:nvPr>
            <p:ph type="body" idx="1"/>
          </p:nvPr>
        </p:nvSpPr>
        <p:spPr/>
        <p:txBody>
          <a:bodyPr/>
          <a:lstStyle/>
          <a:p>
            <a:r>
              <a:rPr lang="zh-CN" altLang="en-US" dirty="0" smtClean="0"/>
              <a:t>回顾</a:t>
            </a:r>
            <a:r>
              <a:rPr lang="en-US" altLang="zh-CN" dirty="0" err="1" smtClean="0"/>
              <a:t>Flexbox</a:t>
            </a:r>
            <a:endParaRPr lang="en-US" dirty="0"/>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endParaRPr lang="en-US" dirty="0"/>
          </a:p>
        </p:txBody>
      </p:sp>
    </p:spTree>
    <p:extLst>
      <p:ext uri="{BB962C8B-B14F-4D97-AF65-F5344CB8AC3E}">
        <p14:creationId xmlns:p14="http://schemas.microsoft.com/office/powerpoint/2010/main" val="141837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2"/>
              </a:rPr>
              <a:t>https://</a:t>
            </a:r>
            <a:r>
              <a:rPr lang="en-US" altLang="zh-CN" dirty="0" smtClean="0">
                <a:hlinkClick r:id="rId2"/>
              </a:rPr>
              <a:t>github.com/lee813/ECVFrontend</a:t>
            </a:r>
            <a:endParaRPr lang="en-US" altLang="zh-CN" dirty="0" smtClean="0"/>
          </a:p>
          <a:p>
            <a:r>
              <a:rPr lang="en-US" dirty="0">
                <a:hlinkClick r:id="rId3"/>
              </a:rPr>
              <a:t>https://css-tricks.com/snippets/css/a-guide-to-flexbox</a:t>
            </a:r>
            <a:r>
              <a:rPr lang="en-US" dirty="0" smtClean="0">
                <a:hlinkClick r:id="rId3"/>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小作业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实现圣杯布局</a:t>
            </a:r>
            <a:endParaRPr lang="en-US" altLang="zh-CN" dirty="0" smtClean="0"/>
          </a:p>
          <a:p>
            <a:r>
              <a:rPr lang="zh-CN" altLang="en-US" dirty="0" smtClean="0"/>
              <a:t>页面跳转</a:t>
            </a:r>
            <a:endParaRPr lang="en-US" altLang="zh-CN" dirty="0" smtClean="0"/>
          </a:p>
          <a:p>
            <a:r>
              <a:rPr lang="zh-CN" altLang="en-US" dirty="0" smtClean="0"/>
              <a:t>获取</a:t>
            </a:r>
            <a:r>
              <a:rPr lang="en-US" altLang="zh-CN" dirty="0" smtClean="0"/>
              <a:t>API</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1754326"/>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a:t>
            </a:r>
            <a:r>
              <a:rPr lang="en-US" dirty="0" smtClean="0"/>
              <a:t>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smtClean="0"/>
              <a:t>3</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Domum</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5</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课程要干什么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App</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a:t>
            </a:r>
            <a:r>
              <a:rPr lang="zh-CN" altLang="en-US" dirty="0" smtClean="0"/>
              <a:t>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19302</TotalTime>
  <Words>853</Words>
  <Application>Microsoft Macintosh PowerPoint</Application>
  <PresentationFormat>Widescreen</PresentationFormat>
  <Paragraphs>223</Paragraphs>
  <Slides>47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课程要干什么</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ES6 语法介绍</vt:lpstr>
      <vt:lpstr>Ajax 请求</vt:lpstr>
      <vt:lpstr>小作业</vt:lpstr>
      <vt:lpstr>React Hello world</vt:lpstr>
      <vt:lpstr>React 知识图谱</vt:lpstr>
      <vt:lpstr>React 基础语法</vt:lpstr>
      <vt:lpstr>React项目实战</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5</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59</cp:revision>
  <cp:lastPrinted>2018-03-03T17:36:59Z</cp:lastPrinted>
  <dcterms:created xsi:type="dcterms:W3CDTF">2018-01-09T03:46:39Z</dcterms:created>
  <dcterms:modified xsi:type="dcterms:W3CDTF">2018-04-29T20:11:18Z</dcterms:modified>
</cp:coreProperties>
</file>