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55"/>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266" r:id="rId23"/>
    <p:sldId id="309" r:id="rId24"/>
    <p:sldId id="314" r:id="rId25"/>
    <p:sldId id="303" r:id="rId26"/>
    <p:sldId id="271" r:id="rId27"/>
    <p:sldId id="269" r:id="rId28"/>
    <p:sldId id="273" r:id="rId29"/>
    <p:sldId id="276" r:id="rId30"/>
    <p:sldId id="282" r:id="rId31"/>
    <p:sldId id="284" r:id="rId32"/>
    <p:sldId id="285" r:id="rId33"/>
    <p:sldId id="286" r:id="rId34"/>
    <p:sldId id="288" r:id="rId35"/>
    <p:sldId id="277" r:id="rId36"/>
    <p:sldId id="279" r:id="rId37"/>
    <p:sldId id="278" r:id="rId38"/>
    <p:sldId id="281" r:id="rId39"/>
    <p:sldId id="287" r:id="rId40"/>
    <p:sldId id="289" r:id="rId41"/>
    <p:sldId id="295" r:id="rId42"/>
    <p:sldId id="293" r:id="rId43"/>
    <p:sldId id="291" r:id="rId44"/>
    <p:sldId id="292" r:id="rId45"/>
    <p:sldId id="290" r:id="rId46"/>
    <p:sldId id="294" r:id="rId47"/>
    <p:sldId id="298" r:id="rId48"/>
    <p:sldId id="296" r:id="rId49"/>
    <p:sldId id="297" r:id="rId50"/>
    <p:sldId id="299" r:id="rId51"/>
    <p:sldId id="300" r:id="rId52"/>
    <p:sldId id="301" r:id="rId53"/>
    <p:sldId id="30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266"/>
            <p14:sldId id="309"/>
            <p14:sldId id="314"/>
            <p14:sldId id="303"/>
            <p14:sldId id="271"/>
            <p14:sldId id="269"/>
            <p14:sldId id="273"/>
            <p14:sldId id="276"/>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82048"/>
  </p:normalViewPr>
  <p:slideViewPr>
    <p:cSldViewPr snapToGrid="0" snapToObjects="1">
      <p:cViewPr varScale="1">
        <p:scale>
          <a:sx n="130" d="100"/>
          <a:sy n="130" d="100"/>
        </p:scale>
        <p:origin x="1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6/12/18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33</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38</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40</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43</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45</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53</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44290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6/12/18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6/12/18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6/12/18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6/12/18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ngular.io/tutoria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Swiip/generator-gulp-angul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pro.ant.desig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小作业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a:t>
            </a:r>
            <a:r>
              <a:rPr lang="zh-CN" altLang="en-US" dirty="0" smtClean="0"/>
              <a:t>跳转</a:t>
            </a:r>
            <a:endParaRPr lang="en-US" altLang="zh-CN" dirty="0" smtClean="0"/>
          </a:p>
          <a:p>
            <a:r>
              <a:rPr lang="zh-CN" altLang="en-US" dirty="0" smtClean="0"/>
              <a:t>异步</a:t>
            </a:r>
            <a:r>
              <a:rPr lang="en-US" altLang="zh-CN" dirty="0" smtClean="0"/>
              <a:t>API</a:t>
            </a:r>
            <a:r>
              <a:rPr lang="zh-CN" altLang="en-US" dirty="0" smtClean="0"/>
              <a:t>请求，并且显示 （使用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1754326"/>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game</a:t>
            </a:r>
          </a:p>
          <a:p>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23747</TotalTime>
  <Words>1039</Words>
  <Application>Microsoft Macintosh PowerPoint</Application>
  <PresentationFormat>Widescreen</PresentationFormat>
  <Paragraphs>249</Paragraphs>
  <Slides>53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ES6 语法介绍</vt:lpstr>
      <vt:lpstr>Ajax 请求</vt:lpstr>
      <vt:lpstr>HTML CSS JS 总结</vt:lpstr>
      <vt:lpstr>小作业</vt:lpstr>
      <vt:lpstr>React Hello world</vt:lpstr>
      <vt:lpstr>React 知识图谱</vt:lpstr>
      <vt:lpstr>React 基础语法</vt:lpstr>
      <vt:lpstr>React项目实战</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72</cp:revision>
  <cp:lastPrinted>2018-06-10T18:28:02Z</cp:lastPrinted>
  <dcterms:created xsi:type="dcterms:W3CDTF">2018-01-09T03:46:39Z</dcterms:created>
  <dcterms:modified xsi:type="dcterms:W3CDTF">2018-06-13T02:45:03Z</dcterms:modified>
</cp:coreProperties>
</file>