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6"/>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19" r:id="rId27"/>
    <p:sldId id="321" r:id="rId28"/>
    <p:sldId id="320" r:id="rId29"/>
    <p:sldId id="309" r:id="rId30"/>
    <p:sldId id="303" r:id="rId31"/>
    <p:sldId id="271" r:id="rId32"/>
    <p:sldId id="269" r:id="rId33"/>
    <p:sldId id="323" r:id="rId34"/>
    <p:sldId id="324" r:id="rId35"/>
    <p:sldId id="273" r:id="rId36"/>
    <p:sldId id="325" r:id="rId37"/>
    <p:sldId id="276" r:id="rId38"/>
    <p:sldId id="322" r:id="rId39"/>
    <p:sldId id="282" r:id="rId40"/>
    <p:sldId id="284" r:id="rId41"/>
    <p:sldId id="285" r:id="rId42"/>
    <p:sldId id="286" r:id="rId43"/>
    <p:sldId id="288" r:id="rId44"/>
    <p:sldId id="326" r:id="rId45"/>
    <p:sldId id="277" r:id="rId46"/>
    <p:sldId id="279" r:id="rId47"/>
    <p:sldId id="327" r:id="rId48"/>
    <p:sldId id="278" r:id="rId49"/>
    <p:sldId id="281" r:id="rId50"/>
    <p:sldId id="287" r:id="rId51"/>
    <p:sldId id="289" r:id="rId52"/>
    <p:sldId id="295" r:id="rId53"/>
    <p:sldId id="293" r:id="rId54"/>
    <p:sldId id="291" r:id="rId55"/>
    <p:sldId id="292" r:id="rId56"/>
    <p:sldId id="290" r:id="rId57"/>
    <p:sldId id="294" r:id="rId58"/>
    <p:sldId id="298" r:id="rId59"/>
    <p:sldId id="296" r:id="rId60"/>
    <p:sldId id="297" r:id="rId61"/>
    <p:sldId id="299" r:id="rId62"/>
    <p:sldId id="300" r:id="rId63"/>
    <p:sldId id="301" r:id="rId64"/>
    <p:sldId id="30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19"/>
            <p14:sldId id="321"/>
            <p14:sldId id="320"/>
            <p14:sldId id="309"/>
            <p14:sldId id="303"/>
            <p14:sldId id="271"/>
            <p14:sldId id="269"/>
            <p14:sldId id="323"/>
            <p14:sldId id="324"/>
            <p14:sldId id="273"/>
            <p14:sldId id="325"/>
            <p14:sldId id="276"/>
            <p14:sldId id="322"/>
            <p14:sldId id="282"/>
            <p14:sldId id="284"/>
            <p14:sldId id="285"/>
            <p14:sldId id="286"/>
            <p14:sldId id="288"/>
            <p14:sldId id="326"/>
            <p14:sldId id="277"/>
            <p14:sldId id="279"/>
            <p14:sldId id="327"/>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2215"/>
  </p:normalViewPr>
  <p:slideViewPr>
    <p:cSldViewPr snapToGrid="0" snapToObjects="1">
      <p:cViewPr varScale="1">
        <p:scale>
          <a:sx n="83" d="100"/>
          <a:sy n="83" d="100"/>
        </p:scale>
        <p:origin x="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7/27/18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256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segmentfault.com</a:t>
            </a:r>
            <a:r>
              <a:rPr lang="en-US" dirty="0" smtClean="0"/>
              <a:t>/a/1190000013677113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106193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a:t>
            </a:r>
            <a:endParaRPr lang="en-US" dirty="0" smtClean="0"/>
          </a:p>
          <a:p>
            <a:endParaRPr lang="en-US" dirty="0" smtClean="0"/>
          </a:p>
          <a:p>
            <a:r>
              <a:rPr lang="en-US" dirty="0" smtClean="0"/>
              <a:t>https://</a:t>
            </a:r>
            <a:r>
              <a:rPr lang="en-US" dirty="0" err="1" smtClean="0"/>
              <a:t>petstore.swagger.io</a:t>
            </a:r>
            <a:r>
              <a:rPr lang="en-US" dirty="0" smtClean="0"/>
              <a: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09006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41</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1951190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p>
          <a:p>
            <a:pPr marL="228600" indent="-228600">
              <a:buAutoNum type="arabicPeriod"/>
            </a:pPr>
            <a:r>
              <a:rPr lang="en-US" altLang="zh-CN" dirty="0" smtClean="0"/>
              <a:t>Service</a:t>
            </a:r>
            <a:r>
              <a:rPr lang="zh-CN" altLang="en-US" dirty="0" smtClean="0"/>
              <a:t> 通过</a:t>
            </a:r>
            <a:r>
              <a:rPr lang="en-US" altLang="zh-CN" dirty="0" smtClean="0"/>
              <a:t>new</a:t>
            </a:r>
            <a:r>
              <a:rPr lang="zh-CN" altLang="en-US" dirty="0" smtClean="0"/>
              <a:t>来实例化。</a:t>
            </a:r>
            <a:r>
              <a:rPr lang="en-US" altLang="zh-CN" dirty="0" smtClean="0"/>
              <a:t>Factory</a:t>
            </a:r>
            <a:r>
              <a:rPr lang="zh-CN" altLang="en-US" dirty="0" smtClean="0"/>
              <a:t>返回的是一个函数</a:t>
            </a:r>
            <a:endParaRPr lang="en-US" altLang="zh-CN"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49</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50</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zhongsp.gitbooks.io</a:t>
            </a:r>
            <a:r>
              <a:rPr lang="en-US" dirty="0" smtClean="0"/>
              <a:t>/typescript-handbook/</a:t>
            </a:r>
          </a:p>
          <a:p>
            <a:r>
              <a:rPr lang="en-US" dirty="0" smtClean="0"/>
              <a:t>http</a:t>
            </a:r>
            <a:r>
              <a:rPr lang="en-US" dirty="0" smtClean="0"/>
              <a:t>://</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51</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53</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54</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55</a:t>
            </a:fld>
            <a:endParaRPr lang="en-US"/>
          </a:p>
        </p:txBody>
      </p:sp>
    </p:spTree>
    <p:extLst>
      <p:ext uri="{BB962C8B-B14F-4D97-AF65-F5344CB8AC3E}">
        <p14:creationId xmlns:p14="http://schemas.microsoft.com/office/powerpoint/2010/main" val="222204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56</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57</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59</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64</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7/27/18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7/27/18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7/27/18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7/27/18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ndomuser.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ngular.io/tutoria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Swiip/generator-gulp-angula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github.com/angular/angular-cli"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pro.ant.des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写一个页面，实现求和的</a:t>
            </a:r>
            <a:r>
              <a:rPr lang="zh-CN" altLang="en-US" dirty="0" smtClean="0"/>
              <a:t>功能</a:t>
            </a:r>
            <a:endParaRPr lang="en-US" altLang="zh-CN" dirty="0" smtClean="0"/>
          </a:p>
          <a:p>
            <a:r>
              <a:rPr lang="en-US" altLang="zh-CN" dirty="0" smtClean="0"/>
              <a:t>2</a:t>
            </a:r>
            <a:r>
              <a:rPr lang="en-US" altLang="zh-CN" dirty="0"/>
              <a:t>. </a:t>
            </a:r>
            <a:r>
              <a:rPr lang="zh-CN" altLang="en-US" dirty="0"/>
              <a:t>写一个页面，用户从终端或浏览器输入一段文字，如果是合法的整数，根据奇偶性输出奇数或偶数，否则输出不是整数。	提示：内置函数 </a:t>
            </a:r>
            <a:r>
              <a:rPr lang="en-US" altLang="zh-CN" dirty="0" err="1"/>
              <a:t>parseInt</a:t>
            </a:r>
            <a:r>
              <a:rPr lang="en-US" altLang="zh-CN" dirty="0"/>
              <a:t> </a:t>
            </a:r>
            <a:r>
              <a:rPr lang="zh-CN" altLang="en-US" dirty="0"/>
              <a:t>能够将一个字符串尝试转换成整数</a:t>
            </a:r>
            <a:r>
              <a:rPr lang="zh-CN" altLang="en-US" dirty="0" smtClean="0"/>
              <a:t>。</a:t>
            </a:r>
            <a:endParaRPr lang="en-US" altLang="zh-CN" dirty="0" smtClean="0"/>
          </a:p>
          <a:p>
            <a:r>
              <a:rPr lang="en-US" altLang="zh-CN" dirty="0" smtClean="0"/>
              <a:t>3</a:t>
            </a:r>
            <a:r>
              <a:rPr lang="en-US" altLang="zh-CN" dirty="0"/>
              <a:t>. </a:t>
            </a:r>
            <a:r>
              <a:rPr lang="zh-CN" altLang="en-US" dirty="0"/>
              <a:t>实现一个函数 </a:t>
            </a:r>
            <a:r>
              <a:rPr lang="en-US" altLang="zh-CN" dirty="0" err="1"/>
              <a:t>getSecond</a:t>
            </a:r>
            <a:r>
              <a:rPr lang="en-US" altLang="zh-CN" dirty="0"/>
              <a:t>(n)</a:t>
            </a:r>
            <a:r>
              <a:rPr lang="zh-CN" altLang="en-US" dirty="0"/>
              <a:t>，给定一个数组 </a:t>
            </a:r>
            <a:r>
              <a:rPr lang="en-US" altLang="zh-CN" dirty="0" err="1"/>
              <a:t>arr</a:t>
            </a:r>
            <a:r>
              <a:rPr lang="zh-CN" altLang="en-US" dirty="0"/>
              <a:t>，返回该数组中第二大的数。	比如 </a:t>
            </a:r>
            <a:r>
              <a:rPr lang="en-US" altLang="zh-CN" dirty="0" err="1"/>
              <a:t>arr</a:t>
            </a:r>
            <a:r>
              <a:rPr lang="en-US" altLang="zh-CN" dirty="0"/>
              <a:t> = [1, 3, 5, 4, 2]</a:t>
            </a:r>
            <a:r>
              <a:rPr lang="zh-CN" altLang="en-US" dirty="0"/>
              <a:t>，返回结果为 </a:t>
            </a:r>
            <a:r>
              <a:rPr lang="en-US" altLang="zh-CN" dirty="0"/>
              <a:t>4</a:t>
            </a:r>
            <a:r>
              <a:rPr lang="zh-CN" altLang="en-US" dirty="0"/>
              <a:t>。	</a:t>
            </a:r>
            <a:endParaRPr lang="en-US" altLang="zh-CN" dirty="0" smtClean="0"/>
          </a:p>
          <a:p>
            <a:r>
              <a:rPr lang="zh-CN" altLang="en-US" dirty="0" smtClean="0"/>
              <a:t>使用</a:t>
            </a:r>
            <a:r>
              <a:rPr lang="zh-CN" altLang="en-US" dirty="0"/>
              <a:t>基础</a:t>
            </a:r>
            <a:r>
              <a:rPr lang="en-US" altLang="zh-CN" dirty="0"/>
              <a:t>HTML</a:t>
            </a:r>
            <a:r>
              <a:rPr lang="zh-CN" altLang="en-US" dirty="0"/>
              <a:t>即可，有能力的同学可以使用</a:t>
            </a:r>
            <a:r>
              <a:rPr lang="en-US" altLang="zh-CN" dirty="0" err="1"/>
              <a:t>css</a:t>
            </a:r>
            <a:r>
              <a:rPr lang="zh-CN" altLang="en-US" dirty="0"/>
              <a:t>进行排版和修饰不懂的地方欢迎在群里问</a:t>
            </a:r>
            <a:endParaRPr lang="en-US" dirty="0"/>
          </a:p>
        </p:txBody>
      </p:sp>
      <p:sp>
        <p:nvSpPr>
          <p:cNvPr id="4" name="Text Placeholder 3"/>
          <p:cNvSpPr>
            <a:spLocks noGrp="1"/>
          </p:cNvSpPr>
          <p:nvPr>
            <p:ph type="body" sz="half" idx="2"/>
          </p:nvPr>
        </p:nvSpPr>
        <p:spPr/>
        <p:txBody>
          <a:bodyPr/>
          <a:lstStyle/>
          <a:p>
            <a:r>
              <a:rPr lang="en-US" altLang="zh-CN" dirty="0" smtClean="0"/>
              <a:t>Session</a:t>
            </a:r>
            <a:r>
              <a:rPr lang="zh-CN" altLang="en-US" dirty="0" smtClean="0"/>
              <a:t> </a:t>
            </a:r>
            <a:r>
              <a:rPr lang="en-US" altLang="zh-CN" dirty="0" smtClean="0"/>
              <a:t>1-2</a:t>
            </a:r>
            <a:endParaRPr lang="en-US" dirty="0"/>
          </a:p>
        </p:txBody>
      </p:sp>
    </p:spTree>
    <p:extLst>
      <p:ext uri="{BB962C8B-B14F-4D97-AF65-F5344CB8AC3E}">
        <p14:creationId xmlns:p14="http://schemas.microsoft.com/office/powerpoint/2010/main" val="1663945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8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zh-CN" altLang="en-US" dirty="0" smtClean="0"/>
              <a:t>入门</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8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课上作业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（可以使用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zh-CN" altLang="en-US" dirty="0" smtClean="0"/>
              <a:t>小作业</a:t>
            </a:r>
            <a:endParaRPr lang="en-US" dirty="0"/>
          </a:p>
        </p:txBody>
      </p:sp>
      <p:sp>
        <p:nvSpPr>
          <p:cNvPr id="3" name="Text Placeholder 2"/>
          <p:cNvSpPr>
            <a:spLocks noGrp="1"/>
          </p:cNvSpPr>
          <p:nvPr>
            <p:ph type="body" idx="1"/>
          </p:nvPr>
        </p:nvSpPr>
        <p:spPr/>
        <p:txBody>
          <a:bodyPr/>
          <a:lstStyle/>
          <a:p>
            <a:r>
              <a:rPr lang="en-US" altLang="zh-CN" dirty="0">
                <a:hlinkClick r:id="rId2"/>
              </a:rPr>
              <a:t>https://randomuser.me</a:t>
            </a:r>
            <a:r>
              <a:rPr lang="en-US" altLang="zh-CN" dirty="0" smtClean="0">
                <a:hlinkClick r:id="rId2"/>
              </a:rPr>
              <a:t>/</a:t>
            </a:r>
            <a:r>
              <a:rPr lang="zh-CN" altLang="en-US" dirty="0" smtClean="0"/>
              <a:t> </a:t>
            </a:r>
            <a:r>
              <a:rPr lang="en-US" altLang="zh-CN" dirty="0" smtClean="0"/>
              <a:t>React </a:t>
            </a:r>
            <a:r>
              <a:rPr lang="zh-CN" altLang="en-US" dirty="0" smtClean="0"/>
              <a:t>重写 参照</a:t>
            </a:r>
            <a:r>
              <a:rPr lang="en-US" altLang="zh-CN" dirty="0" smtClean="0"/>
              <a:t>Demo2</a:t>
            </a:r>
            <a:endParaRPr lang="en-US" dirty="0"/>
          </a:p>
        </p:txBody>
      </p:sp>
    </p:spTree>
    <p:extLst>
      <p:ext uri="{BB962C8B-B14F-4D97-AF65-F5344CB8AC3E}">
        <p14:creationId xmlns:p14="http://schemas.microsoft.com/office/powerpoint/2010/main" val="1436147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395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2585323"/>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r>
              <a:rPr lang="en-US" dirty="0" smtClean="0"/>
              <a:t>cd game</a:t>
            </a:r>
          </a:p>
          <a:p>
            <a:r>
              <a:rPr lang="en-US" dirty="0" err="1"/>
              <a:t>n</a:t>
            </a:r>
            <a:r>
              <a:rPr lang="en-US" dirty="0" err="1" smtClean="0"/>
              <a:t>pm</a:t>
            </a:r>
            <a:r>
              <a:rPr lang="en-US" dirty="0" smtClean="0"/>
              <a:t> start</a:t>
            </a:r>
          </a:p>
          <a:p>
            <a:endParaRPr lang="en-US" dirty="0" smtClean="0"/>
          </a:p>
          <a:p>
            <a:r>
              <a:rPr lang="zh-CN" altLang="en-US" dirty="0" smtClean="0"/>
              <a:t>安装</a:t>
            </a:r>
            <a:r>
              <a:rPr lang="en-US" dirty="0" err="1" smtClean="0"/>
              <a:t>Vscode</a:t>
            </a:r>
            <a:r>
              <a:rPr lang="en-US" dirty="0" smtClean="0"/>
              <a:t> </a:t>
            </a:r>
            <a:r>
              <a:rPr lang="zh-CN" altLang="en-US" dirty="0" smtClean="0"/>
              <a:t>插件</a:t>
            </a:r>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React</a:t>
            </a:r>
            <a:r>
              <a:rPr lang="zh-CN" altLang="en-US" dirty="0" smtClean="0"/>
              <a:t>小结</a:t>
            </a:r>
            <a:endParaRPr lang="en-US" dirty="0"/>
          </a:p>
        </p:txBody>
      </p:sp>
      <p:sp>
        <p:nvSpPr>
          <p:cNvPr id="7" name="Content Placeholder 6"/>
          <p:cNvSpPr>
            <a:spLocks noGrp="1"/>
          </p:cNvSpPr>
          <p:nvPr>
            <p:ph idx="1"/>
          </p:nvPr>
        </p:nvSpPr>
        <p:spPr/>
        <p:txBody>
          <a:bodyPr/>
          <a:lstStyle/>
          <a:p>
            <a:r>
              <a:rPr lang="en-US" altLang="zh-CN" dirty="0" smtClean="0"/>
              <a:t>Virtual</a:t>
            </a:r>
            <a:r>
              <a:rPr lang="zh-CN" altLang="en-US" dirty="0" smtClean="0"/>
              <a:t> </a:t>
            </a:r>
            <a:r>
              <a:rPr lang="en-US" altLang="zh-CN" dirty="0" smtClean="0"/>
              <a:t>Dom</a:t>
            </a:r>
          </a:p>
          <a:p>
            <a:r>
              <a:rPr lang="zh-CN" altLang="en-US" dirty="0" smtClean="0"/>
              <a:t>使用</a:t>
            </a:r>
            <a:r>
              <a:rPr lang="en-US" altLang="zh-CN" dirty="0" smtClean="0"/>
              <a:t>Component</a:t>
            </a:r>
          </a:p>
          <a:p>
            <a:r>
              <a:rPr lang="en-US" altLang="zh-CN" dirty="0" smtClean="0"/>
              <a:t>State</a:t>
            </a:r>
            <a:r>
              <a:rPr lang="zh-CN" altLang="en-US" dirty="0" smtClean="0"/>
              <a:t>和</a:t>
            </a:r>
            <a:r>
              <a:rPr lang="en-US" altLang="zh-CN" dirty="0" smtClean="0"/>
              <a:t>Props</a:t>
            </a:r>
          </a:p>
          <a:p>
            <a:r>
              <a:rPr lang="zh-CN" altLang="en-US" dirty="0" smtClean="0"/>
              <a:t>怎么从父节点传给子节点</a:t>
            </a:r>
            <a:endParaRPr lang="en-US" altLang="zh-CN" dirty="0" smtClean="0"/>
          </a:p>
          <a:p>
            <a:r>
              <a:rPr lang="zh-CN" altLang="en-US" dirty="0" smtClean="0"/>
              <a:t>使用</a:t>
            </a:r>
            <a:r>
              <a:rPr lang="en-US" dirty="0" err="1"/>
              <a:t>npm</a:t>
            </a:r>
            <a:r>
              <a:rPr lang="en-US" dirty="0"/>
              <a:t> </a:t>
            </a:r>
            <a:r>
              <a:rPr lang="en-US" dirty="0" err="1" smtClean="0"/>
              <a:t>i</a:t>
            </a:r>
            <a:r>
              <a:rPr lang="zh-CN" altLang="en-US" dirty="0" smtClean="0"/>
              <a:t>安装</a:t>
            </a:r>
            <a:r>
              <a:rPr lang="en-US" altLang="zh-CN" dirty="0" err="1" smtClean="0"/>
              <a:t>npm</a:t>
            </a:r>
            <a:r>
              <a:rPr lang="zh-CN" altLang="en-US" dirty="0" smtClean="0"/>
              <a:t>库</a:t>
            </a:r>
            <a:endParaRPr lang="en-US" dirty="0"/>
          </a:p>
        </p:txBody>
      </p:sp>
    </p:spTree>
    <p:extLst>
      <p:ext uri="{BB962C8B-B14F-4D97-AF65-F5344CB8AC3E}">
        <p14:creationId xmlns:p14="http://schemas.microsoft.com/office/powerpoint/2010/main" val="1934418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 作业</a:t>
            </a:r>
            <a:r>
              <a:rPr lang="en-US" altLang="zh-CN" dirty="0" smtClean="0"/>
              <a:t>1</a:t>
            </a:r>
            <a:endParaRPr lang="en-US" dirty="0"/>
          </a:p>
        </p:txBody>
      </p:sp>
      <p:sp>
        <p:nvSpPr>
          <p:cNvPr id="3" name="Text Placeholder 2"/>
          <p:cNvSpPr>
            <a:spLocks noGrp="1"/>
          </p:cNvSpPr>
          <p:nvPr>
            <p:ph type="body" idx="1"/>
          </p:nvPr>
        </p:nvSpPr>
        <p:spPr/>
        <p:txBody>
          <a:bodyPr/>
          <a:lstStyle/>
          <a:p>
            <a:r>
              <a:rPr lang="zh-CN" altLang="en-US" dirty="0" smtClean="0"/>
              <a:t>自己搭建好一个</a:t>
            </a:r>
            <a:r>
              <a:rPr lang="en-US" altLang="zh-CN" dirty="0" smtClean="0"/>
              <a:t>React</a:t>
            </a:r>
            <a:r>
              <a:rPr lang="zh-CN" altLang="en-US" dirty="0" smtClean="0"/>
              <a:t>项目框架，实现</a:t>
            </a:r>
            <a:r>
              <a:rPr lang="en-US" altLang="zh-CN" dirty="0" err="1" smtClean="0"/>
              <a:t>Todo</a:t>
            </a:r>
            <a:r>
              <a:rPr lang="en-US" altLang="zh-CN" dirty="0" smtClean="0"/>
              <a:t> list</a:t>
            </a:r>
          </a:p>
          <a:p>
            <a:r>
              <a:rPr lang="zh-CN" altLang="en-US" dirty="0"/>
              <a:t>实现官方教程</a:t>
            </a:r>
            <a:endParaRPr lang="en-US" dirty="0"/>
          </a:p>
        </p:txBody>
      </p:sp>
    </p:spTree>
    <p:extLst>
      <p:ext uri="{BB962C8B-B14F-4D97-AF65-F5344CB8AC3E}">
        <p14:creationId xmlns:p14="http://schemas.microsoft.com/office/powerpoint/2010/main" val="1410929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607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r>
              <a:rPr lang="en-US" dirty="0" smtClean="0"/>
              <a:t>Model–View–</a:t>
            </a:r>
            <a:r>
              <a:rPr lang="en-US" dirty="0" err="1" smtClean="0"/>
              <a:t>Viewmodel</a:t>
            </a:r>
            <a:r>
              <a:rPr lang="en-US" dirty="0"/>
              <a:t> </a:t>
            </a:r>
            <a:r>
              <a:rPr lang="en-US" altLang="zh-CN" dirty="0" smtClean="0"/>
              <a:t>)</a:t>
            </a:r>
          </a:p>
          <a:p>
            <a:pPr marL="457200" indent="-457200">
              <a:buAutoNum type="arabicPeriod"/>
            </a:pPr>
            <a:r>
              <a:rPr lang="zh-CN" altLang="en-US" dirty="0" smtClean="0"/>
              <a:t>大而全，不只是</a:t>
            </a:r>
            <a:r>
              <a:rPr lang="en-US" altLang="zh-CN" dirty="0" smtClean="0"/>
              <a:t>UI</a:t>
            </a:r>
            <a:r>
              <a:rPr lang="zh-CN" altLang="en-US" dirty="0" smtClean="0"/>
              <a:t>库，规定好了最佳开发实践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为什么现在还要看</a:t>
            </a:r>
            <a:r>
              <a:rPr lang="en-US" altLang="zh-CN" dirty="0" err="1" smtClean="0"/>
              <a:t>AngularJS</a:t>
            </a:r>
            <a:endParaRPr lang="en-US" dirty="0"/>
          </a:p>
        </p:txBody>
      </p:sp>
      <p:sp>
        <p:nvSpPr>
          <p:cNvPr id="5" name="Content Placeholder 4"/>
          <p:cNvSpPr>
            <a:spLocks noGrp="1"/>
          </p:cNvSpPr>
          <p:nvPr>
            <p:ph idx="1"/>
          </p:nvPr>
        </p:nvSpPr>
        <p:spPr/>
        <p:txBody>
          <a:bodyPr/>
          <a:lstStyle/>
          <a:p>
            <a:r>
              <a:rPr lang="en-US" dirty="0" smtClean="0"/>
              <a:t>1, </a:t>
            </a:r>
            <a:r>
              <a:rPr lang="zh-CN" altLang="en-US" dirty="0" smtClean="0"/>
              <a:t>为了更好理解</a:t>
            </a:r>
            <a:r>
              <a:rPr lang="en-US" altLang="zh-CN" dirty="0" smtClean="0"/>
              <a:t>Angular</a:t>
            </a:r>
          </a:p>
          <a:p>
            <a:r>
              <a:rPr lang="en-US" altLang="zh-CN" dirty="0" smtClean="0"/>
              <a:t>2,</a:t>
            </a:r>
            <a:r>
              <a:rPr lang="zh-CN" altLang="en-US" dirty="0" smtClean="0"/>
              <a:t> </a:t>
            </a:r>
            <a:r>
              <a:rPr lang="en-US" altLang="zh-CN" dirty="0" err="1" smtClean="0"/>
              <a:t>AngularJs</a:t>
            </a:r>
            <a:r>
              <a:rPr lang="zh-CN" altLang="en-US" dirty="0" smtClean="0"/>
              <a:t> 不需要复杂的环境搭建</a:t>
            </a:r>
            <a:endParaRPr lang="en-US" altLang="zh-CN" dirty="0" smtClean="0"/>
          </a:p>
          <a:p>
            <a:r>
              <a:rPr lang="en-US" altLang="zh-CN" dirty="0" smtClean="0"/>
              <a:t>3, </a:t>
            </a:r>
            <a:r>
              <a:rPr lang="en-US" altLang="zh-CN" dirty="0" err="1" smtClean="0"/>
              <a:t>AngularJs</a:t>
            </a:r>
            <a:r>
              <a:rPr lang="en-US" altLang="zh-CN" dirty="0" smtClean="0"/>
              <a:t> </a:t>
            </a:r>
            <a:r>
              <a:rPr lang="zh-CN" altLang="en-US" dirty="0" smtClean="0"/>
              <a:t>可以直接在浏览器中运行，适合于中小型程序</a:t>
            </a:r>
            <a:endParaRPr lang="en-US" altLang="zh-CN" dirty="0" smtClean="0"/>
          </a:p>
          <a:p>
            <a:r>
              <a:rPr lang="en-US" altLang="zh-CN" dirty="0" smtClean="0"/>
              <a:t>4, </a:t>
            </a:r>
            <a:r>
              <a:rPr lang="zh-CN" altLang="en-US" dirty="0" smtClean="0"/>
              <a:t>市场份额依然巨大，比</a:t>
            </a:r>
            <a:r>
              <a:rPr lang="en-US" altLang="zh-CN" dirty="0" smtClean="0"/>
              <a:t>React</a:t>
            </a:r>
            <a:r>
              <a:rPr lang="zh-CN" altLang="en-US" dirty="0" smtClean="0"/>
              <a:t>和</a:t>
            </a:r>
            <a:r>
              <a:rPr lang="en-US" altLang="zh-CN" dirty="0" smtClean="0"/>
              <a:t>Angular</a:t>
            </a:r>
            <a:r>
              <a:rPr lang="zh-CN" altLang="en-US" dirty="0" smtClean="0"/>
              <a:t>加起来都高</a:t>
            </a:r>
            <a:endParaRPr lang="en-US" dirty="0"/>
          </a:p>
        </p:txBody>
      </p:sp>
    </p:spTree>
    <p:extLst>
      <p:ext uri="{BB962C8B-B14F-4D97-AF65-F5344CB8AC3E}">
        <p14:creationId xmlns:p14="http://schemas.microsoft.com/office/powerpoint/2010/main" val="15813933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支持实时监控多</a:t>
            </a:r>
            <a:r>
              <a:rPr lang="zh-CN" altLang="en-US" dirty="0" smtClean="0"/>
              <a:t>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smtClean="0"/>
          </a:p>
          <a:p>
            <a:r>
              <a:rPr lang="en-US" dirty="0" smtClean="0"/>
              <a:t>4. promise-&gt; resolve observable -&gt; next</a:t>
            </a:r>
          </a:p>
          <a:p>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github.com/angular/angular-cli</a:t>
            </a:r>
            <a:endParaRPr lang="en-US" dirty="0" smtClean="0"/>
          </a:p>
          <a:p>
            <a:r>
              <a:rPr lang="en-US" dirty="0"/>
              <a:t>https://</a:t>
            </a:r>
            <a:r>
              <a:rPr lang="en-US" dirty="0" err="1"/>
              <a:t>angular.io</a:t>
            </a:r>
            <a:r>
              <a:rPr lang="en-US" dirty="0"/>
              <a:t>/guide/</a:t>
            </a:r>
            <a:r>
              <a:rPr lang="en-US" dirty="0" err="1"/>
              <a:t>quickstart</a:t>
            </a:r>
            <a:endParaRPr lang="en-US" dirty="0"/>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a:t>
            </a:r>
            <a:r>
              <a:rPr lang="zh-CN" altLang="en-US" dirty="0" smtClean="0"/>
              <a:t>或者</a:t>
            </a:r>
            <a:r>
              <a:rPr lang="en-US" altLang="zh-CN" dirty="0" smtClean="0"/>
              <a:t>Angular</a:t>
            </a:r>
            <a:r>
              <a:rPr lang="zh-CN" altLang="en-US" dirty="0" smtClean="0"/>
              <a:t> 实现一个类似</a:t>
            </a:r>
            <a:r>
              <a:rPr lang="en-US" altLang="zh-CN" dirty="0" smtClean="0"/>
              <a:t>Tinder</a:t>
            </a:r>
            <a:r>
              <a:rPr lang="zh-CN" altLang="en-US" dirty="0" smtClean="0"/>
              <a:t>的应用</a:t>
            </a:r>
            <a:endParaRPr lang="en-US" altLang="zh-CN" dirty="0" smtClean="0"/>
          </a:p>
          <a:p>
            <a:r>
              <a:rPr lang="zh-CN" altLang="en-US" dirty="0" smtClean="0"/>
              <a:t>从</a:t>
            </a:r>
            <a:r>
              <a:rPr lang="en-US" dirty="0" err="1" smtClean="0"/>
              <a:t>randomuser.me</a:t>
            </a:r>
            <a:r>
              <a:rPr lang="zh-CN" altLang="en-US" dirty="0" smtClean="0"/>
              <a:t>上获取用户资料（</a:t>
            </a:r>
            <a:r>
              <a:rPr lang="en-US" altLang="zh-CN" dirty="0" err="1" smtClean="0"/>
              <a:t>firstname</a:t>
            </a:r>
            <a:r>
              <a:rPr lang="zh-CN" altLang="en-US" dirty="0" smtClean="0"/>
              <a:t>，</a:t>
            </a:r>
            <a:r>
              <a:rPr lang="en-US" altLang="zh-CN" dirty="0" smtClean="0"/>
              <a:t>age, avatar, address</a:t>
            </a:r>
            <a:r>
              <a:rPr lang="zh-CN" altLang="en-US" dirty="0" smtClean="0"/>
              <a:t>）</a:t>
            </a:r>
            <a:endParaRPr lang="en-US" altLang="zh-CN" dirty="0" smtClean="0"/>
          </a:p>
          <a:p>
            <a:r>
              <a:rPr lang="zh-CN" altLang="en-US" dirty="0" smtClean="0"/>
              <a:t>两个</a:t>
            </a:r>
            <a:r>
              <a:rPr lang="en-US" altLang="zh-CN" dirty="0" smtClean="0"/>
              <a:t>View</a:t>
            </a:r>
            <a:r>
              <a:rPr lang="zh-CN" altLang="en-US" dirty="0" smtClean="0"/>
              <a:t>，一个</a:t>
            </a:r>
            <a:r>
              <a:rPr lang="en-US" altLang="zh-CN" dirty="0" err="1" smtClean="0"/>
              <a:t>ListView</a:t>
            </a:r>
            <a:r>
              <a:rPr lang="zh-CN" altLang="en-US" dirty="0" smtClean="0"/>
              <a:t>，一个</a:t>
            </a:r>
            <a:r>
              <a:rPr lang="en-US" altLang="zh-CN" dirty="0" err="1" smtClean="0"/>
              <a:t>DetailView</a:t>
            </a:r>
            <a:endParaRPr lang="en-US" altLang="zh-CN" dirty="0"/>
          </a:p>
          <a:p>
            <a:r>
              <a:rPr lang="zh-CN" altLang="en-US" dirty="0" smtClean="0"/>
              <a:t>每次获取</a:t>
            </a:r>
            <a:r>
              <a:rPr lang="en-US" altLang="zh-CN" dirty="0" smtClean="0"/>
              <a:t>5</a:t>
            </a:r>
            <a:r>
              <a:rPr lang="zh-CN" altLang="en-US" dirty="0" smtClean="0"/>
              <a:t>张，点击加载更多时再加载</a:t>
            </a:r>
            <a:r>
              <a:rPr lang="en-US" altLang="zh-CN" dirty="0" smtClean="0"/>
              <a:t>5</a:t>
            </a:r>
            <a:r>
              <a:rPr lang="zh-CN" altLang="en-US" dirty="0" smtClean="0"/>
              <a:t>张</a:t>
            </a:r>
            <a:endParaRPr lang="en-US" altLang="zh-CN" dirty="0" smtClean="0"/>
          </a:p>
          <a:p>
            <a:r>
              <a:rPr lang="zh-CN" altLang="en-US" dirty="0" smtClean="0"/>
              <a:t>添加到自己的</a:t>
            </a:r>
            <a:r>
              <a:rPr lang="en-US" altLang="zh-CN" dirty="0" err="1" smtClean="0"/>
              <a:t>FavList</a:t>
            </a:r>
            <a:r>
              <a:rPr lang="zh-CN" altLang="en-US" dirty="0" smtClean="0"/>
              <a:t>里面，也可以删除已存在的用户</a:t>
            </a:r>
            <a:endParaRPr lang="en-US" altLang="zh-CN" dirty="0" smtClean="0"/>
          </a:p>
          <a:p>
            <a:r>
              <a:rPr lang="zh-CN" altLang="en-US" dirty="0" smtClean="0"/>
              <a:t>美化界面！！最好</a:t>
            </a:r>
            <a:r>
              <a:rPr lang="zh-CN" altLang="en-US" smtClean="0"/>
              <a:t>使用</a:t>
            </a:r>
            <a:r>
              <a:rPr lang="en-US" altLang="zh-CN" smtClean="0"/>
              <a:t>UI</a:t>
            </a:r>
            <a:r>
              <a:rPr lang="zh-CN" altLang="en-US" smtClean="0"/>
              <a:t>库</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32755</TotalTime>
  <Words>1391</Words>
  <Application>Microsoft Macintosh PowerPoint</Application>
  <PresentationFormat>Widescreen</PresentationFormat>
  <Paragraphs>316</Paragraphs>
  <Slides>64</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小作业</vt:lpstr>
      <vt:lpstr>作业批改</vt:lpstr>
      <vt:lpstr>Jquery 入门</vt:lpstr>
      <vt:lpstr>Ajax 请求</vt:lpstr>
      <vt:lpstr>课上作业</vt:lpstr>
      <vt:lpstr>React Hello world</vt:lpstr>
      <vt:lpstr>React 知识图谱</vt:lpstr>
      <vt:lpstr> 小作业</vt:lpstr>
      <vt:lpstr>作业批改</vt:lpstr>
      <vt:lpstr>React 基础语法</vt:lpstr>
      <vt:lpstr>React小结</vt:lpstr>
      <vt:lpstr>React项目实战</vt:lpstr>
      <vt:lpstr>React 作业1</vt:lpstr>
      <vt:lpstr>Redux入门</vt:lpstr>
      <vt:lpstr>Redux</vt:lpstr>
      <vt:lpstr>Redux Diagram</vt:lpstr>
      <vt:lpstr>Dva</vt:lpstr>
      <vt:lpstr>基于DVA的项目实例</vt:lpstr>
      <vt:lpstr>作业批改</vt:lpstr>
      <vt:lpstr>Anuglar Tutorial</vt:lpstr>
      <vt:lpstr>与React的区别</vt:lpstr>
      <vt:lpstr>为什么现在还要看AngularJS</vt:lpstr>
      <vt:lpstr>Angular JS</vt:lpstr>
      <vt:lpstr>小作业：AngularJS项目实战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105</cp:revision>
  <cp:lastPrinted>2018-06-17T18:17:59Z</cp:lastPrinted>
  <dcterms:created xsi:type="dcterms:W3CDTF">2018-01-09T03:46:39Z</dcterms:created>
  <dcterms:modified xsi:type="dcterms:W3CDTF">2018-07-29T16:52:52Z</dcterms:modified>
</cp:coreProperties>
</file>