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57"/>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317" r:id="rId23"/>
    <p:sldId id="266" r:id="rId24"/>
    <p:sldId id="314" r:id="rId25"/>
    <p:sldId id="316" r:id="rId26"/>
    <p:sldId id="309" r:id="rId27"/>
    <p:sldId id="303" r:id="rId28"/>
    <p:sldId id="271" r:id="rId29"/>
    <p:sldId id="269" r:id="rId30"/>
    <p:sldId id="273" r:id="rId31"/>
    <p:sldId id="276" r:id="rId32"/>
    <p:sldId id="282" r:id="rId33"/>
    <p:sldId id="284" r:id="rId34"/>
    <p:sldId id="285" r:id="rId35"/>
    <p:sldId id="286" r:id="rId36"/>
    <p:sldId id="288" r:id="rId37"/>
    <p:sldId id="277" r:id="rId38"/>
    <p:sldId id="279" r:id="rId39"/>
    <p:sldId id="278" r:id="rId40"/>
    <p:sldId id="281" r:id="rId41"/>
    <p:sldId id="287" r:id="rId42"/>
    <p:sldId id="289" r:id="rId43"/>
    <p:sldId id="295" r:id="rId44"/>
    <p:sldId id="293" r:id="rId45"/>
    <p:sldId id="291" r:id="rId46"/>
    <p:sldId id="292" r:id="rId47"/>
    <p:sldId id="290" r:id="rId48"/>
    <p:sldId id="294" r:id="rId49"/>
    <p:sldId id="298" r:id="rId50"/>
    <p:sldId id="296" r:id="rId51"/>
    <p:sldId id="297" r:id="rId52"/>
    <p:sldId id="299" r:id="rId53"/>
    <p:sldId id="300" r:id="rId54"/>
    <p:sldId id="301" r:id="rId55"/>
    <p:sldId id="30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317"/>
            <p14:sldId id="266"/>
            <p14:sldId id="314"/>
            <p14:sldId id="316"/>
            <p14:sldId id="309"/>
            <p14:sldId id="303"/>
            <p14:sldId id="271"/>
            <p14:sldId id="269"/>
            <p14:sldId id="273"/>
            <p14:sldId id="276"/>
            <p14:sldId id="282"/>
            <p14:sldId id="284"/>
            <p14:sldId id="285"/>
            <p14:sldId id="286"/>
            <p14:sldId id="288"/>
            <p14:sldId id="277"/>
            <p14:sldId id="279"/>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82080"/>
  </p:normalViewPr>
  <p:slideViewPr>
    <p:cSldViewPr snapToGrid="0" snapToObjects="1">
      <p:cViewPr varScale="1">
        <p:scale>
          <a:sx n="130" d="100"/>
          <a:sy n="130" d="100"/>
        </p:scale>
        <p:origin x="1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6/15/18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zhuanlan.zhihu.com</a:t>
            </a:r>
            <a:r>
              <a:rPr lang="en-US" dirty="0" smtClean="0"/>
              <a:t>/p/22486908?refer=study-</a:t>
            </a:r>
            <a:r>
              <a:rPr lang="en-US" dirty="0" err="1" smtClean="0"/>
              <a:t>fe</a:t>
            </a:r>
            <a:endParaRPr lang="en-US" dirty="0" smtClean="0"/>
          </a:p>
          <a:p>
            <a:r>
              <a:rPr lang="en-US" dirty="0" smtClean="0"/>
              <a:t>http://</a:t>
            </a:r>
            <a:r>
              <a:rPr lang="en-US" dirty="0" err="1" smtClean="0"/>
              <a:t>www.ruanyifeng.com</a:t>
            </a:r>
            <a:r>
              <a:rPr lang="en-US" dirty="0" smtClean="0"/>
              <a:t>/blog/2014/03/undefined-vs-</a:t>
            </a:r>
            <a:r>
              <a:rPr lang="en-US" dirty="0" err="1" smtClean="0"/>
              <a:t>null.html</a:t>
            </a:r>
            <a:endParaRPr lang="en-US" dirty="0" smtClean="0"/>
          </a:p>
          <a:p>
            <a:endParaRPr lang="en-US" dirty="0" smtClean="0"/>
          </a:p>
          <a:p>
            <a:r>
              <a:rPr lang="en-US" dirty="0" smtClean="0"/>
              <a:t>Undefined </a:t>
            </a:r>
            <a:r>
              <a:rPr lang="zh-CN" altLang="en-US" dirty="0" smtClean="0"/>
              <a:t>没有 厕纸架</a:t>
            </a:r>
            <a:endParaRPr lang="en-US" altLang="zh-CN" dirty="0" smtClean="0"/>
          </a:p>
          <a:p>
            <a:r>
              <a:rPr lang="en-US" altLang="zh-CN" dirty="0" smtClean="0"/>
              <a:t>Null</a:t>
            </a:r>
            <a:r>
              <a:rPr lang="zh-CN" altLang="en-US" dirty="0" smtClean="0"/>
              <a:t> 有厕纸架 上面什么也没有</a:t>
            </a:r>
            <a:endParaRPr lang="en-US" altLang="zh-CN" dirty="0" smtClean="0"/>
          </a:p>
          <a:p>
            <a:r>
              <a:rPr lang="en-US" altLang="zh-CN" dirty="0" smtClean="0"/>
              <a:t>Empty</a:t>
            </a:r>
            <a:r>
              <a:rPr lang="zh-CN" altLang="en-US" dirty="0" smtClean="0"/>
              <a:t> </a:t>
            </a:r>
            <a:r>
              <a:rPr lang="en-US" altLang="zh-CN" dirty="0" smtClean="0"/>
              <a:t>object</a:t>
            </a:r>
            <a:r>
              <a:rPr lang="zh-CN" altLang="en-US" dirty="0" smtClean="0"/>
              <a:t> 有厕纸架 只有个壳子</a:t>
            </a:r>
            <a:endParaRPr lang="en-US" altLang="zh-CN" dirty="0" smtClean="0"/>
          </a:p>
          <a:p>
            <a:endParaRPr lang="en-US" dirty="0" smtClean="0"/>
          </a:p>
          <a:p>
            <a:r>
              <a:rPr lang="en-US" altLang="zh-CN" dirty="0" smtClean="0"/>
              <a:t>This</a:t>
            </a:r>
            <a:r>
              <a:rPr lang="zh-CN" altLang="en-US" dirty="0" smtClean="0"/>
              <a:t> 指代自己的</a:t>
            </a:r>
            <a:r>
              <a:rPr lang="en-US" altLang="zh-CN" dirty="0" smtClean="0"/>
              <a:t>function</a:t>
            </a:r>
            <a:r>
              <a:rPr lang="zh-CN" altLang="en-US" dirty="0" smtClean="0"/>
              <a:t>的</a:t>
            </a:r>
            <a:r>
              <a:rPr lang="en-US" altLang="zh-CN" dirty="0" smtClean="0"/>
              <a:t>scope</a:t>
            </a:r>
          </a:p>
          <a:p>
            <a:r>
              <a:rPr lang="en-US" altLang="zh-CN" dirty="0" smtClean="0"/>
              <a:t>Pure</a:t>
            </a:r>
            <a:r>
              <a:rPr lang="zh-CN" altLang="en-US" dirty="0" smtClean="0"/>
              <a:t> </a:t>
            </a:r>
            <a:r>
              <a:rPr lang="en-US" altLang="zh-CN" dirty="0" smtClean="0"/>
              <a:t>function,</a:t>
            </a:r>
            <a:r>
              <a:rPr lang="en-US" altLang="zh-CN" baseline="0" dirty="0" smtClean="0"/>
              <a:t> </a:t>
            </a:r>
            <a:r>
              <a:rPr lang="en-US" altLang="zh-CN" baseline="0" dirty="0" err="1" smtClean="0"/>
              <a:t>concat</a:t>
            </a:r>
            <a:r>
              <a:rPr lang="en-US" altLang="zh-CN" baseline="0" dirty="0" smtClean="0"/>
              <a:t>, push, slice, </a:t>
            </a:r>
            <a:r>
              <a:rPr lang="en-US" altLang="zh-CN" baseline="0" dirty="0" smtClean="0"/>
              <a:t>splice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1899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/p/dcf2e97439ef</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16197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26</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34</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35</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40</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41</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44</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45</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47</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48</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50</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55</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zh</a:t>
            </a:r>
            <a:r>
              <a:rPr lang="en-US" dirty="0" smtClean="0"/>
              <a:t>-CN/docs/Web/JavaScript/</a:t>
            </a:r>
            <a:r>
              <a:rPr lang="en-US" dirty="0" err="1" smtClean="0"/>
              <a:t>A_re-introduction_to_JavaScript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1944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6/15/18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6/15/18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6/15/18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6/15/18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6/15/18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6/15/18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6/15/18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ngular.io/tutoria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Swiip/generator-gulp-angula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pro.ant.desig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Es5</a:t>
            </a:r>
            <a:r>
              <a:rPr lang="zh-CN" altLang="en-US" dirty="0" smtClean="0"/>
              <a:t>重点</a:t>
            </a:r>
            <a:r>
              <a:rPr lang="en-US" altLang="zh-CN" dirty="0" smtClean="0"/>
              <a:t>	</a:t>
            </a:r>
            <a:endParaRPr lang="en-US" dirty="0"/>
          </a:p>
        </p:txBody>
      </p:sp>
      <p:sp>
        <p:nvSpPr>
          <p:cNvPr id="5" name="Content Placeholder 4"/>
          <p:cNvSpPr>
            <a:spLocks noGrp="1"/>
          </p:cNvSpPr>
          <p:nvPr>
            <p:ph idx="1"/>
          </p:nvPr>
        </p:nvSpPr>
        <p:spPr/>
        <p:txBody>
          <a:bodyPr/>
          <a:lstStyle/>
          <a:p>
            <a:r>
              <a:rPr lang="en-US" altLang="zh-CN" dirty="0" smtClean="0"/>
              <a:t>Empty</a:t>
            </a:r>
            <a:r>
              <a:rPr lang="zh-CN" altLang="en-US" dirty="0" smtClean="0"/>
              <a:t> </a:t>
            </a:r>
            <a:r>
              <a:rPr lang="en-US" altLang="zh-CN" dirty="0" smtClean="0"/>
              <a:t>object, null, </a:t>
            </a:r>
            <a:r>
              <a:rPr lang="en-US" altLang="zh-CN" dirty="0"/>
              <a:t>undefined</a:t>
            </a:r>
            <a:r>
              <a:rPr lang="zh-CN" altLang="en-US" dirty="0" smtClean="0"/>
              <a:t>的区别</a:t>
            </a:r>
            <a:endParaRPr lang="en-US" altLang="zh-CN" dirty="0" smtClean="0"/>
          </a:p>
          <a:p>
            <a:r>
              <a:rPr lang="zh-CN" altLang="en-US" dirty="0" smtClean="0"/>
              <a:t>闭包 </a:t>
            </a:r>
            <a:r>
              <a:rPr lang="en-US" altLang="zh-CN" dirty="0" smtClean="0"/>
              <a:t>Closure</a:t>
            </a:r>
          </a:p>
          <a:p>
            <a:r>
              <a:rPr lang="en-US" altLang="zh-CN" dirty="0" smtClean="0"/>
              <a:t>this</a:t>
            </a:r>
            <a:r>
              <a:rPr lang="zh-CN" altLang="en-US" dirty="0" smtClean="0"/>
              <a:t>的作用域</a:t>
            </a:r>
            <a:endParaRPr lang="en-US" altLang="zh-CN" dirty="0" smtClean="0"/>
          </a:p>
          <a:p>
            <a:r>
              <a:rPr lang="en-US" altLang="zh-CN" dirty="0" smtClean="0"/>
              <a:t>Pure function</a:t>
            </a:r>
          </a:p>
          <a:p>
            <a:endParaRPr lang="en-US" dirty="0"/>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8109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Es5</a:t>
            </a:r>
            <a:r>
              <a:rPr lang="zh-CN" altLang="en-US" dirty="0" smtClean="0"/>
              <a:t>和</a:t>
            </a:r>
            <a:r>
              <a:rPr lang="en-US" altLang="zh-CN" dirty="0" smtClean="0"/>
              <a:t>es6</a:t>
            </a:r>
            <a:r>
              <a:rPr lang="zh-CN" altLang="en-US" dirty="0" smtClean="0"/>
              <a:t>语法对比</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小作业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实现多页面跳转</a:t>
            </a:r>
            <a:endParaRPr lang="en-US" altLang="zh-CN" dirty="0" smtClean="0"/>
          </a:p>
          <a:p>
            <a:r>
              <a:rPr lang="zh-CN" altLang="en-US" dirty="0" smtClean="0"/>
              <a:t>异步</a:t>
            </a:r>
            <a:r>
              <a:rPr lang="en-US" altLang="zh-CN" dirty="0" smtClean="0"/>
              <a:t>API</a:t>
            </a:r>
            <a:r>
              <a:rPr lang="zh-CN" altLang="en-US" dirty="0" smtClean="0"/>
              <a:t>请求，并且显示 （使用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1754326"/>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p>
          <a:p>
            <a:pPr marL="457200" indent="-457200">
              <a:buAutoNum type="arabicPeriod"/>
            </a:pPr>
            <a:r>
              <a:rPr lang="zh-CN" altLang="en-US" dirty="0" smtClean="0"/>
              <a:t>大而全，不只是</a:t>
            </a:r>
            <a:r>
              <a:rPr lang="en-US" altLang="zh-CN" dirty="0" smtClean="0"/>
              <a:t>UI</a:t>
            </a:r>
            <a:r>
              <a:rPr lang="zh-CN" altLang="en-US" dirty="0" smtClean="0"/>
              <a:t>库，规定好了</a:t>
            </a:r>
            <a:r>
              <a:rPr lang="zh-CN" altLang="en-US" smtClean="0"/>
              <a:t>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 </a:t>
            </a:r>
            <a:r>
              <a:rPr lang="zh-CN" altLang="en-US" dirty="0" smtClean="0"/>
              <a:t>或者 </a:t>
            </a:r>
            <a:r>
              <a:rPr lang="en-US" altLang="zh-CN" dirty="0" smtClean="0"/>
              <a:t>Angular </a:t>
            </a:r>
            <a:r>
              <a:rPr lang="zh-CN" altLang="en-US" dirty="0" smtClean="0"/>
              <a:t>做一个 </a:t>
            </a:r>
            <a:r>
              <a:rPr lang="en-US" altLang="zh-CN" dirty="0" err="1" smtClean="0"/>
              <a:t>todo</a:t>
            </a:r>
            <a:r>
              <a:rPr lang="zh-CN" altLang="en-US" dirty="0" smtClean="0"/>
              <a:t> </a:t>
            </a:r>
            <a:r>
              <a:rPr lang="en-US" altLang="zh-CN" dirty="0" smtClean="0"/>
              <a:t>list</a:t>
            </a:r>
          </a:p>
          <a:p>
            <a:r>
              <a:rPr lang="zh-CN" altLang="en-US" dirty="0" smtClean="0"/>
              <a:t>实现 添加， 删除功能</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a:t>
            </a:r>
            <a:r>
              <a:rPr lang="zh-CN" altLang="en-US" smtClean="0"/>
              <a:t>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26587</TotalTime>
  <Words>1116</Words>
  <Application>Microsoft Macintosh PowerPoint</Application>
  <PresentationFormat>Widescreen</PresentationFormat>
  <Paragraphs>269</Paragraphs>
  <Slides>55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Es5重点 </vt:lpstr>
      <vt:lpstr>ES6 语法介绍</vt:lpstr>
      <vt:lpstr>HTML CSS JS 总结</vt:lpstr>
      <vt:lpstr>Es5和es6语法对比</vt:lpstr>
      <vt:lpstr>Ajax 请求</vt:lpstr>
      <vt:lpstr>小作业</vt:lpstr>
      <vt:lpstr>React Hello world</vt:lpstr>
      <vt:lpstr>React 知识图谱</vt:lpstr>
      <vt:lpstr>React 基础语法</vt:lpstr>
      <vt:lpstr>React项目实战</vt:lpstr>
      <vt:lpstr>Redux入门</vt:lpstr>
      <vt:lpstr>Redux</vt:lpstr>
      <vt:lpstr>Redux Diagram</vt:lpstr>
      <vt:lpstr>Dva</vt:lpstr>
      <vt:lpstr>基于DVA的项目实例</vt:lpstr>
      <vt:lpstr>Anuglar Tutorial</vt:lpstr>
      <vt:lpstr>与React的区别</vt:lpstr>
      <vt:lpstr>Angular JS</vt:lpstr>
      <vt:lpstr>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82</cp:revision>
  <cp:lastPrinted>2018-06-17T18:17:59Z</cp:lastPrinted>
  <dcterms:created xsi:type="dcterms:W3CDTF">2018-01-09T03:46:39Z</dcterms:created>
  <dcterms:modified xsi:type="dcterms:W3CDTF">2018-06-18T02:01:00Z</dcterms:modified>
</cp:coreProperties>
</file>