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2"/>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323" r:id="rId34"/>
    <p:sldId id="273" r:id="rId35"/>
    <p:sldId id="322" r:id="rId36"/>
    <p:sldId id="276" r:id="rId37"/>
    <p:sldId id="282" r:id="rId38"/>
    <p:sldId id="284" r:id="rId39"/>
    <p:sldId id="285" r:id="rId40"/>
    <p:sldId id="286" r:id="rId41"/>
    <p:sldId id="288" r:id="rId42"/>
    <p:sldId id="277" r:id="rId43"/>
    <p:sldId id="279" r:id="rId44"/>
    <p:sldId id="278" r:id="rId45"/>
    <p:sldId id="281" r:id="rId46"/>
    <p:sldId id="287" r:id="rId47"/>
    <p:sldId id="289" r:id="rId48"/>
    <p:sldId id="295" r:id="rId49"/>
    <p:sldId id="293" r:id="rId50"/>
    <p:sldId id="291" r:id="rId51"/>
    <p:sldId id="292" r:id="rId52"/>
    <p:sldId id="290" r:id="rId53"/>
    <p:sldId id="294" r:id="rId54"/>
    <p:sldId id="298" r:id="rId55"/>
    <p:sldId id="296" r:id="rId56"/>
    <p:sldId id="297" r:id="rId57"/>
    <p:sldId id="299" r:id="rId58"/>
    <p:sldId id="300" r:id="rId59"/>
    <p:sldId id="301" r:id="rId60"/>
    <p:sldId id="30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323"/>
            <p14:sldId id="273"/>
            <p14:sldId id="322"/>
            <p14:sldId id="276"/>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2215"/>
  </p:normalViewPr>
  <p:slideViewPr>
    <p:cSldViewPr snapToGrid="0" snapToObjects="1">
      <p:cViewPr varScale="1">
        <p:scale>
          <a:sx n="83" d="100"/>
          <a:sy n="83" d="100"/>
        </p:scale>
        <p:origin x="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a:t>
            </a:r>
            <a:endParaRPr lang="en-US" dirty="0" smtClean="0"/>
          </a:p>
          <a:p>
            <a:endParaRPr lang="en-US" dirty="0" smtClean="0"/>
          </a:p>
          <a:p>
            <a:r>
              <a:rPr lang="en-US" dirty="0" smtClean="0"/>
              <a:t>https://</a:t>
            </a:r>
            <a:r>
              <a:rPr lang="en-US" dirty="0" err="1" smtClean="0"/>
              <a:t>petstore.swagger.io</a:t>
            </a:r>
            <a:r>
              <a:rPr lang="en-US" dirty="0" smtClean="0"/>
              <a: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34</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36</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40</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44</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47</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50</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52</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53</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55</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60</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7/8/18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7/8/18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7/8/18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7/8/18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ndomuser.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Swiip/generator-gulp-angula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ro.ant.desig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zh-CN" altLang="en-US" dirty="0" smtClean="0"/>
              <a:t>小作业</a:t>
            </a:r>
            <a:endParaRPr lang="en-US" dirty="0"/>
          </a:p>
        </p:txBody>
      </p:sp>
      <p:sp>
        <p:nvSpPr>
          <p:cNvPr id="3" name="Text Placeholder 2"/>
          <p:cNvSpPr>
            <a:spLocks noGrp="1"/>
          </p:cNvSpPr>
          <p:nvPr>
            <p:ph type="body" idx="1"/>
          </p:nvPr>
        </p:nvSpPr>
        <p:spPr/>
        <p:txBody>
          <a:bodyPr/>
          <a:lstStyle/>
          <a:p>
            <a:r>
              <a:rPr lang="en-US" altLang="zh-CN" dirty="0">
                <a:hlinkClick r:id="rId2"/>
              </a:rPr>
              <a:t>https://randomuser.me</a:t>
            </a:r>
            <a:r>
              <a:rPr lang="en-US" altLang="zh-CN" dirty="0" smtClean="0">
                <a:hlinkClick r:id="rId2"/>
              </a:rPr>
              <a:t>/</a:t>
            </a:r>
            <a:r>
              <a:rPr lang="zh-CN" altLang="en-US" dirty="0" smtClean="0"/>
              <a:t> </a:t>
            </a:r>
            <a:r>
              <a:rPr lang="en-US" altLang="zh-CN" dirty="0" smtClean="0"/>
              <a:t>React </a:t>
            </a:r>
            <a:r>
              <a:rPr lang="zh-CN" altLang="en-US" dirty="0" smtClean="0"/>
              <a:t>重写 参照</a:t>
            </a:r>
            <a:r>
              <a:rPr lang="en-US" altLang="zh-CN" dirty="0" smtClean="0"/>
              <a:t>Demo2</a:t>
            </a:r>
            <a:endParaRPr lang="en-US" dirty="0"/>
          </a:p>
        </p:txBody>
      </p:sp>
    </p:spTree>
    <p:extLst>
      <p:ext uri="{BB962C8B-B14F-4D97-AF65-F5344CB8AC3E}">
        <p14:creationId xmlns:p14="http://schemas.microsoft.com/office/powerpoint/2010/main" val="143614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1754326"/>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项目框架，并实现圣杯布局</a:t>
            </a:r>
            <a:endParaRPr lang="en-US" dirty="0"/>
          </a:p>
        </p:txBody>
      </p:sp>
    </p:spTree>
    <p:extLst>
      <p:ext uri="{BB962C8B-B14F-4D97-AF65-F5344CB8AC3E}">
        <p14:creationId xmlns:p14="http://schemas.microsoft.com/office/powerpoint/2010/main" val="1410929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27096</TotalTime>
  <Words>1226</Words>
  <Application>Microsoft Macintosh PowerPoint</Application>
  <PresentationFormat>Widescreen</PresentationFormat>
  <Paragraphs>288</Paragraphs>
  <Slides>60</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 小作业</vt:lpstr>
      <vt:lpstr>React 基础语法</vt:lpstr>
      <vt:lpstr>React 作业1</vt:lpstr>
      <vt:lpstr>React项目实战</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91</cp:revision>
  <cp:lastPrinted>2018-06-17T18:17:59Z</cp:lastPrinted>
  <dcterms:created xsi:type="dcterms:W3CDTF">2018-01-09T03:46:39Z</dcterms:created>
  <dcterms:modified xsi:type="dcterms:W3CDTF">2018-07-08T22:12:27Z</dcterms:modified>
</cp:coreProperties>
</file>