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5" r:id="rId6"/>
    <p:sldId id="279" r:id="rId7"/>
    <p:sldId id="280" r:id="rId8"/>
    <p:sldId id="28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4B2E8-2B64-417C-9629-EE4CE1DC668B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00702-0F4A-4F44-957E-A916E9EC49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6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7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44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1637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896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D8915-0048-44C8-9E6F-FA44878627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37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04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B2E306F1-BABB-4AD7-AB37-C061A49D62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2C02862B-AAD5-4092-82B0-E803B3BE09B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EAE95149-C3AE-4DFB-8AC9-8E1E60AA5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1F6061-2F4B-488E-8D92-3753CAD4AFB5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836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7584D-8746-4D72-BA3A-5A81C8B5466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94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6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13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875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0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38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12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62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19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4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0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61B8-DF58-4FB1-9C3F-81419EF3FFA5}" type="datetimeFigureOut">
              <a:rPr lang="zh-TW" altLang="en-US" smtClean="0"/>
              <a:t>2018/6/7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46D2D-4D57-4ADF-AA61-130B780AF3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9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" Target="slide3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kelvin.tk/" TargetMode="External"/><Relationship Id="rId3" Type="http://schemas.openxmlformats.org/officeDocument/2006/relationships/tags" Target="../tags/tag25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46C8E5B-E5AF-4CE6-B579-DFF2834F8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6" y="1975"/>
            <a:ext cx="7022758" cy="6856025"/>
          </a:xfrm>
          <a:prstGeom prst="rect">
            <a:avLst/>
          </a:prstGeom>
        </p:spPr>
      </p:pic>
      <p:sp>
        <p:nvSpPr>
          <p:cNvPr id="24" name="PA_文本框 3">
            <a:extLst>
              <a:ext uri="{FF2B5EF4-FFF2-40B4-BE49-F238E27FC236}">
                <a16:creationId xmlns:a16="http://schemas.microsoft.com/office/drawing/2014/main" id="{71A4928C-9BC2-4DB0-8F16-5067FE47D3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268878" y="4061920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PRESENTED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BY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資工系</a:t>
            </a:r>
            <a:r>
              <a:rPr lang="en-US" altLang="zh-TW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107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B035020026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李冠霖</a:t>
            </a:r>
            <a:endParaRPr lang="zh-CN" altLang="en-US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PA_文本框 2">
            <a:extLst>
              <a:ext uri="{FF2B5EF4-FFF2-40B4-BE49-F238E27FC236}">
                <a16:creationId xmlns:a16="http://schemas.microsoft.com/office/drawing/2014/main" id="{C2FD5A4B-B65F-434B-99B7-A7B6FE06CBC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45549" y="30462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rgbClr val="063D54"/>
                </a:solidFill>
                <a:latin typeface="+mj-ea"/>
                <a:ea typeface="+mj-ea"/>
              </a:rPr>
              <a:t>音樂交流論壇</a:t>
            </a:r>
            <a:endParaRPr lang="zh-CN" altLang="en-US" sz="6000" b="1" dirty="0">
              <a:solidFill>
                <a:srgbClr val="063D5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09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9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MH_Entry_1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2783632" y="2105922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+mn-ea"/>
              </a:rPr>
              <a:t>製作理念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PA_MH_Number_1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430358" y="1973567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01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PA_MH_Entry_2">
            <a:hlinkClick r:id="" action="ppaction://noaction"/>
          </p:cNvPr>
          <p:cNvSpPr/>
          <p:nvPr>
            <p:custDataLst>
              <p:tags r:id="rId4"/>
            </p:custDataLst>
          </p:nvPr>
        </p:nvSpPr>
        <p:spPr>
          <a:xfrm>
            <a:off x="3367658" y="2856008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+mn-ea"/>
              </a:rPr>
              <a:t>應用技術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PA_MH_Number_2">
            <a:hlinkClick r:id="" action="ppaction://noaction"/>
          </p:cNvPr>
          <p:cNvSpPr/>
          <p:nvPr>
            <p:custDataLst>
              <p:tags r:id="rId5"/>
            </p:custDataLst>
          </p:nvPr>
        </p:nvSpPr>
        <p:spPr>
          <a:xfrm>
            <a:off x="6014384" y="2723653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02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PA_MH_Entry_3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2783632" y="3606094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+mn-ea"/>
              </a:rPr>
              <a:t>成果展示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PA_MH_Number_3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5430358" y="3473739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03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PA_MH_Entry_4">
            <a:hlinkClick r:id="" action="ppaction://noaction"/>
          </p:cNvPr>
          <p:cNvSpPr/>
          <p:nvPr>
            <p:custDataLst>
              <p:tags r:id="rId8"/>
            </p:custDataLst>
          </p:nvPr>
        </p:nvSpPr>
        <p:spPr>
          <a:xfrm>
            <a:off x="3367658" y="4356180"/>
            <a:ext cx="3180652" cy="379862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>
            <a:outerShdw blurRad="279400" dist="127000" dir="606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0" rIns="540000" bIns="0" anchor="ctr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TW" altLang="en-US" b="1" dirty="0" smtClean="0">
                <a:solidFill>
                  <a:schemeClr val="tx1"/>
                </a:solidFill>
                <a:latin typeface="+mn-ea"/>
              </a:rPr>
              <a:t>未來展望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PA_MH_Number_4">
            <a:hlinkClick r:id="" action="ppaction://noaction"/>
          </p:cNvPr>
          <p:cNvSpPr/>
          <p:nvPr>
            <p:custDataLst>
              <p:tags r:id="rId9"/>
            </p:custDataLst>
          </p:nvPr>
        </p:nvSpPr>
        <p:spPr>
          <a:xfrm>
            <a:off x="6014384" y="4223825"/>
            <a:ext cx="533926" cy="512217"/>
          </a:xfrm>
          <a:custGeom>
            <a:avLst/>
            <a:gdLst>
              <a:gd name="connsiteX0" fmla="*/ 0 w 640080"/>
              <a:gd name="connsiteY0" fmla="*/ 0 h 662940"/>
              <a:gd name="connsiteX1" fmla="*/ 0 w 640080"/>
              <a:gd name="connsiteY1" fmla="*/ 502920 h 662940"/>
              <a:gd name="connsiteX2" fmla="*/ 640080 w 640080"/>
              <a:gd name="connsiteY2" fmla="*/ 662940 h 662940"/>
              <a:gd name="connsiteX3" fmla="*/ 640080 w 640080"/>
              <a:gd name="connsiteY3" fmla="*/ 160020 h 662940"/>
              <a:gd name="connsiteX4" fmla="*/ 0 w 640080"/>
              <a:gd name="connsiteY4" fmla="*/ 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" h="662940">
                <a:moveTo>
                  <a:pt x="0" y="0"/>
                </a:moveTo>
                <a:lnTo>
                  <a:pt x="0" y="502920"/>
                </a:lnTo>
                <a:lnTo>
                  <a:pt x="640080" y="662940"/>
                </a:lnTo>
                <a:lnTo>
                  <a:pt x="640080" y="1600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04</a:t>
            </a:r>
            <a:endParaRPr lang="zh-CN" altLang="en-US" sz="2400" b="1">
              <a:solidFill>
                <a:srgbClr val="FFFFFF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PA_MH_Others_2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500721" y="2814656"/>
            <a:ext cx="557212" cy="120032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TW" altLang="en-US" sz="6000" b="1" dirty="0" smtClean="0">
                <a:solidFill>
                  <a:schemeClr val="accent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目錄</a:t>
            </a:r>
            <a:endParaRPr lang="zh-CN" altLang="en-US" sz="6000" b="1" dirty="0">
              <a:solidFill>
                <a:schemeClr val="accent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00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  <p:bldP spid="9" grpId="0" animBg="1"/>
      <p:bldP spid="10" grpId="0" animBg="1" autoUpdateAnimBg="0"/>
      <p:bldP spid="12" grpId="0" animBg="1"/>
      <p:bldP spid="13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80039" y="2113573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>
                <a:solidFill>
                  <a:srgbClr val="FCFCFC"/>
                </a:solidFill>
                <a:latin typeface="Gungsuh" panose="02030600000101010101" pitchFamily="18" charset="-127"/>
              </a:rPr>
              <a:t>01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4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16539" y="2129448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5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53252" y="2381861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</a:rPr>
              <a:t>製作理念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39467" y="3250223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75"/>
          <p:cNvSpPr txBox="1"/>
          <p:nvPr/>
        </p:nvSpPr>
        <p:spPr>
          <a:xfrm>
            <a:off x="803031" y="3951532"/>
            <a:ext cx="1017856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	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建立一個提供任何人分享作品的平台，作品包括原創或二次創作，發佈上去的作品就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視同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授權任何人使用。</a:t>
            </a:r>
            <a:endParaRPr lang="en-US" sz="2800" b="1" dirty="0">
              <a:latin typeface="標楷體" panose="03000509000000000000" pitchFamily="65" charset="-120"/>
              <a:ea typeface="標楷體" panose="03000509000000000000" pitchFamily="65" charset="-120"/>
              <a:cs typeface="Lato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97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/>
      <p:bldP spid="5" grpId="0" animBg="1" autoUpdateAnimBg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80039" y="2113573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 smtClean="0">
                <a:solidFill>
                  <a:srgbClr val="FCFCFC"/>
                </a:solidFill>
                <a:latin typeface="Gungsuh" panose="02030600000101010101" pitchFamily="18" charset="-127"/>
              </a:rPr>
              <a:t>0</a:t>
            </a:r>
            <a:r>
              <a:rPr lang="en-US" altLang="zh-TW" sz="6000" dirty="0" smtClean="0">
                <a:solidFill>
                  <a:srgbClr val="FCFCFC"/>
                </a:solidFill>
                <a:latin typeface="Gungsuh" panose="02030600000101010101" pitchFamily="18" charset="-127"/>
              </a:rPr>
              <a:t>2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21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16539" y="2129448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22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53252" y="2381861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</a:rPr>
              <a:t>應用技術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39467" y="3250223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5"/>
          <p:cNvSpPr txBox="1"/>
          <p:nvPr/>
        </p:nvSpPr>
        <p:spPr>
          <a:xfrm>
            <a:off x="1480039" y="3951532"/>
            <a:ext cx="9501553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前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端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：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Bootstrap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核心架構</a:t>
            </a: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：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jQ</a:t>
            </a:r>
            <a:r>
              <a:rPr lang="en-US" altLang="zh-TW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uery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模板：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Material Kit</a:t>
            </a:r>
            <a:endParaRPr lang="en-US" sz="2800" b="1" dirty="0">
              <a:latin typeface="標楷體" panose="03000509000000000000" pitchFamily="65" charset="-120"/>
              <a:ea typeface="標楷體" panose="03000509000000000000" pitchFamily="65" charset="-120"/>
              <a:cs typeface="Lato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74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/>
      <p:bldP spid="22" grpId="0" animBg="1" autoUpdateAnimBg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">
            <a:extLst>
              <a:ext uri="{FF2B5EF4-FFF2-40B4-BE49-F238E27FC236}">
                <a16:creationId xmlns:a16="http://schemas.microsoft.com/office/drawing/2014/main" id="{7D747FF9-BA99-41B5-90FB-CB1DD72ADED7}"/>
              </a:ext>
            </a:extLst>
          </p:cNvPr>
          <p:cNvSpPr txBox="1"/>
          <p:nvPr/>
        </p:nvSpPr>
        <p:spPr>
          <a:xfrm>
            <a:off x="359031" y="259161"/>
            <a:ext cx="3015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cs typeface="+mn-ea"/>
                <a:sym typeface="+mn-lt"/>
              </a:rPr>
              <a:t>2.1</a:t>
            </a:r>
            <a:r>
              <a:rPr lang="en-US" altLang="zh-CN" sz="4800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en-US" altLang="zh-TW" sz="4000" dirty="0" smtClean="0">
                <a:solidFill>
                  <a:schemeClr val="accent1"/>
                </a:solidFill>
                <a:cs typeface="+mn-ea"/>
                <a:sym typeface="+mn-lt"/>
              </a:rPr>
              <a:t>Bootstrap</a:t>
            </a:r>
            <a:endParaRPr lang="zh-CN" alt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286" y="1604861"/>
            <a:ext cx="4885714" cy="42285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6137"/>
            <a:ext cx="7518949" cy="58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8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80039" y="2113573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 smtClean="0">
                <a:solidFill>
                  <a:srgbClr val="FCFCFC"/>
                </a:solidFill>
                <a:latin typeface="Gungsuh" panose="02030600000101010101" pitchFamily="18" charset="-127"/>
              </a:rPr>
              <a:t>0</a:t>
            </a:r>
            <a:r>
              <a:rPr lang="en-US" altLang="zh-TW" sz="6000" dirty="0">
                <a:solidFill>
                  <a:srgbClr val="FCFCFC"/>
                </a:solidFill>
                <a:latin typeface="Gungsuh" panose="02030600000101010101" pitchFamily="18" charset="-127"/>
              </a:rPr>
              <a:t>3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21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16539" y="2129448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22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53252" y="2381861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</a:rPr>
              <a:t>成果展</a:t>
            </a:r>
            <a:r>
              <a:rPr lang="zh-TW" altLang="en-US" sz="4800" dirty="0">
                <a:solidFill>
                  <a:schemeClr val="accent1">
                    <a:lumMod val="75000"/>
                  </a:schemeClr>
                </a:solidFill>
              </a:rPr>
              <a:t>示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39467" y="3250223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5"/>
          <p:cNvSpPr txBox="1"/>
          <p:nvPr/>
        </p:nvSpPr>
        <p:spPr>
          <a:xfrm>
            <a:off x="1480039" y="3951532"/>
            <a:ext cx="950155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  <a:hlinkClick r:id="rId8"/>
              </a:rPr>
              <a:t>http://www.kelvin.tk</a:t>
            </a:r>
            <a:endParaRPr lang="en-US" sz="2800" b="1" dirty="0">
              <a:latin typeface="標楷體" panose="03000509000000000000" pitchFamily="65" charset="-120"/>
              <a:ea typeface="標楷體" panose="03000509000000000000" pitchFamily="65" charset="-120"/>
              <a:cs typeface="Lato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60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/>
      <p:bldP spid="22" grpId="0" animBg="1" autoUpdateAnimBg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_矩形 2">
            <a:extLst>
              <a:ext uri="{FF2B5EF4-FFF2-40B4-BE49-F238E27FC236}">
                <a16:creationId xmlns:a16="http://schemas.microsoft.com/office/drawing/2014/main" id="{DE7714CF-4288-4227-BA0F-A241C26A7CF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80039" y="2113573"/>
            <a:ext cx="1573213" cy="153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altLang="zh-CN" sz="6000" dirty="0" smtClean="0">
                <a:solidFill>
                  <a:srgbClr val="FCFCFC"/>
                </a:solidFill>
                <a:latin typeface="Gungsuh" panose="02030600000101010101" pitchFamily="18" charset="-127"/>
              </a:rPr>
              <a:t>0</a:t>
            </a:r>
            <a:r>
              <a:rPr lang="en-US" altLang="zh-TW" sz="6000" dirty="0" smtClean="0">
                <a:solidFill>
                  <a:srgbClr val="FCFCFC"/>
                </a:solidFill>
                <a:latin typeface="Gungsuh" panose="02030600000101010101" pitchFamily="18" charset="-127"/>
              </a:rPr>
              <a:t>4</a:t>
            </a:r>
            <a:endParaRPr lang="zh-CN" altLang="en-US" sz="60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21" name="PA_文本框 3">
            <a:extLst>
              <a:ext uri="{FF2B5EF4-FFF2-40B4-BE49-F238E27FC236}">
                <a16:creationId xmlns:a16="http://schemas.microsoft.com/office/drawing/2014/main" id="{92CF3A66-E572-4B18-A5C8-065820B5702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416539" y="2129448"/>
            <a:ext cx="1636713" cy="400050"/>
          </a:xfrm>
          <a:prstGeom prst="rect">
            <a:avLst/>
          </a:prstGeom>
          <a:noFill/>
        </p:spPr>
        <p:txBody>
          <a:bodyPr lIns="0" rIns="0"/>
          <a:lstStyle/>
          <a:p>
            <a:pPr algn="r">
              <a:defRPr/>
            </a:pPr>
            <a:r>
              <a:rPr lang="en-US" altLang="zh-CN" sz="2000" spc="500" dirty="0">
                <a:solidFill>
                  <a:srgbClr val="FCFCFC"/>
                </a:solidFill>
                <a:latin typeface="Gungsuh" panose="02030600000101010101" pitchFamily="18" charset="-127"/>
              </a:rPr>
              <a:t>PART</a:t>
            </a:r>
            <a:endParaRPr lang="zh-CN" altLang="en-US" sz="2000" spc="500" dirty="0">
              <a:solidFill>
                <a:srgbClr val="FCFCFC"/>
              </a:solidFill>
              <a:latin typeface="Gungsuh" panose="02030600000101010101" pitchFamily="18" charset="-127"/>
            </a:endParaRPr>
          </a:p>
        </p:txBody>
      </p:sp>
      <p:sp>
        <p:nvSpPr>
          <p:cNvPr id="22" name="PA_文本框 4">
            <a:extLst>
              <a:ext uri="{FF2B5EF4-FFF2-40B4-BE49-F238E27FC236}">
                <a16:creationId xmlns:a16="http://schemas.microsoft.com/office/drawing/2014/main" id="{B1ACFA47-5D0F-4092-9710-34F09863DC9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53252" y="2381861"/>
            <a:ext cx="7570787" cy="1136650"/>
          </a:xfrm>
          <a:prstGeom prst="rect">
            <a:avLst/>
          </a:prstGeom>
          <a:noFill/>
        </p:spPr>
        <p:txBody>
          <a:bodyPr rIns="360000">
            <a:normAutofit/>
          </a:bodyPr>
          <a:lstStyle/>
          <a:p>
            <a:pPr algn="r">
              <a:defRPr/>
            </a:pPr>
            <a:r>
              <a:rPr lang="zh-TW" altLang="en-US" sz="4800" dirty="0" smtClean="0">
                <a:solidFill>
                  <a:schemeClr val="accent1">
                    <a:lumMod val="75000"/>
                  </a:schemeClr>
                </a:solidFill>
              </a:rPr>
              <a:t>未來展</a:t>
            </a:r>
            <a:r>
              <a:rPr lang="zh-TW" altLang="en-US" sz="4800" dirty="0">
                <a:solidFill>
                  <a:schemeClr val="accent1">
                    <a:lumMod val="75000"/>
                  </a:schemeClr>
                </a:solidFill>
              </a:rPr>
              <a:t>望</a:t>
            </a:r>
            <a:endParaRPr lang="zh-CN" alt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3" name="PA_直接连接符 9">
            <a:extLst>
              <a:ext uri="{FF2B5EF4-FFF2-40B4-BE49-F238E27FC236}">
                <a16:creationId xmlns:a16="http://schemas.microsoft.com/office/drawing/2014/main" id="{561E68A9-2C5E-454D-BB49-D6BFF6B5B250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3439467" y="3250223"/>
            <a:ext cx="71845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75"/>
          <p:cNvSpPr txBox="1"/>
          <p:nvPr/>
        </p:nvSpPr>
        <p:spPr>
          <a:xfrm>
            <a:off x="1480039" y="3951532"/>
            <a:ext cx="980928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建立資料庫管理上傳的作品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  <a:cs typeface="Lato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實作登入系統，用戶可管理私人作品集，並可選擇不公開</a:t>
            </a:r>
            <a:endParaRPr lang="en-US" altLang="zh-TW" sz="2800" b="1" dirty="0" smtClean="0">
              <a:latin typeface="標楷體" panose="03000509000000000000" pitchFamily="65" charset="-120"/>
              <a:ea typeface="標楷體" panose="03000509000000000000" pitchFamily="65" charset="-120"/>
              <a:cs typeface="Lato Light"/>
            </a:endParaRP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 smtClean="0">
                <a:latin typeface="標楷體" panose="03000509000000000000" pitchFamily="65" charset="-120"/>
                <a:ea typeface="標楷體" panose="03000509000000000000" pitchFamily="65" charset="-120"/>
                <a:cs typeface="Lato Light"/>
              </a:rPr>
              <a:t>自訂播放器，不受限於雲端空間</a:t>
            </a:r>
            <a:endParaRPr lang="en-US" sz="2800" b="1" dirty="0">
              <a:latin typeface="標楷體" panose="03000509000000000000" pitchFamily="65" charset="-120"/>
              <a:ea typeface="標楷體" panose="03000509000000000000" pitchFamily="65" charset="-120"/>
              <a:cs typeface="Lato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779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/>
      <p:bldP spid="22" grpId="0" animBg="1" autoUpdateAnimBg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文本框 2">
            <a:extLst>
              <a:ext uri="{FF2B5EF4-FFF2-40B4-BE49-F238E27FC236}">
                <a16:creationId xmlns:a16="http://schemas.microsoft.com/office/drawing/2014/main" id="{C2FD5A4B-B65F-434B-99B7-A7B6FE06CBC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57493" y="2404418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6000" b="1" dirty="0" smtClean="0">
                <a:solidFill>
                  <a:srgbClr val="063D54"/>
                </a:solidFill>
                <a:latin typeface="+mj-ea"/>
                <a:ea typeface="+mj-ea"/>
              </a:rPr>
              <a:t>感謝聆聽</a:t>
            </a:r>
            <a:endParaRPr lang="zh-CN" altLang="en-US" sz="6000" b="1" dirty="0">
              <a:solidFill>
                <a:srgbClr val="063D54"/>
              </a:solidFill>
              <a:latin typeface="+mj-ea"/>
              <a:ea typeface="+mj-ea"/>
            </a:endParaRPr>
          </a:p>
        </p:txBody>
      </p:sp>
      <p:sp>
        <p:nvSpPr>
          <p:cNvPr id="5" name="PA_文本框 3">
            <a:extLst>
              <a:ext uri="{FF2B5EF4-FFF2-40B4-BE49-F238E27FC236}">
                <a16:creationId xmlns:a16="http://schemas.microsoft.com/office/drawing/2014/main" id="{71A4928C-9BC2-4DB0-8F16-5067FE47D3F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411381" y="3921243"/>
            <a:ext cx="2954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PRESENTED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BY</a:t>
            </a:r>
            <a:endParaRPr lang="en-US" altLang="zh-TW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資工系</a:t>
            </a:r>
            <a:r>
              <a:rPr lang="en-US" altLang="zh-TW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107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B035020026</a:t>
            </a:r>
            <a:r>
              <a:rPr lang="zh-TW" altLang="en-US" sz="16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李冠霖</a:t>
            </a:r>
            <a:endParaRPr lang="zh-CN" altLang="en-US" sz="1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41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9" presetClass="entr" presetSubtype="5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4"/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4"/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OTHERS"/>
  <p:tag name="ID" val="547146"/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Rectangle 2"/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AUTOCOLOR" val="TRUE"/>
  <p:tag name="MH_TYPE" val="CONTENTS"/>
  <p:tag name="ID" val="54714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3"/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TextBox 4"/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3257"/>
  <p:tag name="MH_LIBRARY" val="GRAPHIC"/>
  <p:tag name="MH_ORDER" val="Straight Connector 9"/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1"/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1"/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2"/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2"/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ENTRY"/>
  <p:tag name="ID" val="547146"/>
  <p:tag name="MH_ORDER" val="3"/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1015152015"/>
  <p:tag name="MH_LIBRARY" val="CONTENTS"/>
  <p:tag name="MH_TYPE" val="NUMBER"/>
  <p:tag name="ID" val="547146"/>
  <p:tag name="MH_ORDER" val="3"/>
  <p:tag name="PA" val="v3.2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Office PowerPoint</Application>
  <PresentationFormat>寬螢幕</PresentationFormat>
  <Paragraphs>44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22" baseType="lpstr">
      <vt:lpstr>Arial Unicode MS</vt:lpstr>
      <vt:lpstr>等线</vt:lpstr>
      <vt:lpstr>等线 Light</vt:lpstr>
      <vt:lpstr>Gungsuh</vt:lpstr>
      <vt:lpstr>Lato Light</vt:lpstr>
      <vt:lpstr>宋体</vt:lpstr>
      <vt:lpstr>华文细黑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冠霖 李</dc:creator>
  <cp:lastModifiedBy>冠霖 李</cp:lastModifiedBy>
  <cp:revision>5</cp:revision>
  <dcterms:created xsi:type="dcterms:W3CDTF">2018-06-07T10:15:00Z</dcterms:created>
  <dcterms:modified xsi:type="dcterms:W3CDTF">2018-06-07T10:55:09Z</dcterms:modified>
</cp:coreProperties>
</file>