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4" r:id="rId4"/>
    <p:sldId id="258" r:id="rId5"/>
    <p:sldId id="307" r:id="rId6"/>
    <p:sldId id="306" r:id="rId7"/>
    <p:sldId id="260" r:id="rId8"/>
    <p:sldId id="305" r:id="rId9"/>
    <p:sldId id="308" r:id="rId10"/>
    <p:sldId id="270" r:id="rId11"/>
    <p:sldId id="309" r:id="rId12"/>
    <p:sldId id="310" r:id="rId13"/>
    <p:sldId id="311" r:id="rId14"/>
    <p:sldId id="312" r:id="rId15"/>
    <p:sldId id="271" r:id="rId16"/>
    <p:sldId id="313" r:id="rId17"/>
    <p:sldId id="314" r:id="rId18"/>
    <p:sldId id="315" r:id="rId1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Myung Kyu" initials="LMK" lastIdx="1" clrIdx="0">
    <p:extLst>
      <p:ext uri="{19B8F6BF-5375-455C-9EA6-DF929625EA0E}">
        <p15:presenceInfo xmlns:p15="http://schemas.microsoft.com/office/powerpoint/2012/main" userId="71cdfafc7dc6a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products/sto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ko_kr/comprehend/latest/dg/functionalit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505689"/>
            <a:ext cx="71310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AWS </a:t>
            </a:r>
            <a:r>
              <a:rPr lang="en-US" spc="-235" dirty="0"/>
              <a:t>Machine Learning Services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2717127"/>
            <a:ext cx="54932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54" dirty="0">
                <a:latin typeface="Trebuchet MS"/>
                <a:cs typeface="Trebuchet MS"/>
              </a:rPr>
              <a:t>Comprehend, </a:t>
            </a:r>
            <a:r>
              <a:rPr lang="en-US" sz="4000" spc="-254" dirty="0" err="1">
                <a:latin typeface="Trebuchet MS"/>
                <a:cs typeface="Trebuchet MS"/>
              </a:rPr>
              <a:t>Rekognition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234615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1447800"/>
            <a:ext cx="6986588" cy="36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342D7-4302-432D-914F-39780FF7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7" y="5744579"/>
            <a:ext cx="7154215" cy="31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716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및 </a:t>
            </a:r>
            <a:r>
              <a:rPr lang="en-US" altLang="ko-KR" dirty="0"/>
              <a:t>AmazonS3ReadOnlyAccess </a:t>
            </a:r>
            <a:r>
              <a:rPr lang="ko-KR" altLang="en-US" dirty="0"/>
              <a:t>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7072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219200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76600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272286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2743200" y="29718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209800" y="2592385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시작</a:t>
            </a:r>
            <a:r>
              <a:rPr lang="ko-KR" altLang="en-US" sz="3600" b="1" spc="-140" dirty="0">
                <a:latin typeface="UnDinaru"/>
                <a:cs typeface="UnDinaru"/>
              </a:rPr>
              <a:t> </a:t>
            </a:r>
            <a:r>
              <a:rPr lang="ko-KR" altLang="en-US" sz="3600" b="1" spc="-70" dirty="0">
                <a:latin typeface="UnDinaru"/>
                <a:cs typeface="UnDinaru"/>
              </a:rPr>
              <a:t>전에</a:t>
            </a:r>
            <a:r>
              <a:rPr lang="en-US" altLang="ko-KR" sz="3600" spc="-70" dirty="0"/>
              <a:t>…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572000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2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70" dirty="0"/>
              <a:t>AWS Comprehend Overview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8E946-48A2-4F8F-8A12-04B54A744769}"/>
              </a:ext>
            </a:extLst>
          </p:cNvPr>
          <p:cNvSpPr txBox="1"/>
          <p:nvPr/>
        </p:nvSpPr>
        <p:spPr>
          <a:xfrm>
            <a:off x="445416" y="1752600"/>
            <a:ext cx="8546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기계학습을 사용해 텍스트간 관계나 문서의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정보를 찾아내는 자연어처리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언어를 식별하고</a:t>
            </a:r>
            <a:r>
              <a:rPr lang="en-US" altLang="ko-KR" sz="2400" dirty="0"/>
              <a:t> </a:t>
            </a:r>
            <a:r>
              <a:rPr lang="ko-KR" altLang="en-US" sz="2400" dirty="0"/>
              <a:t>텍스트가 나타내는 개념</a:t>
            </a:r>
            <a:r>
              <a:rPr lang="en-US" altLang="ko-KR" sz="2400" dirty="0"/>
              <a:t>(</a:t>
            </a:r>
            <a:r>
              <a:rPr lang="ko-KR" altLang="en-US" sz="2400" dirty="0"/>
              <a:t>사물</a:t>
            </a:r>
            <a:r>
              <a:rPr lang="en-US" altLang="ko-KR" sz="2400" dirty="0"/>
              <a:t>,</a:t>
            </a:r>
            <a:r>
              <a:rPr lang="ko-KR" altLang="en-US" sz="2400" dirty="0"/>
              <a:t>장소</a:t>
            </a:r>
            <a:r>
              <a:rPr lang="en-US" altLang="ko-KR" sz="2400" dirty="0"/>
              <a:t>,</a:t>
            </a:r>
            <a:r>
              <a:rPr lang="ko-KR" altLang="en-US" sz="2400" dirty="0"/>
              <a:t>브랜드 등</a:t>
            </a:r>
            <a:r>
              <a:rPr lang="en-US" altLang="ko-KR" sz="2400" dirty="0"/>
              <a:t>)</a:t>
            </a:r>
            <a:r>
              <a:rPr lang="ko-KR" altLang="en-US" sz="2400" dirty="0"/>
              <a:t>의 연관관계를 찾아냄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완전관리형 서비스이므로</a:t>
            </a:r>
            <a:r>
              <a:rPr lang="en-US" altLang="ko-KR" sz="2400" dirty="0"/>
              <a:t>, AWS </a:t>
            </a:r>
            <a:r>
              <a:rPr lang="ko-KR" altLang="en-US" sz="2400" dirty="0"/>
              <a:t>서버를 구축할 필요 없음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 모델을 빌드</a:t>
            </a:r>
            <a:r>
              <a:rPr lang="en-US" altLang="ko-KR" sz="2400" dirty="0"/>
              <a:t>,</a:t>
            </a:r>
            <a:r>
              <a:rPr lang="ko-KR" altLang="en-US" sz="2400" dirty="0"/>
              <a:t>훈련</a:t>
            </a:r>
            <a:r>
              <a:rPr lang="en-US" altLang="ko-KR" sz="2400" dirty="0"/>
              <a:t>,</a:t>
            </a:r>
            <a:r>
              <a:rPr lang="ko-KR" altLang="en-US" sz="2400" dirty="0"/>
              <a:t>배포할 필요 없음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132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lang="en-US" sz="3600" spc="-195" dirty="0"/>
              <a:t>Comprehend - Features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92898"/>
              </p:ext>
            </p:extLst>
          </p:nvPr>
        </p:nvGraphicFramePr>
        <p:xfrm>
          <a:off x="395563" y="929638"/>
          <a:ext cx="8352790" cy="47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UnDinaru"/>
                          <a:cs typeface="UnDinaru"/>
                        </a:rPr>
                        <a:t>  </a:t>
                      </a: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기능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설명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 marL="26670" marR="2222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핵심 문구 추출</a:t>
                      </a:r>
                    </a:p>
                  </a:txBody>
                  <a:tcPr marL="0" marR="0" marT="180340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 문서에서 핵심 문구 또는 논점을 추출하고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, </a:t>
                      </a: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이것이 핵심문구임을 뒷받침하는 신뢰도 점수를 알려줍니다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.</a:t>
                      </a:r>
                      <a:endParaRPr lang="ko-KR" altLang="en-US" sz="1600" dirty="0">
                        <a:latin typeface="UKIJ CJK"/>
                        <a:cs typeface="UKIJ CJK"/>
                      </a:endParaRPr>
                    </a:p>
                    <a:p>
                      <a:pPr marL="80010" marR="69850" algn="l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79">
                <a:tc>
                  <a:txBody>
                    <a:bodyPr/>
                    <a:lstStyle/>
                    <a:p>
                      <a:pPr marL="26670" marR="514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언어 감지</a:t>
                      </a: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개 이상의 언어로 작성된 문서를 자동으로 식별하고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신뢰도 점수와 함께 우세한 언어를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71">
                <a:tc>
                  <a:txBody>
                    <a:bodyPr/>
                    <a:lstStyle/>
                    <a:p>
                      <a:pPr marL="26670" marR="1181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주제 모델링</a:t>
                      </a:r>
                    </a:p>
                  </a:txBody>
                  <a:tcPr marL="0" marR="0" marT="59055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모델링은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문서 집합에서 관련 용어 또는 주제를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집합에서 가장 공통적인 주제를 식별하고 이를 그룹으로 구성한 다음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문서가 어떤 주제에 속하는지 매핑합니다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감성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텍스트가 표현하는 전체적인 의견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긍정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부정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중립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혼합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과 그에 대한 신뢰도를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구문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텍스트에서 단어가 갖는 품사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명사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형용사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를 신뢰도와  함께 알려주며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단어 경계와 레이블을 식별할 수 있습니다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285090653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84450" y="5758491"/>
            <a:ext cx="4876801" cy="92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https://aws.amazon.com/ko/products/</a:t>
            </a:r>
            <a:r>
              <a:rPr lang="en-US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comprehend</a:t>
            </a:r>
          </a:p>
          <a:p>
            <a:pPr marL="12700">
              <a:lnSpc>
                <a:spcPts val="1810"/>
              </a:lnSpc>
            </a:pPr>
            <a:endParaRPr lang="en-US" u="sng" spc="-1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rlito"/>
              <a:cs typeface="Carlito"/>
              <a:hlinkClick r:id="rId3"/>
            </a:endParaRPr>
          </a:p>
          <a:p>
            <a:pPr marL="12700">
              <a:lnSpc>
                <a:spcPts val="1810"/>
              </a:lnSpc>
            </a:pPr>
            <a:r>
              <a:rPr lang="en-US" altLang="ko-KR" dirty="0">
                <a:hlinkClick r:id="rId4"/>
              </a:rPr>
              <a:t>https://docs.aws.amazon.com/ko_kr/comprehend/latest/dg/functionality.html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8335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 : Free tier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DAD1E-3822-4CE5-ACB1-67302113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" y="1181315"/>
            <a:ext cx="4733925" cy="51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5CF8EC-29A0-4467-8675-BE450D5A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99"/>
            <a:ext cx="9144000" cy="2563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8F0DD7-9818-43B8-8AA5-7436E6EF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36" y="1219200"/>
            <a:ext cx="9144000" cy="3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026" name="Picture 2" descr="product-page-diagram_Amazon-Comprehend_Voice-Of-Customer">
            <a:extLst>
              <a:ext uri="{FF2B5EF4-FFF2-40B4-BE49-F238E27FC236}">
                <a16:creationId xmlns:a16="http://schemas.microsoft.com/office/drawing/2014/main" id="{D0D7A9A3-73C5-4697-987A-A359093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191000"/>
            <a:ext cx="7755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고객의 소리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Email, Social media(</a:t>
            </a:r>
            <a:r>
              <a:rPr lang="ko-KR" altLang="en-US" dirty="0"/>
              <a:t>페이스북</a:t>
            </a:r>
            <a:r>
              <a:rPr lang="en-US" altLang="ko-KR" dirty="0"/>
              <a:t>,</a:t>
            </a:r>
            <a:r>
              <a:rPr lang="ko-KR" altLang="en-US" dirty="0"/>
              <a:t>트위터</a:t>
            </a:r>
            <a:r>
              <a:rPr lang="en-US" altLang="ko-KR" dirty="0"/>
              <a:t>)</a:t>
            </a:r>
            <a:r>
              <a:rPr lang="ko-KR" altLang="en-US" dirty="0"/>
              <a:t>에서 제품에 대한 고객의 평가를 수집하여 긍정적인 경험과 부적정인 경험을 하게 한 요소를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요소들을 분석하여 서비스 개선에 활용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456937"/>
            <a:ext cx="775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추천 및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수집한 문서를 주제별로 분류하여 정리하고 같은 주제와 연관된 다른 기사를 추천하여 독자를 위한 콘텐츠 추천의 개인화 </a:t>
            </a:r>
            <a:endParaRPr lang="en-US" altLang="ko-KR" dirty="0"/>
          </a:p>
        </p:txBody>
      </p:sp>
      <p:pic>
        <p:nvPicPr>
          <p:cNvPr id="2050" name="Picture 2" descr="product-page-diagram_Amazon-Comprehend_Knowledge-Management-Discovery">
            <a:extLst>
              <a:ext uri="{FF2B5EF4-FFF2-40B4-BE49-F238E27FC236}">
                <a16:creationId xmlns:a16="http://schemas.microsoft.com/office/drawing/2014/main" id="{25856B99-E7D9-4841-931D-51EEE7AA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" y="1200734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실습 구성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5CBEF-BE47-465A-AF05-0118FE2983D6}"/>
              </a:ext>
            </a:extLst>
          </p:cNvPr>
          <p:cNvSpPr txBox="1"/>
          <p:nvPr/>
        </p:nvSpPr>
        <p:spPr>
          <a:xfrm>
            <a:off x="838200" y="16002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IAM User</a:t>
            </a:r>
            <a:r>
              <a:rPr lang="ko-KR" altLang="en-US" dirty="0"/>
              <a:t>등록과 </a:t>
            </a:r>
            <a:r>
              <a:rPr lang="en-US" altLang="ko-KR" dirty="0"/>
              <a:t>Comprehend </a:t>
            </a:r>
            <a:r>
              <a:rPr lang="ko-KR" altLang="en-US" dirty="0"/>
              <a:t>사용 권한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</a:t>
            </a:r>
            <a:r>
              <a:rPr lang="ko-KR" altLang="en-US" dirty="0"/>
              <a:t>예제 코드를 사용해 </a:t>
            </a:r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Comprehend</a:t>
            </a:r>
            <a:r>
              <a:rPr lang="ko-KR" altLang="en-US" dirty="0"/>
              <a:t> 서비스 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 API</a:t>
            </a:r>
            <a:r>
              <a:rPr lang="ko-KR" altLang="en-US" dirty="0"/>
              <a:t>를 호출해 결과값을 받아보는 웹페이지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23829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525</Words>
  <Application>Microsoft Office PowerPoint</Application>
  <PresentationFormat>화면 슬라이드 쇼(4:3)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Carlito</vt:lpstr>
      <vt:lpstr>UKIJ CJK</vt:lpstr>
      <vt:lpstr>UnDinaru</vt:lpstr>
      <vt:lpstr>Arial</vt:lpstr>
      <vt:lpstr>Calibri</vt:lpstr>
      <vt:lpstr>Trebuchet MS</vt:lpstr>
      <vt:lpstr>Office Theme</vt:lpstr>
      <vt:lpstr>AWS Machine Learning Services</vt:lpstr>
      <vt:lpstr>시작 전에…</vt:lpstr>
      <vt:lpstr>AWS Comprehend Overview</vt:lpstr>
      <vt:lpstr>AWS Comprehend - Features</vt:lpstr>
      <vt:lpstr>Pricing : Free tier</vt:lpstr>
      <vt:lpstr>Pricing</vt:lpstr>
      <vt:lpstr>PowerPoint 프레젠테이션</vt:lpstr>
      <vt:lpstr>PowerPoint 프레젠테이션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LEE Myung Kyu</cp:lastModifiedBy>
  <cp:revision>18</cp:revision>
  <dcterms:created xsi:type="dcterms:W3CDTF">2020-01-16T05:22:20Z</dcterms:created>
  <dcterms:modified xsi:type="dcterms:W3CDTF">2020-01-20T14:13:21Z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