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0E2A-CF14-4A2D-80FC-861845BDD9D9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BAE53-604D-49A3-8CCB-46F78FC7B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5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okh1/120195855484" TargetMode="External"/><Relationship Id="rId7" Type="http://schemas.openxmlformats.org/officeDocument/2006/relationships/hyperlink" Target="https://blog.naver.com/swoh1227/221023995628/" TargetMode="External"/><Relationship Id="rId2" Type="http://schemas.openxmlformats.org/officeDocument/2006/relationships/hyperlink" Target="http://aroundck.tistory.com/2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Cloneable.html%20/" TargetMode="External"/><Relationship Id="rId5" Type="http://schemas.openxmlformats.org/officeDocument/2006/relationships/hyperlink" Target="https://developer.android.com/reference/java/lang/Cloneable.html" TargetMode="External"/><Relationship Id="rId4" Type="http://schemas.openxmlformats.org/officeDocument/2006/relationships/hyperlink" Target="http://sharkmino.tistory.com/131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0A6B-523D-41DB-80BB-AF6E61F2C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48" y="1404758"/>
            <a:ext cx="10572000" cy="2971051"/>
          </a:xfrm>
        </p:spPr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조 질문에 대한 답변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544E1-088A-43AA-BB42-6E06AE334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076" y="5559774"/>
            <a:ext cx="10572000" cy="434974"/>
          </a:xfrm>
        </p:spPr>
        <p:txBody>
          <a:bodyPr/>
          <a:lstStyle/>
          <a:p>
            <a:r>
              <a:rPr lang="en-US" altLang="ko-KR" dirty="0"/>
              <a:t>									1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강민구</a:t>
            </a:r>
            <a:r>
              <a:rPr lang="en-US" altLang="ko-KR" dirty="0"/>
              <a:t>, </a:t>
            </a:r>
            <a:r>
              <a:rPr lang="ko-KR" altLang="en-US" dirty="0"/>
              <a:t>이명규</a:t>
            </a:r>
            <a:r>
              <a:rPr lang="en-US" altLang="ko-KR" dirty="0"/>
              <a:t>, </a:t>
            </a:r>
            <a:r>
              <a:rPr lang="ko-KR" altLang="en-US" dirty="0"/>
              <a:t>이승헌</a:t>
            </a:r>
          </a:p>
        </p:txBody>
      </p:sp>
    </p:spTree>
    <p:extLst>
      <p:ext uri="{BB962C8B-B14F-4D97-AF65-F5344CB8AC3E}">
        <p14:creationId xmlns:p14="http://schemas.microsoft.com/office/powerpoint/2010/main" val="332577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B07B9-C8E2-451B-9CC0-FBCB1F3C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F8294-75D9-44E9-88FB-A1A32FDB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http://aroundck.tistory.com/284</a:t>
            </a:r>
            <a:r>
              <a:rPr lang="en-US" altLang="ko-KR" dirty="0"/>
              <a:t>    // </a:t>
            </a:r>
            <a:r>
              <a:rPr lang="ko-KR" altLang="en-US" dirty="0"/>
              <a:t>로그의 종류와 레벨</a:t>
            </a:r>
            <a:r>
              <a:rPr lang="en-US" altLang="ko-KR" dirty="0"/>
              <a:t>, </a:t>
            </a:r>
            <a:r>
              <a:rPr lang="ko-KR" altLang="en-US" dirty="0" err="1"/>
              <a:t>테그</a:t>
            </a:r>
            <a:r>
              <a:rPr lang="ko-KR" altLang="en-US" dirty="0"/>
              <a:t> 관련 내용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https://blog.naver.com/kookh1/120195855484</a:t>
            </a:r>
            <a:r>
              <a:rPr lang="en-US" altLang="ko-KR" dirty="0"/>
              <a:t>    // </a:t>
            </a:r>
            <a:r>
              <a:rPr lang="ko-KR" altLang="en-US" dirty="0" err="1"/>
              <a:t>로그캣</a:t>
            </a:r>
            <a:r>
              <a:rPr lang="ko-KR" altLang="en-US" dirty="0"/>
              <a:t> 사용법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http://sharkmino.tistory.com/1317</a:t>
            </a:r>
            <a:r>
              <a:rPr lang="en-US" altLang="ko-KR" dirty="0"/>
              <a:t>  // cloneable interface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https://developer.android.com/reference/java/lang/Cloneable.html</a:t>
            </a:r>
            <a:r>
              <a:rPr lang="en-US" altLang="ko-KR" dirty="0"/>
              <a:t>   //android studio </a:t>
            </a:r>
            <a:r>
              <a:rPr lang="ko-KR" altLang="en-US" dirty="0"/>
              <a:t>레퍼런스 </a:t>
            </a:r>
            <a:r>
              <a:rPr lang="en-US" altLang="ko-KR" dirty="0"/>
              <a:t>: cloneable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  개요</a:t>
            </a:r>
            <a:endParaRPr lang="en-US" altLang="ko-KR" dirty="0"/>
          </a:p>
          <a:p>
            <a:r>
              <a:rPr lang="ko-KR" altLang="en-US" dirty="0"/>
              <a:t>교재 </a:t>
            </a:r>
            <a:r>
              <a:rPr lang="en-US" altLang="ko-KR" dirty="0"/>
              <a:t>: (</a:t>
            </a:r>
            <a:r>
              <a:rPr lang="ko-KR" altLang="en-US" dirty="0" err="1"/>
              <a:t>황기태</a:t>
            </a:r>
            <a:r>
              <a:rPr lang="ko-KR" altLang="en-US" dirty="0"/>
              <a:t> 저</a:t>
            </a:r>
            <a:r>
              <a:rPr lang="en-US" altLang="ko-KR" dirty="0"/>
              <a:t>, 2014 </a:t>
            </a:r>
            <a:r>
              <a:rPr lang="ko-KR" altLang="en-US" dirty="0" err="1"/>
              <a:t>생능출판사</a:t>
            </a:r>
            <a:r>
              <a:rPr lang="en-US" altLang="ko-KR" dirty="0"/>
              <a:t>) </a:t>
            </a:r>
            <a:r>
              <a:rPr lang="ko-KR" altLang="en-US" dirty="0"/>
              <a:t>명품 자바 </a:t>
            </a:r>
            <a:r>
              <a:rPr lang="en-US" altLang="ko-KR" dirty="0"/>
              <a:t>Essential   // Interface</a:t>
            </a:r>
            <a:r>
              <a:rPr lang="ko-KR" altLang="en-US" dirty="0"/>
              <a:t> 관련내용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https://docs.oracle.com/javase/7/docs/api/java/lang/Cloneable.html //</a:t>
            </a:r>
            <a:r>
              <a:rPr lang="en-US" altLang="ko-KR" dirty="0"/>
              <a:t> </a:t>
            </a:r>
            <a:r>
              <a:rPr lang="ko-KR" altLang="en-US" dirty="0"/>
              <a:t>오라클 레퍼런스 </a:t>
            </a:r>
            <a:r>
              <a:rPr lang="en-US" altLang="ko-KR" dirty="0"/>
              <a:t>: cloneable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https://blog.naver.com/swoh1227/221023995628//</a:t>
            </a:r>
            <a:r>
              <a:rPr lang="en-US" altLang="ko-KR" dirty="0"/>
              <a:t> Java : </a:t>
            </a:r>
            <a:r>
              <a:rPr lang="ko-KR" altLang="en-US" dirty="0" err="1"/>
              <a:t>깊은복사</a:t>
            </a:r>
            <a:r>
              <a:rPr lang="en-US" altLang="ko-KR" dirty="0"/>
              <a:t>, </a:t>
            </a:r>
            <a:r>
              <a:rPr lang="ko-KR" altLang="en-US" dirty="0" err="1"/>
              <a:t>얕은복사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6529-9929-4908-AC03-1AAE6B48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</a:t>
            </a:r>
            <a:r>
              <a:rPr lang="en-US" altLang="ko-KR" dirty="0"/>
              <a:t>1 :  </a:t>
            </a:r>
            <a:r>
              <a:rPr lang="ko-KR" altLang="en-US" dirty="0"/>
              <a:t>로그에 관한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23B42-0975-42C6-B31C-45531096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34" y="2186778"/>
            <a:ext cx="10554574" cy="151521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log</a:t>
            </a:r>
            <a:r>
              <a:rPr lang="ko-KR" altLang="en-US" dirty="0"/>
              <a:t>를 디버깅시 사용한다고 하는데 여러 테스트를 거치고 난 후 오류가 없으면 안 써도 되는 것인지 궁금합니다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써야 된다면 왜 </a:t>
            </a:r>
            <a:r>
              <a:rPr lang="en-US" altLang="ko-KR" b="1" dirty="0" err="1"/>
              <a:t>MainActivity</a:t>
            </a:r>
            <a:r>
              <a:rPr lang="ko-KR" altLang="en-US" dirty="0"/>
              <a:t>클래스에 있는 </a:t>
            </a:r>
            <a:r>
              <a:rPr lang="en-US" altLang="ko-KR" b="1" dirty="0" err="1"/>
              <a:t>onListItemClick</a:t>
            </a:r>
            <a:r>
              <a:rPr lang="ko-KR" altLang="en-US" dirty="0"/>
              <a:t>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b="1" dirty="0" err="1"/>
              <a:t>RecipeActivity</a:t>
            </a:r>
            <a:r>
              <a:rPr lang="ko-KR" altLang="en-US" dirty="0"/>
              <a:t>클래스에 있는 </a:t>
            </a:r>
            <a:r>
              <a:rPr lang="en-US" altLang="ko-KR" b="1" dirty="0" err="1"/>
              <a:t>OnStart</a:t>
            </a:r>
            <a:r>
              <a:rPr lang="ko-KR" altLang="en-US" dirty="0"/>
              <a:t>에만 </a:t>
            </a:r>
            <a:r>
              <a:rPr lang="en-US" altLang="ko-KR" dirty="0">
                <a:solidFill>
                  <a:schemeClr val="accent5"/>
                </a:solidFill>
              </a:rPr>
              <a:t>Log</a:t>
            </a:r>
            <a:r>
              <a:rPr lang="ko-KR" altLang="en-US" dirty="0"/>
              <a:t>를 썼는지 궁금합니다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458FCC7-22D9-42D2-9BC7-4FF43D91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98" y="3701989"/>
            <a:ext cx="5713271" cy="2692387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003FD4-A2D0-4071-B96D-0FBA2E31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" y="3741842"/>
            <a:ext cx="5363164" cy="2692387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4496C61E-4BBE-499F-B864-827C921CC317}"/>
              </a:ext>
            </a:extLst>
          </p:cNvPr>
          <p:cNvSpPr/>
          <p:nvPr/>
        </p:nvSpPr>
        <p:spPr>
          <a:xfrm>
            <a:off x="1322776" y="5761608"/>
            <a:ext cx="4607510" cy="585929"/>
          </a:xfrm>
          <a:prstGeom prst="frame">
            <a:avLst>
              <a:gd name="adj1" fmla="val 1050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1ECCE531-476D-42B3-A645-DC8C13049FA7}"/>
              </a:ext>
            </a:extLst>
          </p:cNvPr>
          <p:cNvSpPr/>
          <p:nvPr/>
        </p:nvSpPr>
        <p:spPr>
          <a:xfrm>
            <a:off x="6916533" y="5480313"/>
            <a:ext cx="4607510" cy="506028"/>
          </a:xfrm>
          <a:prstGeom prst="frame">
            <a:avLst>
              <a:gd name="adj1" fmla="val 1050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D3ED-F143-4139-9D5C-A6EE354E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				Log 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B8B9C-0801-4F88-82A8-67F8A3081546}"/>
              </a:ext>
            </a:extLst>
          </p:cNvPr>
          <p:cNvSpPr txBox="1"/>
          <p:nvPr/>
        </p:nvSpPr>
        <p:spPr>
          <a:xfrm>
            <a:off x="1305019" y="2592656"/>
            <a:ext cx="27964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프로그램의 실행경과</a:t>
            </a:r>
            <a:r>
              <a:rPr lang="en-US" altLang="ko-KR" sz="2400" dirty="0"/>
              <a:t>, </a:t>
            </a:r>
            <a:r>
              <a:rPr lang="ko-KR" altLang="en-US" sz="2400" dirty="0"/>
              <a:t>에러</a:t>
            </a:r>
            <a:r>
              <a:rPr lang="en-US" altLang="ko-KR" sz="2400" dirty="0"/>
              <a:t>, </a:t>
            </a:r>
            <a:r>
              <a:rPr lang="ko-KR" altLang="en-US" sz="2400" dirty="0"/>
              <a:t>정보</a:t>
            </a:r>
            <a:r>
              <a:rPr lang="en-US" altLang="ko-KR" sz="2400" dirty="0"/>
              <a:t>, </a:t>
            </a:r>
            <a:r>
              <a:rPr lang="ko-KR" altLang="en-US" sz="2400" dirty="0"/>
              <a:t>경고 등등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프로세스의 활동을 기록해주는 역할을 하는 것</a:t>
            </a:r>
            <a:r>
              <a:rPr lang="en-US" altLang="ko-KR" sz="2400" dirty="0"/>
              <a:t>. </a:t>
            </a:r>
            <a:r>
              <a:rPr lang="ko-KR" altLang="en-US" sz="2400" dirty="0"/>
              <a:t>또는 기록 그 자체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1" name="그림 10" descr="실내, 동물, 고양이, 포유류이(가) 표시된 사진&#10;&#10;매우 높은 신뢰도로 생성된 설명">
            <a:extLst>
              <a:ext uri="{FF2B5EF4-FFF2-40B4-BE49-F238E27FC236}">
                <a16:creationId xmlns:a16="http://schemas.microsoft.com/office/drawing/2014/main" id="{0174D828-A81F-43F1-93F2-0218FFD2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12" y="5012793"/>
            <a:ext cx="2962552" cy="1089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10DE99-F843-4C0F-AAD7-171F7825BC8E}"/>
              </a:ext>
            </a:extLst>
          </p:cNvPr>
          <p:cNvSpPr txBox="1"/>
          <p:nvPr/>
        </p:nvSpPr>
        <p:spPr>
          <a:xfrm>
            <a:off x="6684885" y="3105420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Log.LogLevel</a:t>
            </a:r>
            <a:r>
              <a:rPr lang="en-US" altLang="ko-KR" dirty="0"/>
              <a:t>(</a:t>
            </a:r>
            <a:r>
              <a:rPr lang="en-US" altLang="ko-KR" dirty="0" err="1"/>
              <a:t>Tag,”Message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C0922-F97B-4F1E-9961-EA87E0684B83}"/>
              </a:ext>
            </a:extLst>
          </p:cNvPr>
          <p:cNvSpPr txBox="1"/>
          <p:nvPr/>
        </p:nvSpPr>
        <p:spPr>
          <a:xfrm>
            <a:off x="7166868" y="3377486"/>
            <a:ext cx="202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 (Verbose)</a:t>
            </a:r>
          </a:p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  (Information)</a:t>
            </a:r>
          </a:p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 (Debug)</a:t>
            </a:r>
          </a:p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 (Error)</a:t>
            </a:r>
          </a:p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 (Warn)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F2062-7D5E-46A1-AE05-AEAB82A5EAA5}"/>
              </a:ext>
            </a:extLst>
          </p:cNvPr>
          <p:cNvSpPr txBox="1"/>
          <p:nvPr/>
        </p:nvSpPr>
        <p:spPr>
          <a:xfrm>
            <a:off x="6826928" y="2077375"/>
            <a:ext cx="3382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로그메시지</a:t>
            </a:r>
            <a:r>
              <a:rPr lang="ko-KR" altLang="en-US" sz="3200" b="1" dirty="0"/>
              <a:t> 출력</a:t>
            </a:r>
          </a:p>
        </p:txBody>
      </p:sp>
      <p:pic>
        <p:nvPicPr>
          <p:cNvPr id="17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E533F3-D5F8-464F-AA18-BB6D5053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84" y="3624184"/>
            <a:ext cx="449580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6266A-7248-416A-AD3A-0215E53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447188"/>
            <a:ext cx="10982503" cy="970450"/>
          </a:xfrm>
        </p:spPr>
        <p:txBody>
          <a:bodyPr/>
          <a:lstStyle/>
          <a:p>
            <a:r>
              <a:rPr lang="en-US" altLang="ko-KR" dirty="0" err="1"/>
              <a:t>RecipeAssistant</a:t>
            </a:r>
            <a:r>
              <a:rPr lang="en-US" altLang="ko-KR" dirty="0"/>
              <a:t> </a:t>
            </a:r>
            <a:r>
              <a:rPr lang="ko-KR" altLang="en-US" dirty="0"/>
              <a:t>프로그램 내의  다양한 로그들</a:t>
            </a:r>
          </a:p>
        </p:txBody>
      </p:sp>
      <p:pic>
        <p:nvPicPr>
          <p:cNvPr id="20" name="그림 19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9881F618-073D-4450-A1B8-E3D6C15E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69" y="5336392"/>
            <a:ext cx="9033899" cy="7162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2550646-C4BA-4883-83B0-C592A237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94" y="4290138"/>
            <a:ext cx="7632409" cy="5751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5CA0AD-54D7-4010-BD3E-870AB0D23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34" y="3306530"/>
            <a:ext cx="8096673" cy="49911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408B9CC-7040-4EAF-B070-22BC017C8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030" y="2475503"/>
            <a:ext cx="7636383" cy="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5496B-35F8-42B3-8AE5-4182DFED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질문으로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DAFF2-BF6A-49AF-8ED6-96D81715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1-1)  </a:t>
            </a:r>
            <a:r>
              <a:rPr lang="ko-KR" altLang="en-US" sz="2400" dirty="0"/>
              <a:t> </a:t>
            </a:r>
            <a:r>
              <a:rPr lang="en-US" altLang="ko-KR" sz="2400" dirty="0"/>
              <a:t>log</a:t>
            </a:r>
            <a:r>
              <a:rPr lang="ko-KR" altLang="en-US" sz="2400" dirty="0"/>
              <a:t>를 디버깅시 사용한다고 하는데 여러 테스트를 거치고 난 후 오류가 없으면 안 써도 되는 것인지 궁금합니다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1-2)</a:t>
            </a:r>
            <a:r>
              <a:rPr lang="ko-KR" altLang="en-US" sz="2400" dirty="0"/>
              <a:t>만약 써야 된다면 왜 </a:t>
            </a:r>
            <a:r>
              <a:rPr lang="en-US" altLang="ko-KR" sz="2400" b="1" dirty="0" err="1"/>
              <a:t>MainActivity</a:t>
            </a:r>
            <a:r>
              <a:rPr lang="ko-KR" altLang="en-US" sz="2400" dirty="0"/>
              <a:t>클래스에 있는 </a:t>
            </a:r>
            <a:r>
              <a:rPr lang="en-US" altLang="ko-KR" sz="2400" b="1" dirty="0" err="1"/>
              <a:t>onListItemClick</a:t>
            </a:r>
            <a:r>
              <a:rPr lang="ko-KR" altLang="en-US" sz="2400" dirty="0"/>
              <a:t>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 </a:t>
            </a:r>
            <a:r>
              <a:rPr lang="en-US" altLang="ko-KR" sz="2400" b="1" dirty="0" err="1"/>
              <a:t>RecipeActivity</a:t>
            </a:r>
            <a:r>
              <a:rPr lang="ko-KR" altLang="en-US" sz="2400" dirty="0"/>
              <a:t>클래스에 있는 </a:t>
            </a:r>
            <a:r>
              <a:rPr lang="en-US" altLang="ko-KR" sz="2400" b="1" dirty="0" err="1"/>
              <a:t>OnStart</a:t>
            </a:r>
            <a:r>
              <a:rPr lang="ko-KR" altLang="en-US" sz="2400" dirty="0"/>
              <a:t>에만 </a:t>
            </a:r>
            <a:r>
              <a:rPr lang="en-US" altLang="ko-KR" sz="2400" dirty="0">
                <a:solidFill>
                  <a:schemeClr val="accent5"/>
                </a:solidFill>
              </a:rPr>
              <a:t>Log</a:t>
            </a:r>
            <a:r>
              <a:rPr lang="ko-KR" altLang="en-US" sz="2400" dirty="0"/>
              <a:t>를 썼는지 궁금합니다</a:t>
            </a:r>
          </a:p>
        </p:txBody>
      </p:sp>
    </p:spTree>
    <p:extLst>
      <p:ext uri="{BB962C8B-B14F-4D97-AF65-F5344CB8AC3E}">
        <p14:creationId xmlns:p14="http://schemas.microsoft.com/office/powerpoint/2010/main" val="26902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C774-2A73-4F51-AF94-E3E32E8D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</a:t>
            </a:r>
            <a:r>
              <a:rPr lang="en-US" altLang="ko-KR" dirty="0"/>
              <a:t>2 : Cloneable </a:t>
            </a:r>
            <a:r>
              <a:rPr lang="ko-KR" altLang="en-US" dirty="0"/>
              <a:t>에 관한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2EE5-B449-4432-BB2C-2E79DAEE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570" y="1944343"/>
            <a:ext cx="9774316" cy="20208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2.cloneable interface</a:t>
            </a:r>
            <a:r>
              <a:rPr lang="ko-KR" altLang="en-US" dirty="0"/>
              <a:t>는 아무 내용도 가지고 있지 않은데 이것을 가지고 무엇을 쓸 수 </a:t>
            </a:r>
            <a:r>
              <a:rPr lang="ko-KR" altLang="en-US" dirty="0" err="1"/>
              <a:t>있는지알고</a:t>
            </a:r>
            <a:r>
              <a:rPr lang="ko-KR" altLang="en-US" dirty="0"/>
              <a:t> 싶습니다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FBC47EA-BA1D-4E3B-97AA-DC0A0A15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5" y="3684001"/>
            <a:ext cx="5126356" cy="2138921"/>
          </a:xfrm>
          <a:prstGeom prst="rect">
            <a:avLst/>
          </a:prstGeom>
        </p:spPr>
      </p:pic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CB424D2-E404-408D-B882-178CC7BE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35" y="3096112"/>
            <a:ext cx="5768340" cy="33147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29E0FCA-0FA2-4683-95FB-583C3C6DA4FD}"/>
              </a:ext>
            </a:extLst>
          </p:cNvPr>
          <p:cNvSpPr/>
          <p:nvPr/>
        </p:nvSpPr>
        <p:spPr>
          <a:xfrm>
            <a:off x="6440749" y="5814873"/>
            <a:ext cx="2303756" cy="488273"/>
          </a:xfrm>
          <a:prstGeom prst="frame">
            <a:avLst>
              <a:gd name="adj1" fmla="val 48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7CCC-20B0-498D-A9AE-4BA32DBB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Cloneable Interface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19ADA-3451-4CEE-B685-075C930A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78" y="3121410"/>
            <a:ext cx="3566857" cy="205716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자바</a:t>
            </a:r>
            <a:r>
              <a:rPr lang="en-US" altLang="ko-KR" dirty="0"/>
              <a:t>] </a:t>
            </a:r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추상 메소드와 상수로만으로 이루어진 클래스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문으로 선언해준다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74A73-7DB3-41DC-9423-96D91B887F19}"/>
              </a:ext>
            </a:extLst>
          </p:cNvPr>
          <p:cNvSpPr txBox="1"/>
          <p:nvPr/>
        </p:nvSpPr>
        <p:spPr>
          <a:xfrm>
            <a:off x="5705382" y="2148396"/>
            <a:ext cx="405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Clone()</a:t>
            </a:r>
            <a:r>
              <a:rPr lang="ko-KR" altLang="en-US" dirty="0"/>
              <a:t> 메소드</a:t>
            </a: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CB04DFD-1CE3-4E18-934B-88778AC3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95" y="2588750"/>
            <a:ext cx="7000205" cy="3714395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41BC77F-C0F9-479C-9AE8-B126EB571DC2}"/>
              </a:ext>
            </a:extLst>
          </p:cNvPr>
          <p:cNvSpPr/>
          <p:nvPr/>
        </p:nvSpPr>
        <p:spPr>
          <a:xfrm>
            <a:off x="5850384" y="5078027"/>
            <a:ext cx="4802820" cy="443884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8A093-735A-4DF1-A82B-40F3532F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의 역할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B9735F01-D56C-467C-9684-B7CEDDFE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5" y="2667923"/>
            <a:ext cx="7149095" cy="308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7E77D-B226-43B7-B577-665D861334A2}"/>
              </a:ext>
            </a:extLst>
          </p:cNvPr>
          <p:cNvSpPr txBox="1"/>
          <p:nvPr/>
        </p:nvSpPr>
        <p:spPr>
          <a:xfrm>
            <a:off x="7809020" y="3195961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Clone() </a:t>
            </a:r>
            <a:r>
              <a:rPr lang="ko-KR" altLang="en-US" dirty="0"/>
              <a:t>메서드 실행 시</a:t>
            </a:r>
            <a:r>
              <a:rPr lang="en-US" altLang="ko-KR" dirty="0"/>
              <a:t>,</a:t>
            </a:r>
            <a:r>
              <a:rPr lang="ko-KR" altLang="en-US" dirty="0"/>
              <a:t> 깊은 복사를 실행해주며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객체의 저장공간 할당</a:t>
            </a:r>
          </a:p>
        </p:txBody>
      </p:sp>
    </p:spTree>
    <p:extLst>
      <p:ext uri="{BB962C8B-B14F-4D97-AF65-F5344CB8AC3E}">
        <p14:creationId xmlns:p14="http://schemas.microsoft.com/office/powerpoint/2010/main" val="28618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C9504-6B6A-44C8-9EF9-939104B0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Cloneable Interface?  : Oracle 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E7F59-1247-4034-883F-DE578374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Object.clone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protected </a:t>
            </a:r>
            <a:r>
              <a:rPr lang="ko-KR" altLang="en-US" dirty="0">
                <a:sym typeface="Wingdings" panose="05000000000000000000" pitchFamily="2" charset="2"/>
              </a:rPr>
              <a:t>이므로</a:t>
            </a:r>
            <a:r>
              <a:rPr lang="en-US" altLang="ko-KR" dirty="0">
                <a:sym typeface="Wingdings" panose="05000000000000000000" pitchFamily="2" charset="2"/>
              </a:rPr>
              <a:t>, clone</a:t>
            </a:r>
            <a:r>
              <a:rPr lang="ko-KR" altLang="en-US" dirty="0">
                <a:sym typeface="Wingdings" panose="05000000000000000000" pitchFamily="2" charset="2"/>
              </a:rPr>
              <a:t>을 사용할 클래스들은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cloneable interface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implement </a:t>
            </a:r>
            <a:r>
              <a:rPr lang="ko-KR" altLang="en-US" dirty="0">
                <a:sym typeface="Wingdings" panose="05000000000000000000" pitchFamily="2" charset="2"/>
              </a:rPr>
              <a:t>하여</a:t>
            </a:r>
            <a:r>
              <a:rPr lang="en-US" altLang="ko-KR" dirty="0">
                <a:sym typeface="Wingdings" panose="05000000000000000000" pitchFamily="2" charset="2"/>
              </a:rPr>
              <a:t>,  clone </a:t>
            </a:r>
            <a:r>
              <a:rPr lang="ko-KR" altLang="en-US" dirty="0">
                <a:sym typeface="Wingdings" panose="05000000000000000000" pitchFamily="2" charset="2"/>
              </a:rPr>
              <a:t>메서드를 </a:t>
            </a:r>
            <a:r>
              <a:rPr lang="en-US" altLang="ko-KR" dirty="0">
                <a:sym typeface="Wingdings" panose="05000000000000000000" pitchFamily="2" charset="2"/>
              </a:rPr>
              <a:t>public</a:t>
            </a:r>
            <a:r>
              <a:rPr lang="ko-KR" altLang="en-US" dirty="0">
                <a:sym typeface="Wingdings" panose="05000000000000000000" pitchFamily="2" charset="2"/>
              </a:rPr>
              <a:t>으로 재정의해주는 역할을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AD6EA-6270-42F9-AD28-96E01EE4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593761"/>
            <a:ext cx="11216640" cy="17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364</TotalTime>
  <Words>295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Century Gothic</vt:lpstr>
      <vt:lpstr>Wingdings</vt:lpstr>
      <vt:lpstr>Wingdings 2</vt:lpstr>
      <vt:lpstr>명언</vt:lpstr>
      <vt:lpstr>13조 질문에 대한 답변</vt:lpstr>
      <vt:lpstr>질문 1 :  로그에 관한 질문</vt:lpstr>
      <vt:lpstr>       Log 란 무엇인가. </vt:lpstr>
      <vt:lpstr>RecipeAssistant 프로그램 내의  다양한 로그들</vt:lpstr>
      <vt:lpstr>다시 질문으로..</vt:lpstr>
      <vt:lpstr>질문 2 : Cloneable 에 관한 질문</vt:lpstr>
      <vt:lpstr>Cloneable Interface 분석</vt:lpstr>
      <vt:lpstr>Clone 메소드 의 역할?</vt:lpstr>
      <vt:lpstr>Cloneable Interface?  : Oracle Reference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13조 질문에 대한 답변</dc:title>
  <dc:creator>이명규</dc:creator>
  <cp:lastModifiedBy>이명규</cp:lastModifiedBy>
  <cp:revision>27</cp:revision>
  <dcterms:created xsi:type="dcterms:W3CDTF">2018-04-09T14:50:16Z</dcterms:created>
  <dcterms:modified xsi:type="dcterms:W3CDTF">2018-04-10T01:55:55Z</dcterms:modified>
</cp:coreProperties>
</file>