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52976-E0E3-4456-8A91-8C42E5A3B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C1447E-1BE8-4551-A7EB-00811A748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AFB3E-99A0-4024-BA1A-462F4002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9573-065F-4C03-BAAC-663DC1AC3DEE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E3411-2476-4D03-B7DC-E4DA51FF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A1759-F093-44A9-AF97-4EC23F71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A612-EEF9-4A8A-8C17-F6858028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0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530AB-7CCE-4EC5-B312-9FA7AFDB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316697-6D66-41F3-B430-848B837E2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3EC47-1D0A-460B-BF31-741B83F4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9573-065F-4C03-BAAC-663DC1AC3DEE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0AD75-3711-45B9-B539-26E2AE63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894E0-D008-44A2-BF8E-49FD45FA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A612-EEF9-4A8A-8C17-F6858028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4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AD8D08-58CC-4D73-8AD6-28ECD3BF8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10076B-A767-490B-A880-2DE519392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E9F3A-6C86-42CC-85AE-56166F7E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9573-065F-4C03-BAAC-663DC1AC3DEE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92707-D098-4F9A-B6D3-6981EBC1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2D0CB-1BC0-490E-BD45-DA01FBC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A612-EEF9-4A8A-8C17-F6858028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6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8EE00-B718-4CD4-A376-D2C83FC7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519A6-348B-4FA1-B145-3BC8575E4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3C579-A149-44EE-8CAB-E6184CA0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9573-065F-4C03-BAAC-663DC1AC3DEE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4EA58-A60D-42FD-81C7-91953D49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51129-8972-450D-8340-66F0376E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A612-EEF9-4A8A-8C17-F6858028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8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1BA03-3078-49D3-BB0C-D9817492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730CC-AA0A-43D3-8CCC-E0092E6F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D0260-4C8A-4A7D-914F-9A80638A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9573-065F-4C03-BAAC-663DC1AC3DEE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18AD1-37F8-4501-B1F0-716E5410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56F3F-8D1F-48B2-B5BC-1DCCED8B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A612-EEF9-4A8A-8C17-F6858028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6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C7C5C-41A8-4A5B-98AC-CBA35EB6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B936B-2D40-4AA2-91CF-9317935CF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0AF2B-44C7-48B6-8162-84CB3F795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C81516-7DB8-4496-9D6E-F8B7FD94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9573-065F-4C03-BAAC-663DC1AC3DEE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E4B0CA-A306-4081-97CA-3074AA9B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A9134-B5D8-4A3C-809D-68DA6503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A612-EEF9-4A8A-8C17-F6858028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7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82D2D-0D27-4D64-A39E-A90FD857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1EFEDA-FC5A-4ED9-83CB-721336C7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CAE72-1A35-4662-B3CB-2692FEF8C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594572-D90A-40A7-99EB-7AE362F5D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80FD63-9697-43B6-8290-5295D629D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878BDC-2266-45D4-9FA0-6107A56D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9573-065F-4C03-BAAC-663DC1AC3DEE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80F1B1-FF98-4229-8A1F-B741C61F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B96412-F03D-4996-BD1B-7A1698A2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A612-EEF9-4A8A-8C17-F6858028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1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4ACFF-7E10-4BEF-83EA-E52DD57C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6DCECB-D0CE-493D-87F7-5C53D1D9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9573-065F-4C03-BAAC-663DC1AC3DEE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D6B81B-B5AB-4A07-9FF9-DEDDE5FF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3ACF1A-BAA6-43CD-8BF2-92DB287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A612-EEF9-4A8A-8C17-F6858028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2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36B35B-C276-4E40-A637-969B4988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9573-065F-4C03-BAAC-663DC1AC3DEE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68B60F-7E56-49F9-9F4A-79EBBB72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0274B0-5F0E-4705-B4DD-5E50CB2E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A612-EEF9-4A8A-8C17-F6858028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A0FF6-23B7-4B29-A669-15F78BED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4AA6-ABC3-4F3D-9E81-201B8781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DF02CF-93AD-40A4-9631-C3C7A2EC2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E3C9B-19B5-46DD-8901-45564F3F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9573-065F-4C03-BAAC-663DC1AC3DEE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63882-D227-446B-86AE-AB3A9A69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0F1B0-65B2-4D0B-9E33-4EA447EF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A612-EEF9-4A8A-8C17-F6858028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2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9AADD-524E-47F8-837F-196FFB52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3F8A8E-E3CE-48E3-B2F2-89B7239D0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D296F-1E73-42B1-ABA7-1CE61EF8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A7228-A2BD-45F6-8B8D-9F71784F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9573-065F-4C03-BAAC-663DC1AC3DEE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7FF88-6C4A-45FD-9E62-D59A6086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D503E-1892-4DFC-BA59-3911CF55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A612-EEF9-4A8A-8C17-F6858028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05214B-995A-45FC-B315-51C9D804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ECC8A-848A-405E-BE96-C10C2700B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9C8DE-615D-43EF-A4F9-5A5EDFB4A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9573-065F-4C03-BAAC-663DC1AC3DEE}" type="datetimeFigureOut">
              <a:rPr lang="ko-KR" altLang="en-US" smtClean="0"/>
              <a:t>2017-09-29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AAEFC-7014-499E-AF01-F64327E9A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972E9-E107-435D-A8DF-CCA09487C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BA612-EEF9-4A8A-8C17-F68580283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6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3F65CC-E7D3-4EAE-AE8D-68EBE6A9B277}"/>
              </a:ext>
            </a:extLst>
          </p:cNvPr>
          <p:cNvSpPr txBox="1"/>
          <p:nvPr/>
        </p:nvSpPr>
        <p:spPr>
          <a:xfrm>
            <a:off x="385010" y="224589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1. User</a:t>
            </a:r>
            <a:endParaRPr lang="ko-KR" altLang="en-US" sz="28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37ED3A-5852-4C5F-B185-A128C101ACF6}"/>
              </a:ext>
            </a:extLst>
          </p:cNvPr>
          <p:cNvSpPr/>
          <p:nvPr/>
        </p:nvSpPr>
        <p:spPr>
          <a:xfrm>
            <a:off x="5146361" y="3128132"/>
            <a:ext cx="1406605" cy="550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C59248E-540E-4CDC-9347-B6DC7E903777}"/>
              </a:ext>
            </a:extLst>
          </p:cNvPr>
          <p:cNvSpPr/>
          <p:nvPr/>
        </p:nvSpPr>
        <p:spPr>
          <a:xfrm>
            <a:off x="2344896" y="2560751"/>
            <a:ext cx="1331495" cy="62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DAF50C-90E3-40AD-B06F-08356729829B}"/>
              </a:ext>
            </a:extLst>
          </p:cNvPr>
          <p:cNvSpPr/>
          <p:nvPr/>
        </p:nvSpPr>
        <p:spPr>
          <a:xfrm>
            <a:off x="4315092" y="1327453"/>
            <a:ext cx="1331495" cy="62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F4E3A30-9F70-49C1-A28C-9F1EA66F4874}"/>
              </a:ext>
            </a:extLst>
          </p:cNvPr>
          <p:cNvSpPr/>
          <p:nvPr/>
        </p:nvSpPr>
        <p:spPr>
          <a:xfrm>
            <a:off x="6464734" y="1335468"/>
            <a:ext cx="1331495" cy="62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12A6A26-7753-4B28-90E4-4389AD1599CB}"/>
              </a:ext>
            </a:extLst>
          </p:cNvPr>
          <p:cNvSpPr/>
          <p:nvPr/>
        </p:nvSpPr>
        <p:spPr>
          <a:xfrm>
            <a:off x="7796229" y="2350131"/>
            <a:ext cx="1572126" cy="62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생년월일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17C0620-CF15-4E46-BF8A-BAC7F62D4EFD}"/>
              </a:ext>
            </a:extLst>
          </p:cNvPr>
          <p:cNvSpPr/>
          <p:nvPr/>
        </p:nvSpPr>
        <p:spPr>
          <a:xfrm>
            <a:off x="7867580" y="3720986"/>
            <a:ext cx="1572126" cy="62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자기소개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087E78B-23EA-4431-9260-576DC60A4CDA}"/>
              </a:ext>
            </a:extLst>
          </p:cNvPr>
          <p:cNvSpPr/>
          <p:nvPr/>
        </p:nvSpPr>
        <p:spPr>
          <a:xfrm>
            <a:off x="2390274" y="3704591"/>
            <a:ext cx="1572126" cy="62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 사진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997A33-3B69-4038-A137-A4DAF277D65B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>
            <a:off x="4980840" y="1953095"/>
            <a:ext cx="868824" cy="1175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EF7283-49B9-4B4A-9684-51798F76B382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5964508" y="1961110"/>
            <a:ext cx="1165974" cy="1167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D68672-507C-4003-9E63-DA5D12B36D28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6552966" y="2662952"/>
            <a:ext cx="1243263" cy="74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71E3F2C-AAC8-46C5-BACC-5E656F23DEFC}"/>
              </a:ext>
            </a:extLst>
          </p:cNvPr>
          <p:cNvCxnSpPr>
            <a:cxnSpLocks/>
            <a:stCxn id="10" idx="2"/>
            <a:endCxn id="5" idx="3"/>
          </p:cNvCxnSpPr>
          <p:nvPr/>
        </p:nvCxnSpPr>
        <p:spPr>
          <a:xfrm flipH="1" flipV="1">
            <a:off x="6552966" y="3403184"/>
            <a:ext cx="1314614" cy="63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24C5876-B0B5-4F2D-99E3-999AAB4DF5D4}"/>
              </a:ext>
            </a:extLst>
          </p:cNvPr>
          <p:cNvCxnSpPr>
            <a:cxnSpLocks/>
            <a:stCxn id="5" idx="1"/>
            <a:endCxn id="11" idx="7"/>
          </p:cNvCxnSpPr>
          <p:nvPr/>
        </p:nvCxnSpPr>
        <p:spPr>
          <a:xfrm flipH="1">
            <a:off x="3732167" y="3403184"/>
            <a:ext cx="1414194" cy="39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7DB3F35-FD0A-4B56-AFF3-63DB34F267CE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3481398" y="3094770"/>
            <a:ext cx="1664963" cy="30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3819505F-8D73-4A76-A5CB-33815191B692}"/>
              </a:ext>
            </a:extLst>
          </p:cNvPr>
          <p:cNvSpPr/>
          <p:nvPr/>
        </p:nvSpPr>
        <p:spPr>
          <a:xfrm>
            <a:off x="2780520" y="1416911"/>
            <a:ext cx="1331495" cy="62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uno</a:t>
            </a:r>
            <a:endParaRPr lang="ko-KR" altLang="en-US" u="sng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7B86F90-E798-4531-BA90-35B21D94641B}"/>
              </a:ext>
            </a:extLst>
          </p:cNvPr>
          <p:cNvCxnSpPr>
            <a:cxnSpLocks/>
            <a:stCxn id="44" idx="5"/>
            <a:endCxn id="5" idx="0"/>
          </p:cNvCxnSpPr>
          <p:nvPr/>
        </p:nvCxnSpPr>
        <p:spPr>
          <a:xfrm>
            <a:off x="3917022" y="1950930"/>
            <a:ext cx="1932642" cy="117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20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3F65CC-E7D3-4EAE-AE8D-68EBE6A9B277}"/>
              </a:ext>
            </a:extLst>
          </p:cNvPr>
          <p:cNvSpPr txBox="1"/>
          <p:nvPr/>
        </p:nvSpPr>
        <p:spPr>
          <a:xfrm>
            <a:off x="385010" y="224589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2. Location</a:t>
            </a:r>
            <a:endParaRPr lang="ko-KR" altLang="en-US" sz="28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37ED3A-5852-4C5F-B185-A128C101ACF6}"/>
              </a:ext>
            </a:extLst>
          </p:cNvPr>
          <p:cNvSpPr/>
          <p:nvPr/>
        </p:nvSpPr>
        <p:spPr>
          <a:xfrm>
            <a:off x="5146361" y="3128132"/>
            <a:ext cx="1406605" cy="550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Location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DAF50C-90E3-40AD-B06F-08356729829B}"/>
              </a:ext>
            </a:extLst>
          </p:cNvPr>
          <p:cNvSpPr/>
          <p:nvPr/>
        </p:nvSpPr>
        <p:spPr>
          <a:xfrm>
            <a:off x="8270219" y="3095875"/>
            <a:ext cx="1331495" cy="62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지역명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997A33-3B69-4038-A137-A4DAF277D65B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flipH="1" flipV="1">
            <a:off x="6552966" y="3403184"/>
            <a:ext cx="1717253" cy="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3819505F-8D73-4A76-A5CB-33815191B692}"/>
              </a:ext>
            </a:extLst>
          </p:cNvPr>
          <p:cNvSpPr/>
          <p:nvPr/>
        </p:nvSpPr>
        <p:spPr>
          <a:xfrm>
            <a:off x="1981866" y="3092853"/>
            <a:ext cx="1331495" cy="62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uno</a:t>
            </a:r>
            <a:endParaRPr lang="ko-KR" altLang="en-US" u="sng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7B86F90-E798-4531-BA90-35B21D94641B}"/>
              </a:ext>
            </a:extLst>
          </p:cNvPr>
          <p:cNvCxnSpPr>
            <a:cxnSpLocks/>
            <a:stCxn id="44" idx="6"/>
            <a:endCxn id="5" idx="1"/>
          </p:cNvCxnSpPr>
          <p:nvPr/>
        </p:nvCxnSpPr>
        <p:spPr>
          <a:xfrm flipV="1">
            <a:off x="3313361" y="3403184"/>
            <a:ext cx="1833000" cy="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0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3F65CC-E7D3-4EAE-AE8D-68EBE6A9B277}"/>
              </a:ext>
            </a:extLst>
          </p:cNvPr>
          <p:cNvSpPr txBox="1"/>
          <p:nvPr/>
        </p:nvSpPr>
        <p:spPr>
          <a:xfrm>
            <a:off x="385010" y="224589"/>
            <a:ext cx="1934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3. Concern</a:t>
            </a:r>
            <a:endParaRPr lang="ko-KR" altLang="en-US" sz="28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37ED3A-5852-4C5F-B185-A128C101ACF6}"/>
              </a:ext>
            </a:extLst>
          </p:cNvPr>
          <p:cNvSpPr/>
          <p:nvPr/>
        </p:nvSpPr>
        <p:spPr>
          <a:xfrm>
            <a:off x="5146361" y="3128132"/>
            <a:ext cx="1406605" cy="550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Concern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C59248E-540E-4CDC-9347-B6DC7E903777}"/>
              </a:ext>
            </a:extLst>
          </p:cNvPr>
          <p:cNvSpPr/>
          <p:nvPr/>
        </p:nvSpPr>
        <p:spPr>
          <a:xfrm>
            <a:off x="2319450" y="3090362"/>
            <a:ext cx="1331495" cy="62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cno</a:t>
            </a:r>
            <a:endParaRPr lang="ko-KR" altLang="en-US" u="sng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17C0620-CF15-4E46-BF8A-BAC7F62D4EFD}"/>
              </a:ext>
            </a:extLst>
          </p:cNvPr>
          <p:cNvSpPr/>
          <p:nvPr/>
        </p:nvSpPr>
        <p:spPr>
          <a:xfrm>
            <a:off x="8094680" y="3073929"/>
            <a:ext cx="1720766" cy="65850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관심사명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71E3F2C-AAC8-46C5-BACC-5E656F23DEFC}"/>
              </a:ext>
            </a:extLst>
          </p:cNvPr>
          <p:cNvCxnSpPr>
            <a:cxnSpLocks/>
            <a:stCxn id="10" idx="2"/>
            <a:endCxn id="5" idx="3"/>
          </p:cNvCxnSpPr>
          <p:nvPr/>
        </p:nvCxnSpPr>
        <p:spPr>
          <a:xfrm flipH="1">
            <a:off x="6552966" y="3403184"/>
            <a:ext cx="1541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7DB3F35-FD0A-4B56-AFF3-63DB34F267CE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>
            <a:off x="3650945" y="3403183"/>
            <a:ext cx="14954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3F65CC-E7D3-4EAE-AE8D-68EBE6A9B277}"/>
              </a:ext>
            </a:extLst>
          </p:cNvPr>
          <p:cNvSpPr txBox="1"/>
          <p:nvPr/>
        </p:nvSpPr>
        <p:spPr>
          <a:xfrm>
            <a:off x="385010" y="224589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4. Club</a:t>
            </a:r>
            <a:endParaRPr lang="ko-KR" altLang="en-US" sz="28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37ED3A-5852-4C5F-B185-A128C101ACF6}"/>
              </a:ext>
            </a:extLst>
          </p:cNvPr>
          <p:cNvSpPr/>
          <p:nvPr/>
        </p:nvSpPr>
        <p:spPr>
          <a:xfrm>
            <a:off x="5146361" y="3128132"/>
            <a:ext cx="1406605" cy="550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C59248E-540E-4CDC-9347-B6DC7E903777}"/>
              </a:ext>
            </a:extLst>
          </p:cNvPr>
          <p:cNvSpPr/>
          <p:nvPr/>
        </p:nvSpPr>
        <p:spPr>
          <a:xfrm>
            <a:off x="2170071" y="2227792"/>
            <a:ext cx="1331495" cy="62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모임명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12A6A26-7753-4B28-90E4-4389AD1599CB}"/>
              </a:ext>
            </a:extLst>
          </p:cNvPr>
          <p:cNvSpPr/>
          <p:nvPr/>
        </p:nvSpPr>
        <p:spPr>
          <a:xfrm>
            <a:off x="7796229" y="2350131"/>
            <a:ext cx="1572126" cy="62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모임 </a:t>
            </a:r>
            <a:endParaRPr lang="en-US" altLang="ko-KR" dirty="0"/>
          </a:p>
          <a:p>
            <a:pPr algn="ctr"/>
            <a:r>
              <a:rPr lang="ko-KR" altLang="en-US" dirty="0"/>
              <a:t>정원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17C0620-CF15-4E46-BF8A-BAC7F62D4EFD}"/>
              </a:ext>
            </a:extLst>
          </p:cNvPr>
          <p:cNvSpPr/>
          <p:nvPr/>
        </p:nvSpPr>
        <p:spPr>
          <a:xfrm>
            <a:off x="7867580" y="3720985"/>
            <a:ext cx="2559788" cy="65850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모임 </a:t>
            </a:r>
            <a:r>
              <a:rPr lang="ko-KR" altLang="en-US" dirty="0" err="1"/>
              <a:t>한줄</a:t>
            </a:r>
            <a:r>
              <a:rPr lang="ko-KR" altLang="en-US" dirty="0"/>
              <a:t> 소개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087E78B-23EA-4431-9260-576DC60A4CDA}"/>
              </a:ext>
            </a:extLst>
          </p:cNvPr>
          <p:cNvSpPr/>
          <p:nvPr/>
        </p:nvSpPr>
        <p:spPr>
          <a:xfrm>
            <a:off x="1820351" y="3247669"/>
            <a:ext cx="1924818" cy="59293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모임 사진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417FE8D-6029-4017-82DE-FBAD6DE07B7A}"/>
              </a:ext>
            </a:extLst>
          </p:cNvPr>
          <p:cNvSpPr/>
          <p:nvPr/>
        </p:nvSpPr>
        <p:spPr>
          <a:xfrm>
            <a:off x="3217271" y="4860913"/>
            <a:ext cx="1842526" cy="66458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모임 설명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D68672-507C-4003-9E63-DA5D12B36D28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6552966" y="2662952"/>
            <a:ext cx="1243263" cy="74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71E3F2C-AAC8-46C5-BACC-5E656F23DEFC}"/>
              </a:ext>
            </a:extLst>
          </p:cNvPr>
          <p:cNvCxnSpPr>
            <a:cxnSpLocks/>
            <a:stCxn id="10" idx="2"/>
            <a:endCxn id="5" idx="3"/>
          </p:cNvCxnSpPr>
          <p:nvPr/>
        </p:nvCxnSpPr>
        <p:spPr>
          <a:xfrm flipH="1" flipV="1">
            <a:off x="6552966" y="3403184"/>
            <a:ext cx="1314614" cy="647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7177061-228E-4624-92DD-6BC2F1C1C143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>
            <a:off x="4789965" y="3678235"/>
            <a:ext cx="1059699" cy="128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24C5876-B0B5-4F2D-99E3-999AAB4DF5D4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>
            <a:off x="3745169" y="3403184"/>
            <a:ext cx="1401192" cy="140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7DB3F35-FD0A-4B56-AFF3-63DB34F267CE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3306573" y="2761811"/>
            <a:ext cx="1839788" cy="64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96B9E3F-1386-4BD5-91CB-46FEE58F8BE8}"/>
              </a:ext>
            </a:extLst>
          </p:cNvPr>
          <p:cNvSpPr/>
          <p:nvPr/>
        </p:nvSpPr>
        <p:spPr>
          <a:xfrm>
            <a:off x="5082999" y="5305704"/>
            <a:ext cx="1842526" cy="66458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멤버 승인 여부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4444317-94C3-4176-8FC2-4A8DB8D0698F}"/>
              </a:ext>
            </a:extLst>
          </p:cNvPr>
          <p:cNvSpPr/>
          <p:nvPr/>
        </p:nvSpPr>
        <p:spPr>
          <a:xfrm>
            <a:off x="7080124" y="5036232"/>
            <a:ext cx="1842526" cy="66458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비공개 여부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CECF0A3-CEA9-48F8-8213-52D0AAB8DDCD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849664" y="3678235"/>
            <a:ext cx="154598" cy="1627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24C1DA1-8D15-4C2F-B3C1-B8AFA1B048D4}"/>
              </a:ext>
            </a:extLst>
          </p:cNvPr>
          <p:cNvCxnSpPr>
            <a:cxnSpLocks/>
            <a:stCxn id="5" idx="2"/>
            <a:endCxn id="25" idx="1"/>
          </p:cNvCxnSpPr>
          <p:nvPr/>
        </p:nvCxnSpPr>
        <p:spPr>
          <a:xfrm>
            <a:off x="5849664" y="3678235"/>
            <a:ext cx="1500292" cy="145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D0B1F18D-2637-4EC1-A0FB-BAE58799C11C}"/>
              </a:ext>
            </a:extLst>
          </p:cNvPr>
          <p:cNvSpPr/>
          <p:nvPr/>
        </p:nvSpPr>
        <p:spPr>
          <a:xfrm>
            <a:off x="2639839" y="1254978"/>
            <a:ext cx="1331495" cy="62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cno</a:t>
            </a:r>
            <a:endParaRPr lang="ko-KR" altLang="en-US" u="sng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56B67E6-D7E6-4328-B9C4-2D8271F78417}"/>
              </a:ext>
            </a:extLst>
          </p:cNvPr>
          <p:cNvCxnSpPr>
            <a:cxnSpLocks/>
            <a:stCxn id="44" idx="5"/>
            <a:endCxn id="5" idx="0"/>
          </p:cNvCxnSpPr>
          <p:nvPr/>
        </p:nvCxnSpPr>
        <p:spPr>
          <a:xfrm>
            <a:off x="3776341" y="1788997"/>
            <a:ext cx="2073323" cy="1339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3F65CC-E7D3-4EAE-AE8D-68EBE6A9B277}"/>
              </a:ext>
            </a:extLst>
          </p:cNvPr>
          <p:cNvSpPr txBox="1"/>
          <p:nvPr/>
        </p:nvSpPr>
        <p:spPr>
          <a:xfrm>
            <a:off x="385010" y="224589"/>
            <a:ext cx="153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5. Board</a:t>
            </a:r>
            <a:endParaRPr lang="ko-KR" altLang="en-US" sz="2800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37ED3A-5852-4C5F-B185-A128C101ACF6}"/>
              </a:ext>
            </a:extLst>
          </p:cNvPr>
          <p:cNvSpPr/>
          <p:nvPr/>
        </p:nvSpPr>
        <p:spPr>
          <a:xfrm>
            <a:off x="5146361" y="3128132"/>
            <a:ext cx="1406605" cy="550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C59248E-540E-4CDC-9347-B6DC7E903777}"/>
              </a:ext>
            </a:extLst>
          </p:cNvPr>
          <p:cNvSpPr/>
          <p:nvPr/>
        </p:nvSpPr>
        <p:spPr>
          <a:xfrm>
            <a:off x="2421638" y="2568685"/>
            <a:ext cx="1331495" cy="62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12A6A26-7753-4B28-90E4-4389AD1599CB}"/>
              </a:ext>
            </a:extLst>
          </p:cNvPr>
          <p:cNvSpPr/>
          <p:nvPr/>
        </p:nvSpPr>
        <p:spPr>
          <a:xfrm>
            <a:off x="8021580" y="2583045"/>
            <a:ext cx="1572126" cy="62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17C0620-CF15-4E46-BF8A-BAC7F62D4EFD}"/>
              </a:ext>
            </a:extLst>
          </p:cNvPr>
          <p:cNvSpPr/>
          <p:nvPr/>
        </p:nvSpPr>
        <p:spPr>
          <a:xfrm>
            <a:off x="7770474" y="3678235"/>
            <a:ext cx="1720766" cy="65850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 일자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087E78B-23EA-4431-9260-576DC60A4CDA}"/>
              </a:ext>
            </a:extLst>
          </p:cNvPr>
          <p:cNvSpPr/>
          <p:nvPr/>
        </p:nvSpPr>
        <p:spPr>
          <a:xfrm>
            <a:off x="2421638" y="3627792"/>
            <a:ext cx="1306121" cy="59293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D68672-507C-4003-9E63-DA5D12B36D28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6552966" y="2895866"/>
            <a:ext cx="1468614" cy="50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71E3F2C-AAC8-46C5-BACC-5E656F23DEFC}"/>
              </a:ext>
            </a:extLst>
          </p:cNvPr>
          <p:cNvCxnSpPr>
            <a:cxnSpLocks/>
            <a:stCxn id="10" idx="2"/>
            <a:endCxn id="5" idx="3"/>
          </p:cNvCxnSpPr>
          <p:nvPr/>
        </p:nvCxnSpPr>
        <p:spPr>
          <a:xfrm flipH="1" flipV="1">
            <a:off x="6552966" y="3403184"/>
            <a:ext cx="1217508" cy="60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24C5876-B0B5-4F2D-99E3-999AAB4DF5D4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>
            <a:off x="3727759" y="3403184"/>
            <a:ext cx="1418602" cy="521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7DB3F35-FD0A-4B56-AFF3-63DB34F267CE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3558140" y="3102704"/>
            <a:ext cx="1588221" cy="30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A4444317-94C3-4176-8FC2-4A8DB8D0698F}"/>
              </a:ext>
            </a:extLst>
          </p:cNvPr>
          <p:cNvSpPr/>
          <p:nvPr/>
        </p:nvSpPr>
        <p:spPr>
          <a:xfrm>
            <a:off x="6289010" y="4685075"/>
            <a:ext cx="1842526" cy="66458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일자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24C1DA1-8D15-4C2F-B3C1-B8AFA1B048D4}"/>
              </a:ext>
            </a:extLst>
          </p:cNvPr>
          <p:cNvCxnSpPr>
            <a:cxnSpLocks/>
            <a:stCxn id="5" idx="2"/>
            <a:endCxn id="25" idx="1"/>
          </p:cNvCxnSpPr>
          <p:nvPr/>
        </p:nvCxnSpPr>
        <p:spPr>
          <a:xfrm>
            <a:off x="5849664" y="3678235"/>
            <a:ext cx="709178" cy="110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D0B1F18D-2637-4EC1-A0FB-BAE58799C11C}"/>
              </a:ext>
            </a:extLst>
          </p:cNvPr>
          <p:cNvSpPr/>
          <p:nvPr/>
        </p:nvSpPr>
        <p:spPr>
          <a:xfrm>
            <a:off x="5183915" y="1626189"/>
            <a:ext cx="1331495" cy="6256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bno</a:t>
            </a:r>
            <a:endParaRPr lang="ko-KR" altLang="en-US" u="sng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56B67E6-D7E6-4328-B9C4-2D8271F78417}"/>
              </a:ext>
            </a:extLst>
          </p:cNvPr>
          <p:cNvCxnSpPr>
            <a:cxnSpLocks/>
            <a:stCxn id="44" idx="4"/>
            <a:endCxn id="5" idx="0"/>
          </p:cNvCxnSpPr>
          <p:nvPr/>
        </p:nvCxnSpPr>
        <p:spPr>
          <a:xfrm>
            <a:off x="5849663" y="2251831"/>
            <a:ext cx="1" cy="87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B11E96B5-918E-4B06-AE6D-D6D680202293}"/>
              </a:ext>
            </a:extLst>
          </p:cNvPr>
          <p:cNvSpPr/>
          <p:nvPr/>
        </p:nvSpPr>
        <p:spPr>
          <a:xfrm>
            <a:off x="3501566" y="4720344"/>
            <a:ext cx="1535575" cy="648182"/>
          </a:xfrm>
          <a:prstGeom prst="ellipse">
            <a:avLst/>
          </a:prstGeom>
          <a:ln w="76200" cmpd="dbl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글타입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34D4E1-5E77-45EC-A330-9054539EF962}"/>
              </a:ext>
            </a:extLst>
          </p:cNvPr>
          <p:cNvCxnSpPr>
            <a:cxnSpLocks/>
            <a:stCxn id="5" idx="2"/>
            <a:endCxn id="56" idx="7"/>
          </p:cNvCxnSpPr>
          <p:nvPr/>
        </p:nvCxnSpPr>
        <p:spPr>
          <a:xfrm flipH="1">
            <a:off x="4812261" y="3678235"/>
            <a:ext cx="1037403" cy="113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6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3F65CC-E7D3-4EAE-AE8D-68EBE6A9B277}"/>
              </a:ext>
            </a:extLst>
          </p:cNvPr>
          <p:cNvSpPr txBox="1"/>
          <p:nvPr/>
        </p:nvSpPr>
        <p:spPr>
          <a:xfrm>
            <a:off x="385010" y="224589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6. </a:t>
            </a:r>
            <a:r>
              <a:rPr lang="ko-KR" altLang="en-US" sz="2800" dirty="0">
                <a:latin typeface="+mj-lt"/>
              </a:rPr>
              <a:t>관계</a:t>
            </a:r>
            <a:endParaRPr lang="en-US" altLang="ko-KR" sz="2800" dirty="0"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88D572F-1CCE-471D-A258-29A983F0CB1C}"/>
              </a:ext>
            </a:extLst>
          </p:cNvPr>
          <p:cNvSpPr/>
          <p:nvPr/>
        </p:nvSpPr>
        <p:spPr>
          <a:xfrm>
            <a:off x="2891820" y="3082045"/>
            <a:ext cx="1406605" cy="550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CB1FFB-C3D5-4A69-9AF6-C4A3CA740B1F}"/>
              </a:ext>
            </a:extLst>
          </p:cNvPr>
          <p:cNvSpPr/>
          <p:nvPr/>
        </p:nvSpPr>
        <p:spPr>
          <a:xfrm>
            <a:off x="7864289" y="3082045"/>
            <a:ext cx="1406605" cy="550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Club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84A6C4B-21E9-451F-A29F-79B759D8FAE5}"/>
              </a:ext>
            </a:extLst>
          </p:cNvPr>
          <p:cNvSpPr/>
          <p:nvPr/>
        </p:nvSpPr>
        <p:spPr>
          <a:xfrm>
            <a:off x="7864288" y="5975263"/>
            <a:ext cx="1406605" cy="550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F4DC2ED1-B37C-4924-8C38-84B49DA11136}"/>
              </a:ext>
            </a:extLst>
          </p:cNvPr>
          <p:cNvSpPr/>
          <p:nvPr/>
        </p:nvSpPr>
        <p:spPr>
          <a:xfrm>
            <a:off x="7864289" y="4479614"/>
            <a:ext cx="1406605" cy="648183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include</a:t>
            </a:r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EF22465-C714-407C-9D11-89805A59ADDD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8567592" y="3632148"/>
            <a:ext cx="0" cy="84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5813A73-9AFF-489C-9434-75E1E4A4C5A6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 flipH="1">
            <a:off x="8567591" y="5127797"/>
            <a:ext cx="1" cy="84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6C3EF800-6CBB-40E7-9D45-FFEAE08A4B85}"/>
              </a:ext>
            </a:extLst>
          </p:cNvPr>
          <p:cNvSpPr/>
          <p:nvPr/>
        </p:nvSpPr>
        <p:spPr>
          <a:xfrm>
            <a:off x="5316401" y="2980141"/>
            <a:ext cx="1529911" cy="727275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join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0A16A06-67ED-431D-9087-419B806DF463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 flipV="1">
            <a:off x="4298425" y="3343779"/>
            <a:ext cx="1017976" cy="1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63FB33B-E198-4955-A186-892C2796F554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 flipV="1">
            <a:off x="6846312" y="3343779"/>
            <a:ext cx="1017977" cy="13318"/>
          </a:xfrm>
          <a:prstGeom prst="line">
            <a:avLst/>
          </a:prstGeom>
          <a:ln w="635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38CAD47-E93B-495A-9643-B201C8F27A44}"/>
              </a:ext>
            </a:extLst>
          </p:cNvPr>
          <p:cNvSpPr txBox="1"/>
          <p:nvPr/>
        </p:nvSpPr>
        <p:spPr>
          <a:xfrm>
            <a:off x="4265401" y="335140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513349-3EB6-461C-8B1B-E36C8BE474D5}"/>
              </a:ext>
            </a:extLst>
          </p:cNvPr>
          <p:cNvSpPr txBox="1"/>
          <p:nvPr/>
        </p:nvSpPr>
        <p:spPr>
          <a:xfrm>
            <a:off x="7536980" y="335043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924F28-E34B-482D-A1AD-54342D07143A}"/>
              </a:ext>
            </a:extLst>
          </p:cNvPr>
          <p:cNvSpPr txBox="1"/>
          <p:nvPr/>
        </p:nvSpPr>
        <p:spPr>
          <a:xfrm>
            <a:off x="8563166" y="36176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10A1B0-FBDE-498D-86A7-F6175E265F79}"/>
              </a:ext>
            </a:extLst>
          </p:cNvPr>
          <p:cNvSpPr txBox="1"/>
          <p:nvPr/>
        </p:nvSpPr>
        <p:spPr>
          <a:xfrm>
            <a:off x="8563166" y="56204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0FDC9E5-177B-4C49-B5DC-C9FE7ACC37BB}"/>
              </a:ext>
            </a:extLst>
          </p:cNvPr>
          <p:cNvSpPr/>
          <p:nvPr/>
        </p:nvSpPr>
        <p:spPr>
          <a:xfrm>
            <a:off x="2891820" y="5975262"/>
            <a:ext cx="1406605" cy="550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Concern</a:t>
            </a:r>
            <a:endParaRPr lang="ko-KR" altLang="en-US" dirty="0"/>
          </a:p>
        </p:txBody>
      </p:sp>
      <p:sp>
        <p:nvSpPr>
          <p:cNvPr id="71" name="순서도: 판단 70">
            <a:extLst>
              <a:ext uri="{FF2B5EF4-FFF2-40B4-BE49-F238E27FC236}">
                <a16:creationId xmlns:a16="http://schemas.microsoft.com/office/drawing/2014/main" id="{9178FBDB-F286-44F0-AC6D-BFBD999F9A0C}"/>
              </a:ext>
            </a:extLst>
          </p:cNvPr>
          <p:cNvSpPr/>
          <p:nvPr/>
        </p:nvSpPr>
        <p:spPr>
          <a:xfrm>
            <a:off x="2830166" y="4479614"/>
            <a:ext cx="1529911" cy="727275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include</a:t>
            </a:r>
            <a:endParaRPr lang="ko-KR" altLang="en-US" sz="1200" dirty="0"/>
          </a:p>
        </p:txBody>
      </p:sp>
      <p:sp>
        <p:nvSpPr>
          <p:cNvPr id="72" name="순서도: 판단 71">
            <a:extLst>
              <a:ext uri="{FF2B5EF4-FFF2-40B4-BE49-F238E27FC236}">
                <a16:creationId xmlns:a16="http://schemas.microsoft.com/office/drawing/2014/main" id="{B0420F6A-D1CF-4D3D-92E6-9AFABCD22546}"/>
              </a:ext>
            </a:extLst>
          </p:cNvPr>
          <p:cNvSpPr/>
          <p:nvPr/>
        </p:nvSpPr>
        <p:spPr>
          <a:xfrm>
            <a:off x="5324197" y="4479614"/>
            <a:ext cx="1529911" cy="727275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include</a:t>
            </a:r>
            <a:endParaRPr lang="ko-KR" altLang="en-US" sz="12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4E328EE-3D60-47E7-A67E-6D87226BC877}"/>
              </a:ext>
            </a:extLst>
          </p:cNvPr>
          <p:cNvCxnSpPr>
            <a:cxnSpLocks/>
            <a:stCxn id="71" idx="2"/>
            <a:endCxn id="70" idx="0"/>
          </p:cNvCxnSpPr>
          <p:nvPr/>
        </p:nvCxnSpPr>
        <p:spPr>
          <a:xfrm>
            <a:off x="3595122" y="5206889"/>
            <a:ext cx="1" cy="768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2593431-2A80-414A-9CAC-615FBEAD83CB}"/>
              </a:ext>
            </a:extLst>
          </p:cNvPr>
          <p:cNvCxnSpPr>
            <a:cxnSpLocks/>
            <a:stCxn id="33" idx="2"/>
            <a:endCxn id="71" idx="0"/>
          </p:cNvCxnSpPr>
          <p:nvPr/>
        </p:nvCxnSpPr>
        <p:spPr>
          <a:xfrm flipH="1">
            <a:off x="3595122" y="3632148"/>
            <a:ext cx="1" cy="84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DC36299-29E9-42AC-BD70-0A3D34949763}"/>
              </a:ext>
            </a:extLst>
          </p:cNvPr>
          <p:cNvCxnSpPr>
            <a:cxnSpLocks/>
            <a:stCxn id="72" idx="1"/>
            <a:endCxn id="70" idx="0"/>
          </p:cNvCxnSpPr>
          <p:nvPr/>
        </p:nvCxnSpPr>
        <p:spPr>
          <a:xfrm flipH="1">
            <a:off x="3595123" y="4843252"/>
            <a:ext cx="1729074" cy="113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6D0F598-A5ED-48CB-ADB1-71B9B2F94FDF}"/>
              </a:ext>
            </a:extLst>
          </p:cNvPr>
          <p:cNvCxnSpPr>
            <a:cxnSpLocks/>
            <a:stCxn id="34" idx="2"/>
            <a:endCxn id="72" idx="3"/>
          </p:cNvCxnSpPr>
          <p:nvPr/>
        </p:nvCxnSpPr>
        <p:spPr>
          <a:xfrm flipH="1">
            <a:off x="6854108" y="3632148"/>
            <a:ext cx="1713484" cy="1211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612299B-E6C8-4058-A987-9A1AFA5D63E0}"/>
              </a:ext>
            </a:extLst>
          </p:cNvPr>
          <p:cNvSpPr txBox="1"/>
          <p:nvPr/>
        </p:nvSpPr>
        <p:spPr>
          <a:xfrm>
            <a:off x="3270529" y="36239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C61E6D-9954-49ED-AB8B-73A97D85F659}"/>
              </a:ext>
            </a:extLst>
          </p:cNvPr>
          <p:cNvSpPr txBox="1"/>
          <p:nvPr/>
        </p:nvSpPr>
        <p:spPr>
          <a:xfrm>
            <a:off x="3245683" y="559107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7F35C4-FEC9-48F3-8D4C-E6F955520DE3}"/>
              </a:ext>
            </a:extLst>
          </p:cNvPr>
          <p:cNvSpPr txBox="1"/>
          <p:nvPr/>
        </p:nvSpPr>
        <p:spPr>
          <a:xfrm>
            <a:off x="3677852" y="542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77886F-F88A-4CB8-9662-0248CA9D96E6}"/>
              </a:ext>
            </a:extLst>
          </p:cNvPr>
          <p:cNvSpPr txBox="1"/>
          <p:nvPr/>
        </p:nvSpPr>
        <p:spPr>
          <a:xfrm>
            <a:off x="8166478" y="38086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1F2341C-1FFB-4D27-9F7B-394B0F39EF5F}"/>
              </a:ext>
            </a:extLst>
          </p:cNvPr>
          <p:cNvSpPr/>
          <p:nvPr/>
        </p:nvSpPr>
        <p:spPr>
          <a:xfrm>
            <a:off x="5385849" y="308779"/>
            <a:ext cx="1406605" cy="550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Location</a:t>
            </a:r>
            <a:endParaRPr lang="ko-KR" altLang="en-US" dirty="0"/>
          </a:p>
        </p:txBody>
      </p:sp>
      <p:sp>
        <p:nvSpPr>
          <p:cNvPr id="92" name="순서도: 판단 91">
            <a:extLst>
              <a:ext uri="{FF2B5EF4-FFF2-40B4-BE49-F238E27FC236}">
                <a16:creationId xmlns:a16="http://schemas.microsoft.com/office/drawing/2014/main" id="{C58C9B23-DDC3-49CD-8369-BCBA9071E66E}"/>
              </a:ext>
            </a:extLst>
          </p:cNvPr>
          <p:cNvSpPr/>
          <p:nvPr/>
        </p:nvSpPr>
        <p:spPr>
          <a:xfrm>
            <a:off x="3696267" y="1355718"/>
            <a:ext cx="1529911" cy="727275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live</a:t>
            </a:r>
            <a:endParaRPr lang="ko-KR" altLang="en-US" sz="1200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0221981-C397-4CC9-8D84-E4D191EC380D}"/>
              </a:ext>
            </a:extLst>
          </p:cNvPr>
          <p:cNvCxnSpPr>
            <a:cxnSpLocks/>
            <a:stCxn id="92" idx="3"/>
            <a:endCxn id="91" idx="2"/>
          </p:cNvCxnSpPr>
          <p:nvPr/>
        </p:nvCxnSpPr>
        <p:spPr>
          <a:xfrm flipV="1">
            <a:off x="5226178" y="858882"/>
            <a:ext cx="862974" cy="86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C3ABF99-C2E9-42F2-8233-3D4063706F51}"/>
              </a:ext>
            </a:extLst>
          </p:cNvPr>
          <p:cNvSpPr txBox="1"/>
          <p:nvPr/>
        </p:nvSpPr>
        <p:spPr>
          <a:xfrm>
            <a:off x="3265436" y="270455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DED0556-B8E5-40A3-B4C0-46E4D8B14F39}"/>
              </a:ext>
            </a:extLst>
          </p:cNvPr>
          <p:cNvCxnSpPr>
            <a:cxnSpLocks/>
            <a:stCxn id="33" idx="0"/>
            <a:endCxn id="92" idx="1"/>
          </p:cNvCxnSpPr>
          <p:nvPr/>
        </p:nvCxnSpPr>
        <p:spPr>
          <a:xfrm flipV="1">
            <a:off x="3595123" y="1719356"/>
            <a:ext cx="101144" cy="136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921F89D-6284-4BEA-A5E4-8C3F08C1D7DA}"/>
              </a:ext>
            </a:extLst>
          </p:cNvPr>
          <p:cNvSpPr txBox="1"/>
          <p:nvPr/>
        </p:nvSpPr>
        <p:spPr>
          <a:xfrm>
            <a:off x="5500871" y="873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7" name="순서도: 판단 126">
            <a:extLst>
              <a:ext uri="{FF2B5EF4-FFF2-40B4-BE49-F238E27FC236}">
                <a16:creationId xmlns:a16="http://schemas.microsoft.com/office/drawing/2014/main" id="{08D43685-1134-45A0-9477-9D73951AE2FA}"/>
              </a:ext>
            </a:extLst>
          </p:cNvPr>
          <p:cNvSpPr/>
          <p:nvPr/>
        </p:nvSpPr>
        <p:spPr>
          <a:xfrm>
            <a:off x="6932124" y="1355718"/>
            <a:ext cx="1529911" cy="727275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active</a:t>
            </a:r>
            <a:endParaRPr lang="ko-KR" altLang="en-US" sz="12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7F6E29D-4C89-44A7-A79A-FBCFEE707420}"/>
              </a:ext>
            </a:extLst>
          </p:cNvPr>
          <p:cNvCxnSpPr>
            <a:cxnSpLocks/>
            <a:stCxn id="127" idx="1"/>
            <a:endCxn id="91" idx="2"/>
          </p:cNvCxnSpPr>
          <p:nvPr/>
        </p:nvCxnSpPr>
        <p:spPr>
          <a:xfrm flipH="1" flipV="1">
            <a:off x="6089152" y="858882"/>
            <a:ext cx="842972" cy="86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D836A38-0AC3-46D7-9856-CCFA128AE298}"/>
              </a:ext>
            </a:extLst>
          </p:cNvPr>
          <p:cNvCxnSpPr>
            <a:cxnSpLocks/>
            <a:stCxn id="34" idx="0"/>
            <a:endCxn id="127" idx="3"/>
          </p:cNvCxnSpPr>
          <p:nvPr/>
        </p:nvCxnSpPr>
        <p:spPr>
          <a:xfrm flipH="1" flipV="1">
            <a:off x="8462035" y="1719356"/>
            <a:ext cx="105557" cy="136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E80B296-79B8-49AA-BDBB-8F9B74DEA451}"/>
              </a:ext>
            </a:extLst>
          </p:cNvPr>
          <p:cNvSpPr txBox="1"/>
          <p:nvPr/>
        </p:nvSpPr>
        <p:spPr>
          <a:xfrm>
            <a:off x="6379114" y="8422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6ECDED9-3C44-4685-96B1-46C910DFAADE}"/>
              </a:ext>
            </a:extLst>
          </p:cNvPr>
          <p:cNvSpPr txBox="1"/>
          <p:nvPr/>
        </p:nvSpPr>
        <p:spPr>
          <a:xfrm>
            <a:off x="8567590" y="27155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7D319705-A8AC-4E58-B575-08D40258D7B1}"/>
              </a:ext>
            </a:extLst>
          </p:cNvPr>
          <p:cNvSpPr/>
          <p:nvPr/>
        </p:nvSpPr>
        <p:spPr>
          <a:xfrm>
            <a:off x="5491044" y="2175641"/>
            <a:ext cx="1176213" cy="45011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Position</a:t>
            </a:r>
            <a:endParaRPr lang="ko-KR" altLang="en-US" sz="11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D98E708-454A-49B0-9BE9-BE25A73FC823}"/>
              </a:ext>
            </a:extLst>
          </p:cNvPr>
          <p:cNvCxnSpPr>
            <a:cxnSpLocks/>
            <a:stCxn id="138" idx="4"/>
            <a:endCxn id="43" idx="0"/>
          </p:cNvCxnSpPr>
          <p:nvPr/>
        </p:nvCxnSpPr>
        <p:spPr>
          <a:xfrm>
            <a:off x="6079151" y="2625758"/>
            <a:ext cx="2206" cy="35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7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85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노형래</dc:creator>
  <cp:lastModifiedBy>노형래</cp:lastModifiedBy>
  <cp:revision>20</cp:revision>
  <dcterms:created xsi:type="dcterms:W3CDTF">2017-09-29T06:46:04Z</dcterms:created>
  <dcterms:modified xsi:type="dcterms:W3CDTF">2017-10-01T02:59:16Z</dcterms:modified>
</cp:coreProperties>
</file>