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70" r:id="rId9"/>
    <p:sldId id="267" r:id="rId10"/>
    <p:sldId id="271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6FF"/>
    <a:srgbClr val="546B9F"/>
    <a:srgbClr val="384E7A"/>
    <a:srgbClr val="5CB683"/>
    <a:srgbClr val="98B6CA"/>
    <a:srgbClr val="3848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0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9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6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7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8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2BD1-2857-4E29-AA85-C31EBC78ACB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ED94-9556-40D5-B13A-C51E987EA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2.png"/><Relationship Id="rId2" Type="http://schemas.openxmlformats.org/officeDocument/2006/relationships/image" Target="../media/image18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9.png"/><Relationship Id="rId10" Type="http://schemas.openxmlformats.org/officeDocument/2006/relationships/image" Target="../media/image26.png"/><Relationship Id="rId19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535613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PVP(</a:t>
            </a:r>
            <a:r>
              <a:rPr lang="ko-KR" altLang="en-US" dirty="0" err="1" smtClean="0"/>
              <a:t>팀전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대장전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22" y="450743"/>
            <a:ext cx="504895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914" y="515389"/>
            <a:ext cx="208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B </a:t>
            </a:r>
            <a:r>
              <a:rPr lang="ko-KR" altLang="en-US" dirty="0" smtClean="0"/>
              <a:t>전투 </a:t>
            </a:r>
            <a:r>
              <a:rPr lang="ko-KR" altLang="en-US" dirty="0" smtClean="0"/>
              <a:t>서순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45178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78134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11090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 결과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444046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77002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926080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4759036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6591992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>
          <a:xfrm>
            <a:off x="8424948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4029" y="2928852"/>
            <a:ext cx="9883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출전 캐릭터들이 노출되고 해당 라운드 설명 문구와 함께 잠시 대기하는 단계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순서에 출전하는 캐릭터간의 전투 단계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라운드 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순서 승자의 승리 모션과 함께 승자의 체력이 일정량 회복되는 단계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자신과 상대 중 한 쪽의 팀이 전멸할 때까지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단계를 반복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최종 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최종적인 승패를 확인하고 점수 가감과 보상을 획득하는 단계</a:t>
            </a:r>
            <a:r>
              <a:rPr lang="en-US" altLang="ko-KR" dirty="0" smtClean="0"/>
              <a:t>.</a:t>
            </a:r>
          </a:p>
        </p:txBody>
      </p:sp>
      <p:cxnSp>
        <p:nvCxnSpPr>
          <p:cNvPr id="3" name="구부러진 연결선 2"/>
          <p:cNvCxnSpPr>
            <a:stCxn id="8" idx="0"/>
            <a:endCxn id="5" idx="0"/>
          </p:cNvCxnSpPr>
          <p:nvPr/>
        </p:nvCxnSpPr>
        <p:spPr>
          <a:xfrm rot="16200000" flipV="1">
            <a:off x="5185063" y="-1161702"/>
            <a:ext cx="12700" cy="5498868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61435" y="1018070"/>
            <a:ext cx="2803514" cy="4943475"/>
            <a:chOff x="3341741" y="884721"/>
            <a:chExt cx="2803514" cy="4943475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741" y="884721"/>
              <a:ext cx="2803514" cy="4943475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672434" y="4275796"/>
              <a:ext cx="571906" cy="66721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341741" y="3894077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354440" y="4427801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680233" y="3894078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0232" y="4427802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21" y="3961566"/>
              <a:ext cx="314229" cy="31422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45" y="4491074"/>
              <a:ext cx="327805" cy="327805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4845050" y="3964024"/>
              <a:ext cx="767690" cy="186417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99191" y="4940282"/>
              <a:ext cx="730250" cy="887913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35" y="3924613"/>
              <a:ext cx="335663" cy="33566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18446" y="4455152"/>
              <a:ext cx="330728" cy="330728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93915" y="1018071"/>
            <a:ext cx="2803514" cy="4943475"/>
            <a:chOff x="3341741" y="884721"/>
            <a:chExt cx="2803514" cy="4943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741" y="884721"/>
              <a:ext cx="2803514" cy="494347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672434" y="4275796"/>
              <a:ext cx="571906" cy="66721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41741" y="3894077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354440" y="4427801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680233" y="3894078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680232" y="4427802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21" y="3961566"/>
              <a:ext cx="314229" cy="31422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45" y="4491074"/>
              <a:ext cx="327805" cy="32780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845050" y="3964024"/>
              <a:ext cx="767690" cy="186417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99191" y="4940282"/>
              <a:ext cx="730250" cy="887913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35" y="3924613"/>
              <a:ext cx="335663" cy="33566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18446" y="4455152"/>
              <a:ext cx="330728" cy="33072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93914" y="515389"/>
            <a:ext cx="15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B </a:t>
            </a:r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900" y="209550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</a:rPr>
              <a:t>1Round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1197" y="209550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</a:rPr>
              <a:t>FIGHT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1" y="1017405"/>
            <a:ext cx="2803150" cy="494413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081797" y="1017405"/>
            <a:ext cx="2803514" cy="4943475"/>
            <a:chOff x="3341741" y="884721"/>
            <a:chExt cx="2803514" cy="494347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741" y="884721"/>
              <a:ext cx="2803514" cy="494347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3672434" y="4275796"/>
              <a:ext cx="571906" cy="66721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341741" y="3894077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54440" y="4427801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80233" y="3894078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680232" y="4427802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21" y="3961566"/>
              <a:ext cx="314229" cy="314229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45" y="4491074"/>
              <a:ext cx="327805" cy="327805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4845050" y="3964024"/>
              <a:ext cx="767690" cy="186417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399191" y="4940282"/>
              <a:ext cx="730250" cy="887913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35" y="3924613"/>
              <a:ext cx="335663" cy="33566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18446" y="4455152"/>
              <a:ext cx="330728" cy="330728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10715626" y="1219201"/>
            <a:ext cx="90487" cy="85725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269782" y="209550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</a:rPr>
              <a:t>2Round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111429" y="2942357"/>
            <a:ext cx="428204" cy="428204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74936" y="3026157"/>
            <a:ext cx="51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사망</a:t>
            </a:r>
          </a:p>
        </p:txBody>
      </p:sp>
      <p:sp>
        <p:nvSpPr>
          <p:cNvPr id="68" name="직사각형 67"/>
          <p:cNvSpPr/>
          <p:nvPr/>
        </p:nvSpPr>
        <p:spPr>
          <a:xfrm rot="-300000">
            <a:off x="509604" y="4447571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300000">
            <a:off x="2837667" y="4441878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-300000">
            <a:off x="509603" y="5006599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300000">
            <a:off x="2837666" y="5000906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-300000">
            <a:off x="3391205" y="4441631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300000">
            <a:off x="5719268" y="4435938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-300000">
            <a:off x="3391204" y="5000659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300000">
            <a:off x="5719267" y="4994966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-300000">
            <a:off x="9103838" y="4447324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300000">
            <a:off x="11431901" y="4441631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-300000">
            <a:off x="9103837" y="5006352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rot="300000">
            <a:off x="11431900" y="5000659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 rot="-300000">
            <a:off x="9102115" y="3351131"/>
            <a:ext cx="425106" cy="63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145343" y="6132987"/>
            <a:ext cx="15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08270" y="6142093"/>
            <a:ext cx="18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라운드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337600" y="6136390"/>
            <a:ext cx="23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다음 라운드 준비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012864" y="6142093"/>
            <a:ext cx="15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00944" y="2095500"/>
            <a:ext cx="2427543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승리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01142" y="1479667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50328" y="1479667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99514" y="1479666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48700" y="1479666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97886" y="1479666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01142" y="2754285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50328" y="2754285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9514" y="2754284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48700" y="2754284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7886" y="2754284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320" y="333862"/>
            <a:ext cx="906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※</a:t>
            </a:r>
            <a:r>
              <a:rPr lang="ko-KR" altLang="en-US" sz="2400" dirty="0" smtClean="0"/>
              <a:t>구성 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1:1 </a:t>
            </a:r>
            <a:r>
              <a:rPr lang="ko-KR" altLang="en-US" sz="2400" dirty="0" smtClean="0"/>
              <a:t>단체전 방식</a:t>
            </a:r>
            <a:r>
              <a:rPr lang="en-US" altLang="ko-KR" sz="2400" dirty="0" smtClean="0"/>
              <a:t>(AI vs AI</a:t>
            </a:r>
            <a:r>
              <a:rPr lang="en-US" altLang="ko-KR" sz="2400" dirty="0"/>
              <a:t>) 5</a:t>
            </a:r>
            <a:r>
              <a:rPr lang="ko-KR" altLang="en-US" sz="2400" dirty="0"/>
              <a:t>판 </a:t>
            </a:r>
            <a:r>
              <a:rPr lang="en-US" altLang="ko-KR" sz="2400" dirty="0"/>
              <a:t>3</a:t>
            </a:r>
            <a:r>
              <a:rPr lang="ko-KR" altLang="en-US" sz="2400" dirty="0" smtClean="0"/>
              <a:t>승제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5Round </a:t>
            </a:r>
            <a:r>
              <a:rPr lang="ko-KR" altLang="en-US" sz="2400" dirty="0"/>
              <a:t>전부 진행</a:t>
            </a:r>
            <a:r>
              <a:rPr lang="en-US" altLang="ko-KR" sz="2400" dirty="0"/>
              <a:t>)</a:t>
            </a:r>
          </a:p>
          <a:p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1553" y="2248193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0739" y="2248193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9925" y="2248193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19111" y="2248193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15552" y="2248193"/>
            <a:ext cx="8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최종전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0320" y="3940120"/>
            <a:ext cx="2019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＊승점 보너스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승 </a:t>
            </a:r>
            <a:r>
              <a:rPr lang="ko-KR" altLang="en-US" dirty="0" smtClean="0">
                <a:solidFill>
                  <a:srgbClr val="FF0000"/>
                </a:solidFill>
              </a:rPr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점수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승 기본 점수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+2</a:t>
            </a:r>
            <a:r>
              <a:rPr lang="ko-KR" altLang="en-US" dirty="0" smtClean="0"/>
              <a:t>점 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89" y="3940120"/>
            <a:ext cx="855475" cy="79844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46" y="3945823"/>
            <a:ext cx="858326" cy="792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65" y="3945823"/>
            <a:ext cx="858326" cy="7927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04" y="3945823"/>
            <a:ext cx="858326" cy="79274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62" y="3945823"/>
            <a:ext cx="858326" cy="79274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46" y="4923234"/>
            <a:ext cx="858326" cy="79274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94" y="4923234"/>
            <a:ext cx="863345" cy="79274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61" y="4923235"/>
            <a:ext cx="858327" cy="7927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38" y="4923234"/>
            <a:ext cx="858326" cy="79274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65" y="4923234"/>
            <a:ext cx="858326" cy="79274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756110" y="4046071"/>
            <a:ext cx="9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ko-KR" altLang="en-US" dirty="0" err="1" smtClean="0"/>
              <a:t>타디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62414" y="4956900"/>
            <a:ext cx="11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최약자들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76604" y="4369231"/>
            <a:ext cx="6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07136" y="5280060"/>
            <a:ext cx="6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662414" y="3945822"/>
            <a:ext cx="7057506" cy="8011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61029" y="4914874"/>
            <a:ext cx="7057506" cy="8011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147072" y="1479665"/>
            <a:ext cx="906088" cy="63176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147072" y="2754284"/>
            <a:ext cx="906088" cy="63176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647" y="3940120"/>
            <a:ext cx="858327" cy="79274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51" y="4914874"/>
            <a:ext cx="858326" cy="79274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304377" y="5883926"/>
            <a:ext cx="3770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＃상대방의 노출된 캐릭터 순서는 실제 배치한 순서와 일치하지 않음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희귀도순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739691" y="3945822"/>
            <a:ext cx="1174920" cy="8011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739691" y="4920336"/>
            <a:ext cx="1174920" cy="8011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1" idx="3"/>
            <a:endCxn id="52" idx="3"/>
          </p:cNvCxnSpPr>
          <p:nvPr/>
        </p:nvCxnSpPr>
        <p:spPr>
          <a:xfrm>
            <a:off x="10914611" y="4346372"/>
            <a:ext cx="12700" cy="974514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36674" y="5915217"/>
            <a:ext cx="2580954" cy="64633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버퍼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배치한대로</a:t>
            </a:r>
            <a:r>
              <a:rPr lang="ko-KR" altLang="en-US" dirty="0" smtClean="0"/>
              <a:t> 노출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꺾인 연결선 2"/>
          <p:cNvCxnSpPr>
            <a:endCxn id="57" idx="3"/>
          </p:cNvCxnSpPr>
          <p:nvPr/>
        </p:nvCxnSpPr>
        <p:spPr>
          <a:xfrm rot="16200000" flipH="1">
            <a:off x="10682310" y="5303065"/>
            <a:ext cx="1408688" cy="461948"/>
          </a:xfrm>
          <a:prstGeom prst="bentConnector4">
            <a:avLst>
              <a:gd name="adj1" fmla="val 173"/>
              <a:gd name="adj2" fmla="val 1494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181" y="379938"/>
            <a:ext cx="486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※</a:t>
            </a:r>
            <a:r>
              <a:rPr lang="ko-KR" altLang="en-US" sz="2400" dirty="0" smtClean="0"/>
              <a:t>구성 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1:1 </a:t>
            </a:r>
            <a:r>
              <a:rPr lang="ko-KR" altLang="en-US" sz="2400" dirty="0" err="1" smtClean="0"/>
              <a:t>대장전</a:t>
            </a:r>
            <a:r>
              <a:rPr lang="ko-KR" altLang="en-US" sz="2400" dirty="0" smtClean="0"/>
              <a:t> 방식</a:t>
            </a:r>
            <a:r>
              <a:rPr lang="en-US" altLang="ko-KR" sz="2400" dirty="0" smtClean="0"/>
              <a:t>(AI vs AI)</a:t>
            </a:r>
            <a:endParaRPr lang="ko-KR" altLang="en-US" sz="2400" dirty="0" smtClean="0"/>
          </a:p>
          <a:p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01142" y="1479667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50328" y="1479667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99514" y="1479666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48700" y="1479666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97886" y="1479666"/>
            <a:ext cx="906088" cy="6317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01142" y="3635434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50328" y="3635434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9514" y="3635433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48700" y="3635433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7886" y="3635433"/>
            <a:ext cx="906088" cy="6317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5" idx="2"/>
            <a:endCxn id="10" idx="0"/>
          </p:cNvCxnSpPr>
          <p:nvPr/>
        </p:nvCxnSpPr>
        <p:spPr>
          <a:xfrm>
            <a:off x="3354186" y="2111434"/>
            <a:ext cx="0" cy="15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4186" y="2662845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승리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5" idx="2"/>
            <a:endCxn id="11" idx="0"/>
          </p:cNvCxnSpPr>
          <p:nvPr/>
        </p:nvCxnSpPr>
        <p:spPr>
          <a:xfrm>
            <a:off x="3354186" y="2111434"/>
            <a:ext cx="1449186" cy="15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1273" y="2582490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승리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5" idx="2"/>
            <a:endCxn id="12" idx="0"/>
          </p:cNvCxnSpPr>
          <p:nvPr/>
        </p:nvCxnSpPr>
        <p:spPr>
          <a:xfrm>
            <a:off x="3354186" y="2111434"/>
            <a:ext cx="2898372" cy="15239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7862" y="2662845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패배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9" name="직선 화살표 연결선 38"/>
          <p:cNvCxnSpPr>
            <a:stCxn id="6" idx="2"/>
            <a:endCxn id="12" idx="0"/>
          </p:cNvCxnSpPr>
          <p:nvPr/>
        </p:nvCxnSpPr>
        <p:spPr>
          <a:xfrm>
            <a:off x="4803372" y="2111434"/>
            <a:ext cx="1449186" cy="1523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5450" y="2696098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승리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>
            <a:stCxn id="6" idx="2"/>
            <a:endCxn id="13" idx="0"/>
          </p:cNvCxnSpPr>
          <p:nvPr/>
        </p:nvCxnSpPr>
        <p:spPr>
          <a:xfrm>
            <a:off x="4803372" y="2111434"/>
            <a:ext cx="2898372" cy="1523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62774" y="2696098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승리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/>
          <p:cNvCxnSpPr>
            <a:stCxn id="6" idx="2"/>
            <a:endCxn id="14" idx="0"/>
          </p:cNvCxnSpPr>
          <p:nvPr/>
        </p:nvCxnSpPr>
        <p:spPr>
          <a:xfrm>
            <a:off x="4803372" y="2111434"/>
            <a:ext cx="4347558" cy="15239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6122" y="2604658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패배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54" name="직선 화살표 연결선 53"/>
          <p:cNvCxnSpPr>
            <a:stCxn id="7" idx="2"/>
            <a:endCxn id="14" idx="0"/>
          </p:cNvCxnSpPr>
          <p:nvPr/>
        </p:nvCxnSpPr>
        <p:spPr>
          <a:xfrm>
            <a:off x="6252558" y="2111433"/>
            <a:ext cx="2898372" cy="1524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89712" y="2532611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패배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/>
          <p:cNvCxnSpPr>
            <a:stCxn id="8" idx="2"/>
            <a:endCxn id="14" idx="0"/>
          </p:cNvCxnSpPr>
          <p:nvPr/>
        </p:nvCxnSpPr>
        <p:spPr>
          <a:xfrm>
            <a:off x="7701744" y="2111433"/>
            <a:ext cx="1449186" cy="1524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9" idx="2"/>
            <a:endCxn id="14" idx="0"/>
          </p:cNvCxnSpPr>
          <p:nvPr/>
        </p:nvCxnSpPr>
        <p:spPr>
          <a:xfrm>
            <a:off x="9150930" y="2111433"/>
            <a:ext cx="0" cy="15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01401" y="2582490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승리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76808" y="2582489"/>
            <a:ext cx="338554" cy="42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패배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" y="4267200"/>
            <a:ext cx="2019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＊연승 </a:t>
            </a:r>
            <a:r>
              <a:rPr lang="ko-KR" altLang="en-US" dirty="0" smtClean="0"/>
              <a:t>보너스</a:t>
            </a:r>
            <a:endParaRPr lang="en-US" altLang="ko-KR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한 캐릭터의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연승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연승 </a:t>
            </a:r>
            <a:r>
              <a:rPr lang="en-US" altLang="ko-KR" dirty="0" smtClean="0"/>
              <a:t>+2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연승 </a:t>
            </a:r>
            <a:r>
              <a:rPr lang="en-US" altLang="ko-KR" dirty="0" smtClean="0"/>
              <a:t>+3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84" y="4398711"/>
            <a:ext cx="663598" cy="61935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40" y="4403135"/>
            <a:ext cx="665810" cy="61493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59" y="4403135"/>
            <a:ext cx="665810" cy="61493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98" y="4403135"/>
            <a:ext cx="665810" cy="614934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56" y="4403135"/>
            <a:ext cx="665810" cy="61493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40" y="5380546"/>
            <a:ext cx="665810" cy="61493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88" y="5380546"/>
            <a:ext cx="669703" cy="614934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56" y="5380547"/>
            <a:ext cx="665810" cy="61493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32" y="5380546"/>
            <a:ext cx="665810" cy="61493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59" y="5380546"/>
            <a:ext cx="665810" cy="61493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47404" y="4408415"/>
            <a:ext cx="74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3rd</a:t>
            </a:r>
            <a:r>
              <a:rPr lang="ko-KR" altLang="en-US" sz="1200" dirty="0" smtClean="0"/>
              <a:t>봉침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542418" y="5402654"/>
            <a:ext cx="82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노</a:t>
            </a:r>
            <a:r>
              <a:rPr lang="ko-KR" altLang="en-US" sz="1200" dirty="0" smtClean="0"/>
              <a:t>약자들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657482" y="4666790"/>
            <a:ext cx="51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+13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8431" y="5642404"/>
            <a:ext cx="51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+11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53707" y="4405008"/>
            <a:ext cx="6884761" cy="6214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452322" y="5374060"/>
            <a:ext cx="6886145" cy="6214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405" y="4405745"/>
            <a:ext cx="665810" cy="61493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08" y="5380499"/>
            <a:ext cx="665810" cy="61493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4728833" y="6044679"/>
            <a:ext cx="260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＃상대방의 노출된 캐릭터 순서는 </a:t>
            </a:r>
            <a:endParaRPr lang="en-US" altLang="ko-KR" sz="1200" dirty="0" smtClean="0"/>
          </a:p>
          <a:p>
            <a:r>
              <a:rPr lang="ko-KR" altLang="en-US" sz="1200" dirty="0" smtClean="0"/>
              <a:t>실제 배치한 순서와 일치하지 않음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희귀도순</a:t>
            </a:r>
            <a:r>
              <a:rPr lang="ko-KR" altLang="en-US" sz="1200" dirty="0" smtClean="0"/>
              <a:t> 정렬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9374278" y="4405008"/>
            <a:ext cx="911394" cy="6214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374278" y="5379522"/>
            <a:ext cx="911394" cy="6214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8953795" y="6133287"/>
            <a:ext cx="1748236" cy="4616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버퍼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실제 </a:t>
            </a:r>
            <a:r>
              <a:rPr lang="ko-KR" altLang="en-US" sz="1200" dirty="0" err="1" smtClean="0"/>
              <a:t>배치한대로</a:t>
            </a:r>
            <a:r>
              <a:rPr lang="ko-KR" altLang="en-US" sz="1200" dirty="0" smtClean="0"/>
              <a:t> 노출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9" name="꺾인 연결선 88"/>
          <p:cNvCxnSpPr>
            <a:stCxn id="86" idx="3"/>
            <a:endCxn id="87" idx="3"/>
          </p:cNvCxnSpPr>
          <p:nvPr/>
        </p:nvCxnSpPr>
        <p:spPr>
          <a:xfrm>
            <a:off x="10285672" y="4715718"/>
            <a:ext cx="12700" cy="974514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88" idx="3"/>
          </p:cNvCxnSpPr>
          <p:nvPr/>
        </p:nvCxnSpPr>
        <p:spPr>
          <a:xfrm rot="16200000" flipH="1">
            <a:off x="9994570" y="5656658"/>
            <a:ext cx="1219757" cy="195165"/>
          </a:xfrm>
          <a:prstGeom prst="bentConnector4">
            <a:avLst>
              <a:gd name="adj1" fmla="val 3737"/>
              <a:gd name="adj2" fmla="val 21713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7527" y="1610883"/>
            <a:ext cx="42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승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17526" y="3766650"/>
            <a:ext cx="42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패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029" y="955964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45178" y="1587732"/>
            <a:ext cx="980902" cy="980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78134" y="1587732"/>
            <a:ext cx="980902" cy="980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상대 선택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11090" y="1587732"/>
            <a:ext cx="980902" cy="980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 준비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444046" y="1587732"/>
            <a:ext cx="980902" cy="980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77002" y="1587732"/>
            <a:ext cx="980902" cy="980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2926080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>
            <a:off x="4759036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8" idx="1"/>
          </p:cNvCxnSpPr>
          <p:nvPr/>
        </p:nvCxnSpPr>
        <p:spPr>
          <a:xfrm>
            <a:off x="6591992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  <a:endCxn id="9" idx="1"/>
          </p:cNvCxnSpPr>
          <p:nvPr/>
        </p:nvCxnSpPr>
        <p:spPr>
          <a:xfrm>
            <a:off x="8424948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4029" y="2928852"/>
            <a:ext cx="9883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팀 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대장 순서로 캐릭터를 </a:t>
            </a:r>
            <a:r>
              <a:rPr lang="ko-KR" altLang="en-US" dirty="0" smtClean="0"/>
              <a:t>배치하여 </a:t>
            </a:r>
            <a:r>
              <a:rPr lang="ko-KR" altLang="en-US" dirty="0" smtClean="0"/>
              <a:t>팀 설정을 마쳐야 상대방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에게 </a:t>
            </a:r>
            <a:r>
              <a:rPr lang="ko-KR" altLang="en-US" dirty="0" smtClean="0"/>
              <a:t>나의 팀이 노출되고 노출된 상대방을 선택하여 게임을 플레이할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상대 선택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노출된 상대 리스트 중 한 명을 선택하여 전투 준비 상태로 돌입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전투 준비</a:t>
            </a:r>
            <a:r>
              <a:rPr lang="en-US" altLang="ko-KR" dirty="0" smtClean="0"/>
              <a:t>:</a:t>
            </a:r>
            <a:r>
              <a:rPr lang="ko-KR" altLang="en-US" dirty="0" smtClean="0"/>
              <a:t> 팀 설정에서 설정한 팀 세팅을 가지고 와서 순서와 캐릭터를 변경할 수 있는 단계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설정된 나의 팀과 상대 팀의 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순서에 따라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전투 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상대방과의 전투에서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패배에 따른 </a:t>
            </a:r>
            <a:r>
              <a:rPr lang="ko-KR" altLang="en-US" dirty="0" err="1" smtClean="0"/>
              <a:t>결과창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1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1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66" y="214557"/>
            <a:ext cx="2985330" cy="2235284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86" y="214557"/>
            <a:ext cx="2985330" cy="22352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5765" y="1944710"/>
            <a:ext cx="840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불속성</a:t>
            </a:r>
            <a:r>
              <a:rPr lang="ko-KR" altLang="en-US" sz="800" dirty="0" smtClean="0">
                <a:solidFill>
                  <a:schemeClr val="bg1"/>
                </a:solidFill>
              </a:rPr>
              <a:t> 방어력 </a:t>
            </a:r>
            <a:r>
              <a:rPr lang="en-US" altLang="ko-KR" sz="800" dirty="0" smtClean="0">
                <a:solidFill>
                  <a:schemeClr val="bg1"/>
                </a:solidFill>
              </a:rPr>
              <a:t>10% </a:t>
            </a:r>
            <a:r>
              <a:rPr lang="ko-KR" altLang="en-US" sz="800" dirty="0" smtClean="0">
                <a:solidFill>
                  <a:schemeClr val="bg1"/>
                </a:solidFill>
              </a:rPr>
              <a:t>증가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4152" y="1908204"/>
            <a:ext cx="91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암속성</a:t>
            </a:r>
            <a:r>
              <a:rPr lang="ko-KR" altLang="en-US" sz="800" dirty="0" smtClean="0">
                <a:solidFill>
                  <a:schemeClr val="bg1"/>
                </a:solidFill>
              </a:rPr>
              <a:t> 공격력 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10% </a:t>
            </a:r>
            <a:r>
              <a:rPr lang="ko-KR" altLang="en-US" sz="800" dirty="0" smtClean="0">
                <a:solidFill>
                  <a:schemeClr val="bg1"/>
                </a:solidFill>
              </a:rPr>
              <a:t>증가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66181" y="2295968"/>
            <a:ext cx="74922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651" y="1616318"/>
            <a:ext cx="19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주마다 변경되는 경기 버프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55" y="230785"/>
            <a:ext cx="1954237" cy="2219056"/>
          </a:xfrm>
          <a:prstGeom prst="rect">
            <a:avLst/>
          </a:prstGeom>
        </p:spPr>
      </p:pic>
      <p:sp>
        <p:nvSpPr>
          <p:cNvPr id="197" name="모서리가 둥근 직사각형 196"/>
          <p:cNvSpPr/>
          <p:nvPr/>
        </p:nvSpPr>
        <p:spPr>
          <a:xfrm>
            <a:off x="2844559" y="1064499"/>
            <a:ext cx="742931" cy="51800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3816990" y="1065299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779786" y="1064499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5820909" y="1059994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6775231" y="1080388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93915" y="515389"/>
            <a:ext cx="18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설정창</a:t>
            </a:r>
            <a:endParaRPr lang="ko-KR" altLang="en-US" dirty="0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84" y="2559862"/>
            <a:ext cx="745910" cy="696182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40" y="2565564"/>
            <a:ext cx="748396" cy="69121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59" y="2565564"/>
            <a:ext cx="748396" cy="691210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98" y="2565564"/>
            <a:ext cx="748396" cy="691210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6" y="2565564"/>
            <a:ext cx="748396" cy="69121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40" y="3381490"/>
            <a:ext cx="748396" cy="69121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9" y="3381490"/>
            <a:ext cx="752772" cy="691210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5" y="3381491"/>
            <a:ext cx="748397" cy="69121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83" y="3381490"/>
            <a:ext cx="745910" cy="691210"/>
          </a:xfrm>
          <a:prstGeom prst="rect">
            <a:avLst/>
          </a:prstGeom>
        </p:spPr>
      </p:pic>
      <p:pic>
        <p:nvPicPr>
          <p:cNvPr id="214" name="그림 2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57" y="3381490"/>
            <a:ext cx="748398" cy="691210"/>
          </a:xfrm>
          <a:prstGeom prst="rect">
            <a:avLst/>
          </a:prstGeom>
        </p:spPr>
      </p:pic>
      <p:sp>
        <p:nvSpPr>
          <p:cNvPr id="215" name="직사각형 214"/>
          <p:cNvSpPr/>
          <p:nvPr/>
        </p:nvSpPr>
        <p:spPr>
          <a:xfrm>
            <a:off x="5081741" y="4197418"/>
            <a:ext cx="1133114" cy="5653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선택</a:t>
            </a:r>
            <a:endParaRPr lang="ko-KR" altLang="en-US" sz="2000" dirty="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927204" y="5173627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338954" y="5173625"/>
            <a:ext cx="790040" cy="550853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49589" y="5152559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6159259" y="5152559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571009" y="5173625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sp>
        <p:nvSpPr>
          <p:cNvPr id="221" name="직사각형 220"/>
          <p:cNvSpPr/>
          <p:nvPr/>
        </p:nvSpPr>
        <p:spPr>
          <a:xfrm>
            <a:off x="5302356" y="2559860"/>
            <a:ext cx="748396" cy="69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05" y="5078593"/>
            <a:ext cx="748396" cy="691210"/>
          </a:xfrm>
          <a:prstGeom prst="rect">
            <a:avLst/>
          </a:prstGeom>
        </p:spPr>
      </p:pic>
      <p:sp>
        <p:nvSpPr>
          <p:cNvPr id="223" name="직사각형 222"/>
          <p:cNvSpPr/>
          <p:nvPr/>
        </p:nvSpPr>
        <p:spPr>
          <a:xfrm>
            <a:off x="2695285" y="2475470"/>
            <a:ext cx="5954611" cy="23650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5081741" y="4196576"/>
            <a:ext cx="1133114" cy="58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꺾인 연결선 224"/>
          <p:cNvCxnSpPr>
            <a:stCxn id="224" idx="3"/>
            <a:endCxn id="226" idx="3"/>
          </p:cNvCxnSpPr>
          <p:nvPr/>
        </p:nvCxnSpPr>
        <p:spPr>
          <a:xfrm>
            <a:off x="6214855" y="4491344"/>
            <a:ext cx="3728360" cy="933456"/>
          </a:xfrm>
          <a:prstGeom prst="bentConnector3">
            <a:avLst>
              <a:gd name="adj1" fmla="val 10613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1698603" y="5068417"/>
            <a:ext cx="8244612" cy="7127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7749066" y="1080121"/>
            <a:ext cx="742931" cy="5180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</a:t>
            </a:r>
            <a:endParaRPr lang="ko-KR" altLang="en-US" dirty="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8981644" y="5173624"/>
            <a:ext cx="790040" cy="5508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915" y="515389"/>
            <a:ext cx="13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상대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3750079" y="615677"/>
            <a:ext cx="4648199" cy="5874875"/>
            <a:chOff x="3750079" y="615677"/>
            <a:chExt cx="4648199" cy="5874875"/>
          </a:xfrm>
        </p:grpSpPr>
        <p:grpSp>
          <p:nvGrpSpPr>
            <p:cNvPr id="87" name="그룹 86"/>
            <p:cNvGrpSpPr/>
            <p:nvPr/>
          </p:nvGrpSpPr>
          <p:grpSpPr>
            <a:xfrm>
              <a:off x="3750079" y="615677"/>
              <a:ext cx="4648199" cy="5874875"/>
              <a:chOff x="3533948" y="773619"/>
              <a:chExt cx="4648199" cy="5874875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3533948" y="773619"/>
                <a:ext cx="4648199" cy="4563839"/>
                <a:chOff x="4514850" y="1081190"/>
                <a:chExt cx="4648199" cy="4563839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4522990" y="1600200"/>
                  <a:ext cx="4621010" cy="800100"/>
                </a:xfrm>
                <a:prstGeom prst="rect">
                  <a:avLst/>
                </a:prstGeom>
                <a:solidFill>
                  <a:srgbClr val="38485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4158" y="1731893"/>
                  <a:ext cx="570673" cy="532628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456" y="1743566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258" y="1733795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4878" y="1749232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53160" y="1726270"/>
                  <a:ext cx="572574" cy="528823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4805335" y="1620455"/>
                  <a:ext cx="625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i="1" dirty="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altLang="ko-KR" sz="1000" b="1" i="1" baseline="30000" dirty="0" smtClean="0">
                      <a:solidFill>
                        <a:schemeClr val="bg1"/>
                      </a:solidFill>
                    </a:rPr>
                    <a:t>nd</a:t>
                  </a:r>
                  <a:r>
                    <a:rPr lang="ko-KR" altLang="en-US" sz="1000" b="1" i="1" dirty="0" err="1" smtClean="0">
                      <a:solidFill>
                        <a:schemeClr val="bg1"/>
                      </a:solidFill>
                    </a:rPr>
                    <a:t>타디</a:t>
                  </a:r>
                  <a:endParaRPr lang="ko-KR" altLang="en-US" sz="10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5509" y="1844317"/>
                  <a:ext cx="6131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+17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675456" y="1662050"/>
                  <a:ext cx="2736719" cy="68372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8734" y="1726270"/>
                  <a:ext cx="572575" cy="528823"/>
                </a:xfrm>
                <a:prstGeom prst="rect">
                  <a:avLst/>
                </a:prstGeom>
              </p:spPr>
            </p:pic>
            <p:sp>
              <p:nvSpPr>
                <p:cNvPr id="20" name="직사각형 19"/>
                <p:cNvSpPr/>
                <p:nvPr/>
              </p:nvSpPr>
              <p:spPr>
                <a:xfrm>
                  <a:off x="8508734" y="1662050"/>
                  <a:ext cx="569827" cy="683724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534444" y="2124881"/>
                  <a:ext cx="112530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점수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2022  </a:t>
                  </a:r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전투력 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58,765</a:t>
                  </a:r>
                  <a:endParaRPr lang="ko-KR" altLang="en-US" sz="6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522990" y="2415617"/>
                  <a:ext cx="4621010" cy="800100"/>
                </a:xfrm>
                <a:prstGeom prst="rect">
                  <a:avLst/>
                </a:prstGeom>
                <a:solidFill>
                  <a:srgbClr val="38485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4158" y="2547310"/>
                  <a:ext cx="570673" cy="532628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456" y="2558983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1321" y="2549210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4878" y="2564649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53160" y="2541687"/>
                  <a:ext cx="572574" cy="528823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4805335" y="2435872"/>
                  <a:ext cx="6254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i="1" dirty="0" err="1" smtClean="0">
                      <a:solidFill>
                        <a:schemeClr val="bg1"/>
                      </a:solidFill>
                    </a:rPr>
                    <a:t>최약자들</a:t>
                  </a:r>
                  <a:endParaRPr lang="ko-KR" altLang="en-US" sz="8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775509" y="2659734"/>
                  <a:ext cx="6131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+12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675456" y="2477467"/>
                  <a:ext cx="2736719" cy="68372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7216" y="2549210"/>
                  <a:ext cx="572575" cy="528823"/>
                </a:xfrm>
                <a:prstGeom prst="rect">
                  <a:avLst/>
                </a:prstGeom>
              </p:spPr>
            </p:pic>
            <p:sp>
              <p:nvSpPr>
                <p:cNvPr id="46" name="직사각형 45"/>
                <p:cNvSpPr/>
                <p:nvPr/>
              </p:nvSpPr>
              <p:spPr>
                <a:xfrm>
                  <a:off x="8508734" y="2477467"/>
                  <a:ext cx="569827" cy="683724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34444" y="2940298"/>
                  <a:ext cx="112530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점수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1953  </a:t>
                  </a:r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전투력 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51,234</a:t>
                  </a:r>
                  <a:endParaRPr lang="ko-KR" altLang="en-US" sz="6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4522990" y="3231034"/>
                  <a:ext cx="4621010" cy="800100"/>
                </a:xfrm>
                <a:prstGeom prst="rect">
                  <a:avLst/>
                </a:prstGeom>
                <a:solidFill>
                  <a:srgbClr val="38485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8445" y="3372497"/>
                  <a:ext cx="570673" cy="532628"/>
                </a:xfrm>
                <a:prstGeom prst="rect">
                  <a:avLst/>
                </a:prstGeom>
              </p:spPr>
            </p:pic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456" y="3374400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258" y="3364629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4878" y="3380066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53160" y="3357104"/>
                  <a:ext cx="572574" cy="528823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/>
              </p:nvSpPr>
              <p:spPr>
                <a:xfrm>
                  <a:off x="4805335" y="3251289"/>
                  <a:ext cx="625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i="1" dirty="0" err="1" smtClean="0">
                      <a:solidFill>
                        <a:schemeClr val="bg1"/>
                      </a:solidFill>
                    </a:rPr>
                    <a:t>마이노</a:t>
                  </a:r>
                  <a:endParaRPr lang="ko-KR" altLang="en-US" sz="10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775509" y="3475151"/>
                  <a:ext cx="6131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+10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5675456" y="3292884"/>
                  <a:ext cx="2736719" cy="68372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7343" y="3357103"/>
                  <a:ext cx="572575" cy="528823"/>
                </a:xfrm>
                <a:prstGeom prst="rect">
                  <a:avLst/>
                </a:prstGeom>
              </p:spPr>
            </p:pic>
            <p:sp>
              <p:nvSpPr>
                <p:cNvPr id="58" name="직사각형 57"/>
                <p:cNvSpPr/>
                <p:nvPr/>
              </p:nvSpPr>
              <p:spPr>
                <a:xfrm>
                  <a:off x="8508734" y="3292884"/>
                  <a:ext cx="569827" cy="683724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534444" y="3755715"/>
                  <a:ext cx="112530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점수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1918  </a:t>
                  </a:r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전투력 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55,555</a:t>
                  </a:r>
                  <a:endParaRPr lang="ko-KR" altLang="en-US" sz="6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4522990" y="4027854"/>
                  <a:ext cx="4621010" cy="800100"/>
                </a:xfrm>
                <a:prstGeom prst="rect">
                  <a:avLst/>
                </a:prstGeom>
                <a:solidFill>
                  <a:srgbClr val="38485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4439" y="4164471"/>
                  <a:ext cx="570673" cy="532628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456" y="4171220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258" y="4161449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4878" y="4176886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1747" y="4167376"/>
                  <a:ext cx="572574" cy="528823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4805335" y="4048109"/>
                  <a:ext cx="625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i="1" dirty="0" smtClean="0">
                      <a:solidFill>
                        <a:schemeClr val="bg1"/>
                      </a:solidFill>
                    </a:rPr>
                    <a:t>싸우니</a:t>
                  </a:r>
                  <a:endParaRPr lang="ko-KR" altLang="en-US" sz="10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775509" y="4271971"/>
                  <a:ext cx="6131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+8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675456" y="4089704"/>
                  <a:ext cx="2736719" cy="68372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5734" y="4164103"/>
                  <a:ext cx="572575" cy="528823"/>
                </a:xfrm>
                <a:prstGeom prst="rect">
                  <a:avLst/>
                </a:prstGeom>
              </p:spPr>
            </p:pic>
            <p:sp>
              <p:nvSpPr>
                <p:cNvPr id="70" name="직사각형 69"/>
                <p:cNvSpPr/>
                <p:nvPr/>
              </p:nvSpPr>
              <p:spPr>
                <a:xfrm>
                  <a:off x="8508734" y="4089704"/>
                  <a:ext cx="569827" cy="683724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534444" y="4552535"/>
                  <a:ext cx="112530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점수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1888  </a:t>
                  </a:r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전투력 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50,123</a:t>
                  </a:r>
                  <a:endParaRPr lang="ko-KR" altLang="en-US" sz="6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4522990" y="4844929"/>
                  <a:ext cx="4621010" cy="800100"/>
                </a:xfrm>
                <a:prstGeom prst="rect">
                  <a:avLst/>
                </a:prstGeom>
                <a:solidFill>
                  <a:srgbClr val="38485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3" name="그림 7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2093" y="4986392"/>
                  <a:ext cx="570673" cy="532628"/>
                </a:xfrm>
                <a:prstGeom prst="rect">
                  <a:avLst/>
                </a:prstGeom>
              </p:spPr>
            </p:pic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456" y="4988295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258" y="4978524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12869" y="4988295"/>
                  <a:ext cx="572574" cy="528823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5027" y="4988295"/>
                  <a:ext cx="572574" cy="528823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4805335" y="4865184"/>
                  <a:ext cx="625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i="1" dirty="0" err="1" smtClean="0">
                      <a:solidFill>
                        <a:schemeClr val="bg1"/>
                      </a:solidFill>
                    </a:rPr>
                    <a:t>햄뜨</a:t>
                  </a:r>
                  <a:endParaRPr lang="ko-KR" altLang="en-US" sz="1000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4775509" y="5089046"/>
                  <a:ext cx="6131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/>
                      </a:solidFill>
                    </a:rPr>
                    <a:t>+7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5675456" y="4906779"/>
                  <a:ext cx="2736719" cy="68372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32649" y="4986392"/>
                  <a:ext cx="572575" cy="528823"/>
                </a:xfrm>
                <a:prstGeom prst="rect">
                  <a:avLst/>
                </a:prstGeom>
              </p:spPr>
            </p:pic>
            <p:sp>
              <p:nvSpPr>
                <p:cNvPr id="82" name="직사각형 81"/>
                <p:cNvSpPr/>
                <p:nvPr/>
              </p:nvSpPr>
              <p:spPr>
                <a:xfrm>
                  <a:off x="8508734" y="4906779"/>
                  <a:ext cx="569827" cy="683724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534444" y="5369610"/>
                  <a:ext cx="112530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점수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1876  </a:t>
                  </a:r>
                  <a:r>
                    <a:rPr lang="ko-KR" altLang="en-US" sz="600" b="1" i="1" dirty="0" smtClean="0">
                      <a:solidFill>
                        <a:schemeClr val="bg1"/>
                      </a:solidFill>
                    </a:rPr>
                    <a:t>전투력  </a:t>
                  </a:r>
                  <a:r>
                    <a:rPr lang="en-US" altLang="ko-KR" sz="600" b="1" i="1" dirty="0" smtClean="0">
                      <a:solidFill>
                        <a:schemeClr val="bg1"/>
                      </a:solidFill>
                    </a:rPr>
                    <a:t>49,876</a:t>
                  </a:r>
                  <a:endParaRPr lang="ko-KR" altLang="en-US" sz="600" b="1" i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4850" y="1081190"/>
                  <a:ext cx="4648199" cy="523948"/>
                </a:xfrm>
                <a:prstGeom prst="rect">
                  <a:avLst/>
                </a:prstGeom>
              </p:spPr>
            </p:pic>
          </p:grp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948" y="5352913"/>
                <a:ext cx="4648199" cy="1295581"/>
              </a:xfrm>
              <a:prstGeom prst="rect">
                <a:avLst/>
              </a:prstGeom>
            </p:spPr>
          </p:pic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10" y="5680814"/>
              <a:ext cx="2827383" cy="809738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 rot="540000">
              <a:off x="4583161" y="5673636"/>
              <a:ext cx="164203" cy="741787"/>
            </a:xfrm>
            <a:prstGeom prst="rect">
              <a:avLst/>
            </a:prstGeom>
            <a:solidFill>
              <a:srgbClr val="98B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50746" y="2186596"/>
            <a:ext cx="294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</a:t>
            </a:r>
            <a:r>
              <a:rPr lang="ko-KR" altLang="en-US" dirty="0" err="1" smtClean="0"/>
              <a:t>재검색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상대를 선택해서 전투가 끝날 시 리스트 </a:t>
            </a:r>
            <a:r>
              <a:rPr lang="ko-KR" altLang="en-US" dirty="0" err="1" smtClean="0"/>
              <a:t>재검색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상대적 우위의 상대부터 동급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하위의 </a:t>
            </a:r>
            <a:r>
              <a:rPr lang="ko-KR" altLang="en-US" dirty="0" err="1" smtClean="0"/>
              <a:t>상대순으로</a:t>
            </a:r>
            <a:r>
              <a:rPr lang="ko-KR" altLang="en-US" dirty="0" smtClean="0"/>
              <a:t> 리스트 정렬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3524250" y="1334331"/>
            <a:ext cx="0" cy="3643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686574" y="3372485"/>
            <a:ext cx="5955983" cy="23548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693912" y="2455874"/>
            <a:ext cx="5955983" cy="899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66" y="214557"/>
            <a:ext cx="2985330" cy="2235284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86" y="214557"/>
            <a:ext cx="2985330" cy="22352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5765" y="1944710"/>
            <a:ext cx="840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불속성</a:t>
            </a:r>
            <a:r>
              <a:rPr lang="ko-KR" altLang="en-US" sz="800" dirty="0" smtClean="0">
                <a:solidFill>
                  <a:schemeClr val="bg1"/>
                </a:solidFill>
              </a:rPr>
              <a:t> 방어력 </a:t>
            </a:r>
            <a:r>
              <a:rPr lang="en-US" altLang="ko-KR" sz="800" dirty="0" smtClean="0">
                <a:solidFill>
                  <a:schemeClr val="bg1"/>
                </a:solidFill>
              </a:rPr>
              <a:t>10% </a:t>
            </a:r>
            <a:r>
              <a:rPr lang="ko-KR" altLang="en-US" sz="800" dirty="0" smtClean="0">
                <a:solidFill>
                  <a:schemeClr val="bg1"/>
                </a:solidFill>
              </a:rPr>
              <a:t>증가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4152" y="1908204"/>
            <a:ext cx="91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암속성</a:t>
            </a:r>
            <a:r>
              <a:rPr lang="ko-KR" altLang="en-US" sz="800" dirty="0" smtClean="0">
                <a:solidFill>
                  <a:schemeClr val="bg1"/>
                </a:solidFill>
              </a:rPr>
              <a:t> 공격력 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10% </a:t>
            </a:r>
            <a:r>
              <a:rPr lang="ko-KR" altLang="en-US" sz="800" dirty="0" smtClean="0">
                <a:solidFill>
                  <a:schemeClr val="bg1"/>
                </a:solidFill>
              </a:rPr>
              <a:t>증가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66181" y="2295968"/>
            <a:ext cx="74922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651" y="1616318"/>
            <a:ext cx="19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주마다 변경되는 경기 버프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55" y="230785"/>
            <a:ext cx="1954237" cy="2219056"/>
          </a:xfrm>
          <a:prstGeom prst="rect">
            <a:avLst/>
          </a:prstGeom>
        </p:spPr>
      </p:pic>
      <p:sp>
        <p:nvSpPr>
          <p:cNvPr id="197" name="모서리가 둥근 직사각형 196"/>
          <p:cNvSpPr/>
          <p:nvPr/>
        </p:nvSpPr>
        <p:spPr>
          <a:xfrm>
            <a:off x="2844559" y="1064499"/>
            <a:ext cx="742931" cy="51800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3816990" y="1065299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779786" y="1064499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5820909" y="1059994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6775231" y="1080388"/>
            <a:ext cx="742931" cy="51800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cxnSp>
        <p:nvCxnSpPr>
          <p:cNvPr id="202" name="직선 연결선 201"/>
          <p:cNvCxnSpPr/>
          <p:nvPr/>
        </p:nvCxnSpPr>
        <p:spPr>
          <a:xfrm>
            <a:off x="166181" y="3343270"/>
            <a:ext cx="8483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81009" y="2567386"/>
            <a:ext cx="1938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상대방 정보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/>
              <a:t>캐릭터 정보만 </a:t>
            </a:r>
            <a:r>
              <a:rPr lang="ko-KR" altLang="en-US" sz="1200" dirty="0" smtClean="0">
                <a:solidFill>
                  <a:srgbClr val="0070C0"/>
                </a:solidFill>
              </a:rPr>
              <a:t>공개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200" dirty="0" smtClean="0"/>
              <a:t>순서 </a:t>
            </a:r>
            <a:r>
              <a:rPr lang="ko-KR" altLang="en-US" sz="1200" dirty="0" smtClean="0">
                <a:solidFill>
                  <a:srgbClr val="FF0000"/>
                </a:solidFill>
              </a:rPr>
              <a:t>비공개</a:t>
            </a:r>
            <a:r>
              <a:rPr lang="ko-KR" altLang="en-US" sz="1200" dirty="0" smtClean="0"/>
              <a:t> 응원만 </a:t>
            </a:r>
            <a:r>
              <a:rPr lang="ko-KR" altLang="en-US" sz="1200" dirty="0" smtClean="0">
                <a:solidFill>
                  <a:srgbClr val="0070C0"/>
                </a:solidFill>
              </a:rPr>
              <a:t>공개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93915" y="515389"/>
            <a:ext cx="18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전투 </a:t>
            </a:r>
            <a:r>
              <a:rPr lang="ko-KR" altLang="en-US" dirty="0" err="1" smtClean="0"/>
              <a:t>준비창</a:t>
            </a:r>
            <a:endParaRPr lang="ko-KR" altLang="en-US" dirty="0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84" y="3446703"/>
            <a:ext cx="745910" cy="696182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40" y="3452405"/>
            <a:ext cx="748396" cy="691210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59" y="3452405"/>
            <a:ext cx="748396" cy="691210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98" y="3452405"/>
            <a:ext cx="748396" cy="691210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6" y="3452405"/>
            <a:ext cx="748396" cy="691210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40" y="4268331"/>
            <a:ext cx="748396" cy="691210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9" y="4268331"/>
            <a:ext cx="752772" cy="691210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5" y="4268332"/>
            <a:ext cx="748397" cy="69121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83" y="4268331"/>
            <a:ext cx="745910" cy="691210"/>
          </a:xfrm>
          <a:prstGeom prst="rect">
            <a:avLst/>
          </a:prstGeom>
        </p:spPr>
      </p:pic>
      <p:pic>
        <p:nvPicPr>
          <p:cNvPr id="214" name="그림 2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57" y="4268331"/>
            <a:ext cx="748398" cy="691210"/>
          </a:xfrm>
          <a:prstGeom prst="rect">
            <a:avLst/>
          </a:prstGeom>
        </p:spPr>
      </p:pic>
      <p:sp>
        <p:nvSpPr>
          <p:cNvPr id="215" name="직사각형 214"/>
          <p:cNvSpPr/>
          <p:nvPr/>
        </p:nvSpPr>
        <p:spPr>
          <a:xfrm>
            <a:off x="5081741" y="5084259"/>
            <a:ext cx="1133114" cy="5653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선택</a:t>
            </a:r>
            <a:endParaRPr lang="ko-KR" altLang="en-US" sz="2000" dirty="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927204" y="6060468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선견</a:t>
            </a:r>
            <a:endParaRPr lang="ko-KR" altLang="en-US" dirty="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338954" y="6060466"/>
            <a:ext cx="790040" cy="550853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선봉</a:t>
            </a:r>
            <a:endParaRPr lang="ko-KR" altLang="en-US" dirty="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49589" y="6039400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중견</a:t>
            </a:r>
            <a:endParaRPr lang="ko-KR" altLang="en-US" dirty="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6159259" y="6039400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</a:t>
            </a:r>
            <a:endParaRPr lang="ko-KR" altLang="en-US" dirty="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571009" y="6060466"/>
            <a:ext cx="790040" cy="55085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대장</a:t>
            </a:r>
            <a:endParaRPr lang="ko-KR" altLang="en-US" dirty="0"/>
          </a:p>
        </p:txBody>
      </p:sp>
      <p:sp>
        <p:nvSpPr>
          <p:cNvPr id="221" name="직사각형 220"/>
          <p:cNvSpPr/>
          <p:nvPr/>
        </p:nvSpPr>
        <p:spPr>
          <a:xfrm>
            <a:off x="5302356" y="3446701"/>
            <a:ext cx="748396" cy="69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05" y="5965434"/>
            <a:ext cx="748396" cy="691210"/>
          </a:xfrm>
          <a:prstGeom prst="rect">
            <a:avLst/>
          </a:prstGeom>
        </p:spPr>
      </p:pic>
      <p:sp>
        <p:nvSpPr>
          <p:cNvPr id="223" name="직사각형 222"/>
          <p:cNvSpPr/>
          <p:nvPr/>
        </p:nvSpPr>
        <p:spPr>
          <a:xfrm>
            <a:off x="2695285" y="3362311"/>
            <a:ext cx="5954611" cy="23650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5081741" y="5083417"/>
            <a:ext cx="1133114" cy="5661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꺾인 연결선 224"/>
          <p:cNvCxnSpPr>
            <a:stCxn id="224" idx="3"/>
            <a:endCxn id="226" idx="3"/>
          </p:cNvCxnSpPr>
          <p:nvPr/>
        </p:nvCxnSpPr>
        <p:spPr>
          <a:xfrm>
            <a:off x="6214855" y="5366513"/>
            <a:ext cx="3728360" cy="945128"/>
          </a:xfrm>
          <a:prstGeom prst="bentConnector3">
            <a:avLst>
              <a:gd name="adj1" fmla="val 10613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1698603" y="5955258"/>
            <a:ext cx="8244612" cy="7127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7749066" y="1080121"/>
            <a:ext cx="742931" cy="5180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</a:t>
            </a:r>
            <a:endParaRPr lang="ko-KR" altLang="en-US" dirty="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8981644" y="6060465"/>
            <a:ext cx="790040" cy="5508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</a:t>
            </a:r>
            <a:endParaRPr lang="ko-KR" altLang="en-US" dirty="0"/>
          </a:p>
        </p:txBody>
      </p:sp>
      <p:pic>
        <p:nvPicPr>
          <p:cNvPr id="229" name="그림 2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68" y="2474994"/>
            <a:ext cx="858326" cy="792740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20" y="2485040"/>
            <a:ext cx="858327" cy="792740"/>
          </a:xfrm>
          <a:prstGeom prst="rect">
            <a:avLst/>
          </a:prstGeom>
        </p:spPr>
      </p:pic>
      <p:pic>
        <p:nvPicPr>
          <p:cNvPr id="231" name="그림 2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52" y="2474537"/>
            <a:ext cx="855475" cy="792740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27" y="2474538"/>
            <a:ext cx="855475" cy="798443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67" y="2489382"/>
            <a:ext cx="858326" cy="792740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98" y="2474537"/>
            <a:ext cx="858326" cy="792740"/>
          </a:xfrm>
          <a:prstGeom prst="rect">
            <a:avLst/>
          </a:prstGeom>
        </p:spPr>
      </p:pic>
      <p:sp>
        <p:nvSpPr>
          <p:cNvPr id="235" name="직사각형 234"/>
          <p:cNvSpPr/>
          <p:nvPr/>
        </p:nvSpPr>
        <p:spPr>
          <a:xfrm>
            <a:off x="7613602" y="2449841"/>
            <a:ext cx="1036293" cy="856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6205" y="3134433"/>
            <a:ext cx="351086" cy="1485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응원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462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914" y="515389"/>
            <a:ext cx="216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A </a:t>
            </a:r>
            <a:r>
              <a:rPr lang="ko-KR" altLang="en-US" dirty="0" smtClean="0"/>
              <a:t>전투 </a:t>
            </a:r>
            <a:r>
              <a:rPr lang="ko-KR" altLang="en-US" dirty="0" smtClean="0"/>
              <a:t>서순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45178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78134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11090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 결과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444046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77002" y="1587732"/>
            <a:ext cx="980902" cy="98090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926080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4759036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6591992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>
          <a:xfrm>
            <a:off x="8424948" y="2078183"/>
            <a:ext cx="852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4029" y="2928852"/>
            <a:ext cx="9883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순서의 캐릭터들이 노출되고 해당 라운드 설명 문구와 함께 잠시 대기하는 단계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순서의 캐릭터간의 전투 단계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라운드 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순서의 승패를 확인하는 단계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선견에서 대장까지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단계를 반복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최종 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최종적인 승패를 확인하고 점수 가감과 보상을 획득하는 단계</a:t>
            </a:r>
            <a:r>
              <a:rPr lang="en-US" altLang="ko-KR" dirty="0" smtClean="0"/>
              <a:t>.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V="1">
            <a:off x="5185063" y="-1161702"/>
            <a:ext cx="12700" cy="5498868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61435" y="1018070"/>
            <a:ext cx="2803514" cy="4943475"/>
            <a:chOff x="3341741" y="884721"/>
            <a:chExt cx="2803514" cy="4943475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741" y="884721"/>
              <a:ext cx="2803514" cy="4943475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672434" y="4275796"/>
              <a:ext cx="571906" cy="66721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341741" y="3894077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354440" y="4427801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680233" y="3894078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0232" y="4427802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21" y="3961566"/>
              <a:ext cx="314229" cy="31422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45" y="4491074"/>
              <a:ext cx="327805" cy="327805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4845050" y="3964024"/>
              <a:ext cx="767690" cy="186417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99191" y="4940282"/>
              <a:ext cx="730250" cy="887913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35" y="3924613"/>
              <a:ext cx="335663" cy="33566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18446" y="4455152"/>
              <a:ext cx="330728" cy="330728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93915" y="1018071"/>
            <a:ext cx="2803514" cy="4943475"/>
            <a:chOff x="3341741" y="884721"/>
            <a:chExt cx="2803514" cy="4943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741" y="884721"/>
              <a:ext cx="2803514" cy="494347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672434" y="4275796"/>
              <a:ext cx="571906" cy="66721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41741" y="3894077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354440" y="4427801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680233" y="3894078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680232" y="4427802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21" y="3961566"/>
              <a:ext cx="314229" cy="31422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45" y="4491074"/>
              <a:ext cx="327805" cy="32780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845050" y="3964024"/>
              <a:ext cx="767690" cy="186417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99191" y="4940282"/>
              <a:ext cx="730250" cy="887913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35" y="3924613"/>
              <a:ext cx="335663" cy="33566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18446" y="4455152"/>
              <a:ext cx="330728" cy="33072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93914" y="515389"/>
            <a:ext cx="21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A </a:t>
            </a:r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900" y="209550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선견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1197" y="209550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</a:rPr>
              <a:t>FIGHT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1" y="1017405"/>
            <a:ext cx="2803150" cy="494413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081797" y="1017405"/>
            <a:ext cx="2803514" cy="4943475"/>
            <a:chOff x="3341741" y="884721"/>
            <a:chExt cx="2803514" cy="494347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741" y="884721"/>
              <a:ext cx="2803514" cy="494347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3672434" y="4275796"/>
              <a:ext cx="571906" cy="66721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341741" y="3894077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54440" y="4427801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80233" y="3894078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680232" y="4427802"/>
              <a:ext cx="449209" cy="4492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5CB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21" y="3961566"/>
              <a:ext cx="314229" cy="314229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145" y="4491074"/>
              <a:ext cx="327805" cy="327805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4845050" y="3964024"/>
              <a:ext cx="767690" cy="1864172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399191" y="4940282"/>
              <a:ext cx="730250" cy="887913"/>
            </a:xfrm>
            <a:prstGeom prst="rect">
              <a:avLst/>
            </a:prstGeom>
            <a:solidFill>
              <a:srgbClr val="54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35" y="3924613"/>
              <a:ext cx="335663" cy="33566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18446" y="4455152"/>
              <a:ext cx="330728" cy="330728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 rot="-300000">
            <a:off x="9102116" y="3355726"/>
            <a:ext cx="425106" cy="63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100976" y="2942357"/>
            <a:ext cx="428204" cy="428204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4483" y="3026157"/>
            <a:ext cx="51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패배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434601" y="2942357"/>
            <a:ext cx="428204" cy="428204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398108" y="3026157"/>
            <a:ext cx="51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70C0"/>
                </a:solidFill>
              </a:rPr>
              <a:t>승리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715626" y="1219201"/>
            <a:ext cx="90487" cy="85725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400944" y="2095500"/>
            <a:ext cx="2427543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승리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69782" y="209550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중</a:t>
            </a:r>
            <a:r>
              <a:rPr lang="ko-KR" altLang="en-US" sz="2800" b="1" i="1" dirty="0">
                <a:solidFill>
                  <a:schemeClr val="bg1"/>
                </a:solidFill>
              </a:rPr>
              <a:t>견</a:t>
            </a:r>
          </a:p>
        </p:txBody>
      </p:sp>
      <p:sp>
        <p:nvSpPr>
          <p:cNvPr id="63" name="타원 62"/>
          <p:cNvSpPr/>
          <p:nvPr/>
        </p:nvSpPr>
        <p:spPr>
          <a:xfrm>
            <a:off x="9100976" y="4035755"/>
            <a:ext cx="428204" cy="428204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64483" y="4119555"/>
            <a:ext cx="51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70C0"/>
                </a:solidFill>
              </a:rPr>
              <a:t>승리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 rot="-300000">
            <a:off x="509604" y="4447571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300000">
            <a:off x="2837667" y="4441878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-300000">
            <a:off x="509603" y="5006599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300000">
            <a:off x="2837666" y="5000906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-300000">
            <a:off x="3391205" y="4441631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300000">
            <a:off x="5719268" y="4435938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-300000">
            <a:off x="3391204" y="5000659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300000">
            <a:off x="5719267" y="4994966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-300000">
            <a:off x="9103838" y="4447324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300000">
            <a:off x="11431901" y="4441631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-300000">
            <a:off x="9103837" y="5006352"/>
            <a:ext cx="425106" cy="634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rot="300000">
            <a:off x="11431900" y="5000659"/>
            <a:ext cx="425106" cy="63469"/>
          </a:xfrm>
          <a:prstGeom prst="rect">
            <a:avLst/>
          </a:prstGeom>
          <a:solidFill>
            <a:srgbClr val="2E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-300000">
            <a:off x="9326219" y="4442591"/>
            <a:ext cx="195166" cy="52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300000">
            <a:off x="11425601" y="3348150"/>
            <a:ext cx="379802" cy="64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400943" y="1572280"/>
            <a:ext cx="242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선견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5343" y="6132987"/>
            <a:ext cx="15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08270" y="6142093"/>
            <a:ext cx="18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라운드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337600" y="6136390"/>
            <a:ext cx="23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다음 라운드 준비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11438776" y="4603932"/>
            <a:ext cx="428204" cy="428204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402283" y="4687732"/>
            <a:ext cx="519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패배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300000">
            <a:off x="11436238" y="5004675"/>
            <a:ext cx="425106" cy="63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323850" y="2987556"/>
            <a:ext cx="0" cy="2094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12864" y="6142093"/>
            <a:ext cx="15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2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555</Words>
  <Application>Microsoft Office PowerPoint</Application>
  <PresentationFormat>와이드스크린</PresentationFormat>
  <Paragraphs>202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Thesalt-15</dc:creator>
  <cp:lastModifiedBy>wonhyoung Lee</cp:lastModifiedBy>
  <cp:revision>190</cp:revision>
  <dcterms:created xsi:type="dcterms:W3CDTF">2022-06-29T01:52:36Z</dcterms:created>
  <dcterms:modified xsi:type="dcterms:W3CDTF">2022-10-03T05:35:43Z</dcterms:modified>
</cp:coreProperties>
</file>