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C8D3A"/>
    <a:srgbClr val="7F6000"/>
    <a:srgbClr val="FFD253"/>
    <a:srgbClr val="FFD13F"/>
    <a:srgbClr val="EA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EA8FC-49BB-432E-89B5-8CE917013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C49CF4-EEBA-490E-B78B-29B5886BD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99D79-FC8E-4ED8-A8C7-D29C318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60183-CE41-4A27-8DA1-DF1104D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C4071-08B0-4487-ABB6-B9C2E25B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C49D-D3C8-421F-A965-4AA5CE9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81585-6301-49E2-A1F7-AB3A0E1A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DAB63-29B9-4F16-9C28-9E3AF65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8FC3-95E4-42B4-AC22-F412F91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22BBD-F8CC-45F3-8A93-D9FE637F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1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F15B31-1447-4774-8EB3-A70895B15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0D2F0-C1A5-4F8F-99FB-4B998D3B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8BE60-86D6-4731-A710-767A5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0390D-134D-4519-B132-79227387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42B20-4DF7-4723-9D9F-DE6611A1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6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7D63-0B0F-4FC7-A12F-BF4D777B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5C1E1-87C4-470D-AD66-49CC4FB6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7FE15-9F1A-40E1-AF26-4CD53B89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092C4-016B-4F77-A397-6BAEA7AC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76C48-5D72-40CC-8B22-697B0A52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3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71CF3-F47E-4E5D-9F5C-10BEF7AF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E1431-5D06-41B4-A370-D979D279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B1174-7CE4-47A1-8B44-289535FF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579F4-C9EF-4895-A163-03E72F95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67A5B-ABC3-4059-8ABA-45F895FF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09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91E0-315C-435D-9353-8753BFA3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4A4F3-D839-4C66-854E-14A2E26B8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F8793B-0226-48ED-857F-55489FB1F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3FE13-18FC-45A3-8FD3-32EDABF0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467B4-7A42-4AD3-A35A-11E5D274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329C1-14BE-4BD1-8FCD-33E21164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FB701-9BC0-4184-A522-4450A13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8A72-F90D-4F67-9A66-141023A5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C6FD6-6B09-4D51-866E-7E9EC977F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4D214B-151D-4DDC-B0DF-386A8AC66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454459-DFE1-4C33-8E18-412F94728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682372-53F9-4449-BBB1-44CCD5EE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A1702-57B8-4CC5-B57E-382C96A6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8F258-CAB8-463F-8F46-23E99B88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7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27AEF-CEEE-4AFA-A1D1-88C88C9C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0AA87-3DB2-4E0B-84CC-97F0C2FB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09A2B-9876-4994-834C-4235F1FC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A26CC-C36F-4B96-AA42-E386E2EA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97927-626A-46E7-BDAF-6EB153EB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2D6996-8C2D-4C6B-85D7-FB95BD7D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49AB1-63BF-430A-96F8-23B2BBA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A608-C70F-4330-B77A-34A766CF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1AEB-D226-4490-B9E6-C3C85884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7E3DF-9B8C-495A-9E29-080D4E0A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07DC10-69C4-40DC-9136-C7AD20B1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BB74C-FAAC-40EE-98DA-FC5A2A0D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BD58B-40D3-40EC-87B6-D5ADA51A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6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AE7F-EEB0-48BD-A826-F5A559CF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96C02-06A8-4AA1-A25B-62F5BCA22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CD443-D366-499A-9CC8-7C1508867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79666-82E9-4B04-B9D0-0C1616F7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1B933-A11E-4CF8-93E4-622C865E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93FE0-6C32-43CE-8B80-0FCD732B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D01BD-24EA-4675-83AA-FFA9EFC4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E0723-AFC2-4FE6-8ABC-6EF2B9822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ED6C7-02D4-4A51-806E-526E8270B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A137-7EE0-419B-940E-CD3750A4D18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D9475-EE23-4C2C-B20A-590FF4090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DD982-E33E-439B-A47C-9912176B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C828-A894-4B74-973A-795A1834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ommons.wikimedia.org/wiki/File:Red_check.sv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3C17723-03C7-4E5B-93D3-6CF86BB60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70" y="1910922"/>
            <a:ext cx="10010500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D453E906-3A9A-4B60-9EF9-CAC2521D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53" y="1082425"/>
            <a:ext cx="6098495" cy="469315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3F5D967-85E3-4D3D-A1BB-492B930B6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7" y="4583889"/>
            <a:ext cx="7437765" cy="70719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DDB072BD-F207-40B8-8AD9-878105FD0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7" y="4864797"/>
            <a:ext cx="7437765" cy="70719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6CEF960-414C-4F86-8A3B-00C72F723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589" y="226740"/>
            <a:ext cx="7657979" cy="62825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CB99572-EACD-460B-9E76-AA7746B08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47" y="2436574"/>
            <a:ext cx="4828450" cy="70719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57310BD-0404-4AE5-A1E0-0ABF9079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9" y="3284225"/>
            <a:ext cx="5450296" cy="71329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85E71585-ECCE-46AF-A209-62E747BEC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9" y="4278427"/>
            <a:ext cx="4584589" cy="70719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BBF6E18-923F-4150-A48E-16288F5D8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9" y="5218395"/>
            <a:ext cx="5218628" cy="70719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EEB2F2DE-EBF9-4A87-BDF6-3779919EC3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5734" y="2002751"/>
            <a:ext cx="2484915" cy="242152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E9AB5CC2-853D-45D1-AB27-2A7A836168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5492" y="1987646"/>
            <a:ext cx="2569801" cy="24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52FC6-901C-408F-9A91-1F85486E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1F5E8-7E2E-40C3-BBF8-B559AB1F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6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39EF6B-A718-4334-BD5E-82D70D61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8" y="152203"/>
            <a:ext cx="7969872" cy="6553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DBBFBA-6F7E-4DD1-8A4C-3982495EE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9000" y="3926540"/>
            <a:ext cx="820271" cy="820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2D1B8E-12B9-4A18-BBC5-37612ACC8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374" y="625899"/>
            <a:ext cx="9441252" cy="56062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D0F7B5-183D-491B-B730-4D4374239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252" y="117237"/>
            <a:ext cx="8019140" cy="658049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7F9BF70-5EDA-4D9E-B032-AAC0952B352B}"/>
              </a:ext>
            </a:extLst>
          </p:cNvPr>
          <p:cNvSpPr/>
          <p:nvPr/>
        </p:nvSpPr>
        <p:spPr>
          <a:xfrm>
            <a:off x="8617212" y="730922"/>
            <a:ext cx="1558912" cy="833120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40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연주 이</dc:creator>
  <cp:lastModifiedBy>연주 이</cp:lastModifiedBy>
  <cp:revision>14</cp:revision>
  <dcterms:created xsi:type="dcterms:W3CDTF">2019-12-18T06:47:15Z</dcterms:created>
  <dcterms:modified xsi:type="dcterms:W3CDTF">2019-12-18T17:56:27Z</dcterms:modified>
</cp:coreProperties>
</file>