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81" r:id="rId8"/>
    <p:sldId id="273" r:id="rId9"/>
    <p:sldId id="271" r:id="rId10"/>
    <p:sldId id="272" r:id="rId11"/>
    <p:sldId id="277" r:id="rId12"/>
    <p:sldId id="278" r:id="rId13"/>
    <p:sldId id="274" r:id="rId14"/>
    <p:sldId id="275" r:id="rId15"/>
    <p:sldId id="276" r:id="rId16"/>
    <p:sldId id="280" r:id="rId17"/>
    <p:sldId id="269" r:id="rId1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838" autoAdjust="0"/>
  </p:normalViewPr>
  <p:slideViewPr>
    <p:cSldViewPr snapToGrid="0">
      <p:cViewPr varScale="1">
        <p:scale>
          <a:sx n="102" d="100"/>
          <a:sy n="102" d="100"/>
        </p:scale>
        <p:origin x="854" y="67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1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Case Study – Home Loan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862 Team 8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1ADA5-3824-4423-A0E9-6264409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the customer</a:t>
            </a:r>
          </a:p>
          <a:p>
            <a:r>
              <a:rPr lang="en-IN" dirty="0"/>
              <a:t>Login customer and admin(show dashboards)</a:t>
            </a:r>
          </a:p>
          <a:p>
            <a:r>
              <a:rPr lang="en-IN" dirty="0"/>
              <a:t>Register customer details on database.</a:t>
            </a:r>
          </a:p>
          <a:p>
            <a:r>
              <a:rPr lang="en-IN" dirty="0"/>
              <a:t>Upload documents(using multipart form data)</a:t>
            </a:r>
          </a:p>
          <a:p>
            <a:r>
              <a:rPr lang="en-IN" dirty="0"/>
              <a:t>Display list of customer loan applications to admin </a:t>
            </a:r>
          </a:p>
          <a:p>
            <a:r>
              <a:rPr lang="en-IN" dirty="0"/>
              <a:t>Display application details to admin</a:t>
            </a:r>
          </a:p>
          <a:p>
            <a:r>
              <a:rPr lang="en-IN" dirty="0"/>
              <a:t>Display uploaded documents to admin</a:t>
            </a:r>
          </a:p>
          <a:p>
            <a:r>
              <a:rPr lang="en-IN" dirty="0"/>
              <a:t>Check status of application </a:t>
            </a:r>
          </a:p>
          <a:p>
            <a:r>
              <a:rPr lang="en-IN" dirty="0"/>
              <a:t>Change application status of customer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57BD-605E-47C3-AEB2-0EB35283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APIs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691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1ADA5-3824-4423-A0E9-6264409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Material Module</a:t>
            </a:r>
          </a:p>
          <a:p>
            <a:r>
              <a:rPr lang="en-IN" dirty="0"/>
              <a:t> Files array Service (for uploading files)</a:t>
            </a:r>
          </a:p>
          <a:p>
            <a:r>
              <a:rPr lang="en-IN" dirty="0"/>
              <a:t>Reactive Forms Module</a:t>
            </a:r>
          </a:p>
          <a:p>
            <a:r>
              <a:rPr lang="en-IN" dirty="0"/>
              <a:t>Angular Slider Module</a:t>
            </a:r>
          </a:p>
          <a:p>
            <a:r>
              <a:rPr lang="en-IN" dirty="0" err="1"/>
              <a:t>HTTPClient</a:t>
            </a:r>
            <a:r>
              <a:rPr lang="en-IN" dirty="0"/>
              <a:t> Module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57BD-605E-47C3-AEB2-0EB35283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Libraries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F2764-F9B6-4D6F-93C8-15C5DFFBF4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159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9AA79-0F18-4FD1-91D2-855F40AE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Multiple forms taking a lot of space in front end. Solution: Use of stepper form</a:t>
            </a:r>
          </a:p>
          <a:p>
            <a:pPr>
              <a:buFontTx/>
              <a:buChar char="-"/>
            </a:pPr>
            <a:r>
              <a:rPr lang="en-IN" dirty="0"/>
              <a:t>User had to manually enter all values. Solution: Slider</a:t>
            </a:r>
          </a:p>
          <a:p>
            <a:pPr>
              <a:buFontTx/>
              <a:buChar char="-"/>
            </a:pPr>
            <a:r>
              <a:rPr lang="en-IN" dirty="0"/>
              <a:t>Orientation of components. Solution: Use of Bootstrap modules</a:t>
            </a:r>
          </a:p>
          <a:p>
            <a:pPr>
              <a:buFontTx/>
              <a:buChar char="-"/>
            </a:pPr>
            <a:r>
              <a:rPr lang="en-IN" dirty="0"/>
              <a:t>Use of CRUD Repository</a:t>
            </a:r>
          </a:p>
          <a:p>
            <a:pPr>
              <a:buFontTx/>
              <a:buChar char="-"/>
            </a:pPr>
            <a:r>
              <a:rPr lang="en-IN" dirty="0"/>
              <a:t> Retrieval and storage of multiple files. Solution: Store files directly after user uploads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96D642-91E1-4B37-B87F-B890F0F7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FCA4F-8532-4527-B418-355AF92808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1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43291" y="681005"/>
            <a:ext cx="7964402" cy="3741982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</a:rPr>
              <a:t>Group Leader    - Sharanjeet Singh Sawhney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Anuj </a:t>
            </a:r>
            <a:r>
              <a:rPr lang="en-US" sz="1800" dirty="0" err="1">
                <a:solidFill>
                  <a:srgbClr val="000000"/>
                </a:solidFill>
              </a:rPr>
              <a:t>Vidhate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Leeaa</a:t>
            </a:r>
            <a:r>
              <a:rPr lang="en-US" sz="1800" dirty="0">
                <a:solidFill>
                  <a:srgbClr val="000000"/>
                </a:solidFill>
              </a:rPr>
              <a:t> Nair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Tahira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Ishack</a:t>
            </a: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B9FC18-65B2-4122-9D25-78D94B36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Our project is a java web-based application which provides the facility of home loan to eligible Customers. We provide a hassle-free user-friendly online platform to our users through which they can apply for loans based on their own requirements and keep a track of their status and record during the entire process of their loan approval. We also provide features such as eligibility and EMI calculators through which users can get a rough estimate of the EMI and the loan amount, they are eligible for. </a:t>
            </a:r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21EBCA-B54E-491B-87A8-D7AE7034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3A6BE-9CB7-458B-BA48-1F016372C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8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7434-892A-4C79-9ADD-ACFF08FE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8</a:t>
            </a:r>
          </a:p>
          <a:p>
            <a:r>
              <a:rPr lang="en-IN" dirty="0"/>
              <a:t>Bootstrap 4 </a:t>
            </a:r>
          </a:p>
          <a:p>
            <a:r>
              <a:rPr lang="en-IN" dirty="0"/>
              <a:t>Oracle</a:t>
            </a:r>
          </a:p>
          <a:p>
            <a:r>
              <a:rPr lang="en-IN" dirty="0"/>
              <a:t>Java Spring Boot</a:t>
            </a:r>
          </a:p>
          <a:p>
            <a:r>
              <a:rPr lang="en-IN" dirty="0"/>
              <a:t>HTML, CSS , JavaScript</a:t>
            </a:r>
          </a:p>
          <a:p>
            <a:r>
              <a:rPr lang="en-IN" dirty="0"/>
              <a:t>SQL developer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C1A7-67DA-46FE-923D-C31188799D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D1437-E037-4D11-9B7A-D85963EE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874100"/>
            <a:ext cx="8615227" cy="3725083"/>
          </a:xfrm>
        </p:spPr>
        <p:txBody>
          <a:bodyPr/>
          <a:lstStyle/>
          <a:p>
            <a:r>
              <a:rPr lang="en-IN" dirty="0"/>
              <a:t>User registers and logs in to the application</a:t>
            </a:r>
          </a:p>
          <a:p>
            <a:r>
              <a:rPr lang="en-IN" dirty="0"/>
              <a:t>User explores the pages – About Us and FAQ</a:t>
            </a:r>
          </a:p>
          <a:p>
            <a:r>
              <a:rPr lang="en-IN" dirty="0"/>
              <a:t>User uses the EMI and Eligibility calculator to get information regarding the loan</a:t>
            </a:r>
          </a:p>
          <a:p>
            <a:r>
              <a:rPr lang="en-IN" dirty="0"/>
              <a:t>User applies for loan</a:t>
            </a:r>
          </a:p>
          <a:p>
            <a:endParaRPr lang="en-IN" dirty="0"/>
          </a:p>
          <a:p>
            <a:r>
              <a:rPr lang="en-IN" dirty="0"/>
              <a:t>Admin logs in and checks the list of applications yet to be approved</a:t>
            </a:r>
          </a:p>
          <a:p>
            <a:r>
              <a:rPr lang="en-IN" dirty="0"/>
              <a:t>Admin verifies the details, approves/rejects the loan and generates an account number</a:t>
            </a:r>
          </a:p>
          <a:p>
            <a:endParaRPr lang="en-IN" dirty="0"/>
          </a:p>
          <a:p>
            <a:r>
              <a:rPr lang="en-IN" dirty="0"/>
              <a:t>User logs in to check their application status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of application: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179" y="1296297"/>
            <a:ext cx="837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baseline="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437BD-84E9-440F-B2BF-24AC5C5F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 Registration &amp; Authentication ( customer and admin login)</a:t>
            </a:r>
          </a:p>
          <a:p>
            <a:r>
              <a:rPr lang="en-IN" dirty="0"/>
              <a:t>Calculators</a:t>
            </a:r>
          </a:p>
          <a:p>
            <a:pPr lvl="2"/>
            <a:r>
              <a:rPr lang="en-IN" dirty="0"/>
              <a:t>Eligibility calculator</a:t>
            </a:r>
          </a:p>
          <a:p>
            <a:pPr lvl="2"/>
            <a:r>
              <a:rPr lang="en-IN" dirty="0"/>
              <a:t>Emi Calculator</a:t>
            </a:r>
          </a:p>
          <a:p>
            <a:r>
              <a:rPr lang="en-IN" dirty="0"/>
              <a:t>Loan Application</a:t>
            </a:r>
          </a:p>
          <a:p>
            <a:pPr lvl="2"/>
            <a:r>
              <a:rPr lang="en-IN" dirty="0"/>
              <a:t>Personal Details</a:t>
            </a:r>
          </a:p>
          <a:p>
            <a:pPr lvl="2"/>
            <a:r>
              <a:rPr lang="en-IN" dirty="0"/>
              <a:t>Income, loan and property details</a:t>
            </a:r>
          </a:p>
          <a:p>
            <a:pPr lvl="2"/>
            <a:r>
              <a:rPr lang="en-IN" dirty="0"/>
              <a:t>Documents Uploads</a:t>
            </a:r>
          </a:p>
          <a:p>
            <a:r>
              <a:rPr lang="en-IN" dirty="0"/>
              <a:t>Loan Tracker</a:t>
            </a:r>
          </a:p>
          <a:p>
            <a:r>
              <a:rPr lang="en-IN" dirty="0"/>
              <a:t>User and Admin Dashboards</a:t>
            </a:r>
          </a:p>
          <a:p>
            <a:pPr marL="294925" lvl="2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FBC2B-627C-4DDE-A21F-5CC10DE4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CF934-C8E3-41A0-9B7F-D65287D7D7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20DD7-5B52-4136-9A6F-4856AEEB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Functionalities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BA3870-82D0-4886-95FB-7BC0AB19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9843"/>
            <a:ext cx="8708218" cy="3129887"/>
          </a:xfrm>
        </p:spPr>
      </p:pic>
    </p:spTree>
    <p:extLst>
      <p:ext uri="{BB962C8B-B14F-4D97-AF65-F5344CB8AC3E}">
        <p14:creationId xmlns:p14="http://schemas.microsoft.com/office/powerpoint/2010/main" val="227937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0506D3-D3EC-4D5B-80F8-C3D6EABE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Functionalities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AAE7C-826A-4438-BDC2-CEEEACCC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53" y="620494"/>
            <a:ext cx="5493894" cy="428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AF170-318C-48E4-921F-E11DDA10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6DB9F2-5E77-418B-A89E-53B429637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344" y="722442"/>
            <a:ext cx="6465464" cy="4021944"/>
          </a:xfrm>
        </p:spPr>
      </p:pic>
    </p:spTree>
    <p:extLst>
      <p:ext uri="{BB962C8B-B14F-4D97-AF65-F5344CB8AC3E}">
        <p14:creationId xmlns:p14="http://schemas.microsoft.com/office/powerpoint/2010/main" val="1351935669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71bf3f0a-df54-467d-89c2-87f8d534ba7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741</TotalTime>
  <Words>395</Words>
  <Application>Microsoft Office PowerPoint</Application>
  <PresentationFormat>On-screen Show (16:9)</PresentationFormat>
  <Paragraphs>73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Symbol</vt:lpstr>
      <vt:lpstr>Wingdings</vt:lpstr>
      <vt:lpstr>L&amp;T Infotech</vt:lpstr>
      <vt:lpstr>Custom Design</vt:lpstr>
      <vt:lpstr>Case Study – Home Loan </vt:lpstr>
      <vt:lpstr>Team</vt:lpstr>
      <vt:lpstr>Project Statement</vt:lpstr>
      <vt:lpstr>Technologies Used</vt:lpstr>
      <vt:lpstr>Basic workflow of application:</vt:lpstr>
      <vt:lpstr>Overview of Modules</vt:lpstr>
      <vt:lpstr>Customer Functionalities</vt:lpstr>
      <vt:lpstr>Admin Functionalities</vt:lpstr>
      <vt:lpstr>Database Structure</vt:lpstr>
      <vt:lpstr>List of APIs Used</vt:lpstr>
      <vt:lpstr>External Libraries Used</vt:lpstr>
      <vt:lpstr>Problems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</dc:creator>
  <cp:lastModifiedBy>Sharanjeet S Sawhney</cp:lastModifiedBy>
  <cp:revision>18</cp:revision>
  <cp:lastPrinted>2015-11-28T12:28:20Z</cp:lastPrinted>
  <dcterms:created xsi:type="dcterms:W3CDTF">2020-10-08T07:30:30Z</dcterms:created>
  <dcterms:modified xsi:type="dcterms:W3CDTF">2020-12-15T23:36:01Z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