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43" autoAdjust="0"/>
  </p:normalViewPr>
  <p:slideViewPr>
    <p:cSldViewPr snapToGrid="0" snapToObjects="1">
      <p:cViewPr varScale="1">
        <p:scale>
          <a:sx n="72" d="100"/>
          <a:sy n="72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BEB64-ABAE-BA43-882A-74767708087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A5AA-D5F9-CA45-A91C-9FB1B8E4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 of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paragraphs about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approach you took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instructions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 dependencies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stories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who are your users, what do they want, and why?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sketches of major views / interfaces in your application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any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unsolved problems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hurdles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team had to overcome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Dogs: 62,000</a:t>
            </a:r>
            <a:r>
              <a:rPr lang="en-US" baseline="0" dirty="0" smtClean="0"/>
              <a:t> dogs, 32% rise from 10 years ago. Almost 850k pets.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www.straitstimes.com</a:t>
            </a:r>
            <a:r>
              <a:rPr lang="en-US" dirty="0" smtClean="0"/>
              <a:t>/</a:t>
            </a:r>
            <a:r>
              <a:rPr lang="en-US" dirty="0" err="1" smtClean="0"/>
              <a:t>singapore</a:t>
            </a:r>
            <a:r>
              <a:rPr lang="en-US" dirty="0" smtClean="0"/>
              <a:t>/puppy-love-breeds-more-pet-services</a:t>
            </a:r>
          </a:p>
          <a:p>
            <a:endParaRPr lang="en-US" dirty="0" smtClean="0"/>
          </a:p>
          <a:p>
            <a:r>
              <a:rPr lang="en-US" dirty="0" smtClean="0"/>
              <a:t>Babysitting: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Set aspect ratio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Viewport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4907215"/>
            <a:ext cx="9144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6406681" y="6102224"/>
            <a:ext cx="23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18</a:t>
            </a:r>
            <a:r>
              <a:rPr lang="en-US" sz="20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1" baseline="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November 2016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75"/>
            <a:ext cx="9160077" cy="4869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5331370"/>
            <a:ext cx="3175621" cy="6873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5708" y="6048216"/>
            <a:ext cx="33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Making your life easier.</a:t>
            </a: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818208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Pitch Deck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12700"/>
            <a:ext cx="9144000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" y="685800"/>
            <a:ext cx="7175847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52399" y="0"/>
            <a:ext cx="7175847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52400" y="6107900"/>
            <a:ext cx="8839200" cy="228600"/>
          </a:xfrm>
        </p:spPr>
        <p:txBody>
          <a:bodyPr anchor="t">
            <a:normAutofit/>
          </a:bodyPr>
          <a:lstStyle>
            <a:lvl1pPr marL="0" indent="0" algn="l"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9924" y="6492876"/>
            <a:ext cx="1315540" cy="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4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611000" y="3102476"/>
            <a:ext cx="3380599" cy="3717433"/>
          </a:xfrm>
        </p:spPr>
        <p:txBody>
          <a:bodyPr/>
          <a:lstStyle/>
          <a:p>
            <a:r>
              <a:rPr lang="en-US" smtClean="0"/>
              <a:t>A Team Services - </a:t>
            </a:r>
            <a:fld id="{AA06C19F-3F7B-4F6A-BA9A-8C994D65448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95" y="958227"/>
            <a:ext cx="8400335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On-demand platform that offers 3 services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059" y="1841531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Petsitting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0" y="4887092"/>
            <a:ext cx="1152000" cy="116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8" y="3087688"/>
            <a:ext cx="1152000" cy="150786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458" y="1424185"/>
            <a:ext cx="1152000" cy="1360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5059" y="3643903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Babysitting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5058" y="5175207"/>
            <a:ext cx="190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cleaning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8795" y="2976268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95" y="4695396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6766" y="1247775"/>
            <a:ext cx="3616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&gt;850,000 pets in Singapore</a:t>
            </a:r>
          </a:p>
          <a:p>
            <a:endParaRPr lang="en-US" dirty="0" smtClean="0"/>
          </a:p>
          <a:p>
            <a:r>
              <a:rPr lang="en-US" dirty="0" smtClean="0"/>
              <a:t>62,000 dogs</a:t>
            </a:r>
          </a:p>
          <a:p>
            <a:endParaRPr lang="en-US" dirty="0" smtClean="0"/>
          </a:p>
          <a:p>
            <a:r>
              <a:rPr lang="en-US" dirty="0" smtClean="0"/>
              <a:t>Singaporean travel and busy lifestyle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611000" y="3102476"/>
            <a:ext cx="3380599" cy="3717433"/>
          </a:xfrm>
        </p:spPr>
        <p:txBody>
          <a:bodyPr/>
          <a:lstStyle/>
          <a:p>
            <a:r>
              <a:rPr lang="en-US" smtClean="0"/>
              <a:t>A Team Services - </a:t>
            </a:r>
            <a:fld id="{AA06C19F-3F7B-4F6A-BA9A-8C994D6544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97</Words>
  <Application>Microsoft Macintosh PowerPoint</Application>
  <PresentationFormat>On-screen Show (4:3)</PresentationFormat>
  <Paragraphs>52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Henson Tay</cp:lastModifiedBy>
  <cp:revision>7</cp:revision>
  <dcterms:created xsi:type="dcterms:W3CDTF">2016-11-15T05:51:41Z</dcterms:created>
  <dcterms:modified xsi:type="dcterms:W3CDTF">2016-11-17T05:51:33Z</dcterms:modified>
</cp:coreProperties>
</file>