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93" autoAdjust="0"/>
  </p:normalViewPr>
  <p:slideViewPr>
    <p:cSldViewPr snapToGrid="0" snapToObjects="1">
      <p:cViewPr varScale="1">
        <p:scale>
          <a:sx n="55" d="100"/>
          <a:sy n="55" d="100"/>
        </p:scale>
        <p:origin x="-2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BEB64-ABAE-BA43-882A-74767708087B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0A5AA-D5F9-CA45-A91C-9FB1B8E4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Explanations of the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couple paragraphs about the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approach you took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instructions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any dependencies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your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stories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who are your users, what do they want, and why?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your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sketches of major views / interfaces in your application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Descriptions of any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unsolved problems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hurdles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your team had to overcome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A5AA-D5F9-CA45-A91C-9FB1B8E4B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Dogs: 62,000</a:t>
            </a:r>
            <a:r>
              <a:rPr lang="en-US" baseline="0" dirty="0" smtClean="0"/>
              <a:t> dogs, 32% rise from 10 years ago. Almost 850k pets.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www.straitstimes.com</a:t>
            </a:r>
            <a:r>
              <a:rPr lang="en-US" dirty="0" smtClean="0"/>
              <a:t>/</a:t>
            </a:r>
            <a:r>
              <a:rPr lang="en-US" dirty="0" err="1" smtClean="0"/>
              <a:t>singapore</a:t>
            </a:r>
            <a:r>
              <a:rPr lang="en-US" dirty="0" smtClean="0"/>
              <a:t>/puppy-love-breeds-more-pet-services</a:t>
            </a:r>
          </a:p>
          <a:p>
            <a:endParaRPr lang="en-US" dirty="0" smtClean="0"/>
          </a:p>
          <a:p>
            <a:r>
              <a:rPr lang="en-US" dirty="0" smtClean="0"/>
              <a:t>Babysitting: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Set aspect ratio 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Viewport ratios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A5AA-D5F9-CA45-A91C-9FB1B8E4B7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6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4907215"/>
            <a:ext cx="91440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6406681" y="6102224"/>
            <a:ext cx="23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18</a:t>
            </a:r>
            <a:r>
              <a:rPr lang="en-US" sz="20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2000" b="1" baseline="0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November 2016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075"/>
            <a:ext cx="9160077" cy="4869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5331370"/>
            <a:ext cx="3175621" cy="6873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25708" y="6048216"/>
            <a:ext cx="33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Making your life easier.</a:t>
            </a:r>
            <a:endParaRPr lang="en-US" sz="2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8182083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Pitch Deck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12700"/>
            <a:ext cx="9144000" cy="0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52400" y="685800"/>
            <a:ext cx="7175847" cy="0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52399" y="0"/>
            <a:ext cx="7175847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52400" y="6107900"/>
            <a:ext cx="8839200" cy="228600"/>
          </a:xfrm>
        </p:spPr>
        <p:txBody>
          <a:bodyPr anchor="t">
            <a:normAutofit/>
          </a:bodyPr>
          <a:lstStyle>
            <a:lvl1pPr marL="0" indent="0" algn="l">
              <a:buNone/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9924" y="6492876"/>
            <a:ext cx="1315540" cy="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8EB4-A01B-8F42-9CB2-796D83EC35DA}" type="datetimeFigureOut">
              <a:rPr lang="en-US" smtClean="0"/>
              <a:t>15/11/16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48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898"/>
            <a:ext cx="91440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89332"/>
            <a:ext cx="9144000" cy="138499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venir Book"/>
                <a:cs typeface="Avenir Book"/>
              </a:rPr>
              <a:t>Ease is an on-demand marketplace for services, starting with </a:t>
            </a:r>
            <a:r>
              <a:rPr lang="en-US" sz="2800" b="1" i="1" dirty="0" smtClean="0">
                <a:latin typeface="Avenir Book"/>
                <a:cs typeface="Avenir Book"/>
              </a:rPr>
              <a:t>pet sitting</a:t>
            </a:r>
            <a:r>
              <a:rPr lang="en-US" sz="2800" i="1" dirty="0" smtClean="0">
                <a:latin typeface="Avenir Book"/>
                <a:cs typeface="Avenir Book"/>
              </a:rPr>
              <a:t>, </a:t>
            </a:r>
            <a:r>
              <a:rPr lang="en-US" sz="2800" b="1" i="1" dirty="0" smtClean="0">
                <a:latin typeface="Avenir Book"/>
                <a:cs typeface="Avenir Book"/>
              </a:rPr>
              <a:t>baby sitting</a:t>
            </a:r>
            <a:r>
              <a:rPr lang="en-US" sz="2800" i="1" dirty="0" smtClean="0">
                <a:latin typeface="Avenir Book"/>
                <a:cs typeface="Avenir Book"/>
              </a:rPr>
              <a:t> and </a:t>
            </a:r>
            <a:r>
              <a:rPr lang="en-US" sz="2800" b="1" i="1" dirty="0" smtClean="0">
                <a:latin typeface="Avenir Book"/>
                <a:cs typeface="Avenir Book"/>
              </a:rPr>
              <a:t>home cleaning</a:t>
            </a:r>
            <a:r>
              <a:rPr lang="en-US" sz="2800" i="1" dirty="0" smtClean="0">
                <a:latin typeface="Avenir Book"/>
                <a:cs typeface="Avenir Book"/>
              </a:rPr>
              <a:t> services.  </a:t>
            </a:r>
            <a:endParaRPr lang="en-US" sz="2800" i="1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3948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795" y="958227"/>
            <a:ext cx="8400335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On-demand platform that offers 3 services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65059" y="1841531"/>
            <a:ext cx="19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Petsitting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0" y="4887092"/>
            <a:ext cx="1152000" cy="1167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58" y="3087688"/>
            <a:ext cx="1152000" cy="150786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8458" y="1424185"/>
            <a:ext cx="1152000" cy="13603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5059" y="3643903"/>
            <a:ext cx="19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Babysitting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5058" y="5175207"/>
            <a:ext cx="190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Home cleaning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8795" y="2976268"/>
            <a:ext cx="8400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8795" y="4695396"/>
            <a:ext cx="8400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0546" y="1247775"/>
            <a:ext cx="3862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&gt;850,000 pets in Singapore</a:t>
            </a:r>
          </a:p>
          <a:p>
            <a:endParaRPr lang="en-US" dirty="0" smtClean="0"/>
          </a:p>
          <a:p>
            <a:r>
              <a:rPr lang="en-US" dirty="0" smtClean="0"/>
              <a:t>62,000 dogs</a:t>
            </a:r>
          </a:p>
          <a:p>
            <a:endParaRPr lang="en-US" dirty="0" smtClean="0"/>
          </a:p>
          <a:p>
            <a:r>
              <a:rPr lang="en-US" dirty="0" smtClean="0"/>
              <a:t>Singaporean travel and busy lifestyle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10546" y="3108725"/>
            <a:ext cx="386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Lack of ad-hoc childcare options</a:t>
            </a:r>
          </a:p>
          <a:p>
            <a:endParaRPr lang="en-US" dirty="0" smtClean="0"/>
          </a:p>
          <a:p>
            <a:r>
              <a:rPr lang="en-US" dirty="0" smtClean="0"/>
              <a:t>70-75% of couples, dual-income</a:t>
            </a:r>
            <a:r>
              <a:rPr lang="en-US" dirty="0" smtClean="0"/>
              <a:t> (&gt;49)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0546" y="4836212"/>
            <a:ext cx="386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Only 1/7 households have maids</a:t>
            </a:r>
          </a:p>
          <a:p>
            <a:endParaRPr lang="en-US" dirty="0" smtClean="0"/>
          </a:p>
          <a:p>
            <a:r>
              <a:rPr lang="en-US" dirty="0" smtClean="0"/>
              <a:t>High disposable income of citizens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7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142</Words>
  <Application>Microsoft Macintosh PowerPoint</Application>
  <PresentationFormat>On-screen Show (4:3)</PresentationFormat>
  <Paragraphs>59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Henson Tay</dc:creator>
  <cp:lastModifiedBy>Henson Tay</cp:lastModifiedBy>
  <cp:revision>12</cp:revision>
  <dcterms:created xsi:type="dcterms:W3CDTF">2016-11-15T05:51:41Z</dcterms:created>
  <dcterms:modified xsi:type="dcterms:W3CDTF">2016-11-17T09:08:59Z</dcterms:modified>
</cp:coreProperties>
</file>