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  <p:sldId id="258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0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8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335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87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96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45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5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7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5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9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6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3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1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5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79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API / Service</a:t>
            </a:r>
            <a:br>
              <a:rPr lang="en-US" dirty="0"/>
            </a:br>
            <a:r>
              <a:rPr lang="en-US" dirty="0"/>
              <a:t>Amending Demo</a:t>
            </a:r>
            <a:br>
              <a:rPr lang="en-US" dirty="0"/>
            </a:br>
            <a:r>
              <a:rPr lang="en-US" dirty="0"/>
              <a:t>Adding a Form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Web-Based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89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A74D-4325-4764-9BF5-0BBAB6D8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823"/>
            <a:ext cx="10353762" cy="2097521"/>
          </a:xfrm>
        </p:spPr>
        <p:txBody>
          <a:bodyPr>
            <a:normAutofit/>
          </a:bodyPr>
          <a:lstStyle/>
          <a:p>
            <a:r>
              <a:rPr lang="en-GB" dirty="0"/>
              <a:t>Example MVC</a:t>
            </a:r>
            <a:br>
              <a:rPr lang="en-GB" dirty="0"/>
            </a:br>
            <a:r>
              <a:rPr lang="en-GB" sz="2800" dirty="0"/>
              <a:t>(Model View Controller)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952E55-C06D-4051-A7A4-4BA89EDCB933}"/>
              </a:ext>
            </a:extLst>
          </p:cNvPr>
          <p:cNvSpPr/>
          <p:nvPr/>
        </p:nvSpPr>
        <p:spPr>
          <a:xfrm>
            <a:off x="1127755" y="2284667"/>
            <a:ext cx="1807891" cy="104670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API</a:t>
            </a:r>
          </a:p>
          <a:p>
            <a:pPr algn="ctr"/>
            <a:endParaRPr lang="en-GB" dirty="0"/>
          </a:p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webapi.php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CA223-2DCB-4E95-9A3A-48FB2B752BB0}"/>
              </a:ext>
            </a:extLst>
          </p:cNvPr>
          <p:cNvSpPr/>
          <p:nvPr/>
        </p:nvSpPr>
        <p:spPr>
          <a:xfrm>
            <a:off x="1114005" y="3667990"/>
            <a:ext cx="1360254" cy="98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 library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dblib.inc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A2A28-9E9D-4FD8-90C0-287DCF88D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118" y="4537108"/>
            <a:ext cx="2229826" cy="22298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7CE6A6-BA61-4BC9-97CA-09320E52D508}"/>
              </a:ext>
            </a:extLst>
          </p:cNvPr>
          <p:cNvCxnSpPr>
            <a:cxnSpLocks/>
          </p:cNvCxnSpPr>
          <p:nvPr/>
        </p:nvCxnSpPr>
        <p:spPr>
          <a:xfrm flipH="1">
            <a:off x="416754" y="3937299"/>
            <a:ext cx="711001" cy="79904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853C927-E9F3-436A-AC05-22F2DAAE2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951" y="3375046"/>
            <a:ext cx="2389471" cy="13112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F15ED6-3C87-4ABC-9FB8-C2B9F0707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13" y="674909"/>
            <a:ext cx="2961570" cy="14414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36E0E0-03DD-474C-BCA2-0A4A355D20EE}"/>
              </a:ext>
            </a:extLst>
          </p:cNvPr>
          <p:cNvSpPr/>
          <p:nvPr/>
        </p:nvSpPr>
        <p:spPr>
          <a:xfrm>
            <a:off x="9012125" y="2326915"/>
            <a:ext cx="2246017" cy="102197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Controller</a:t>
            </a:r>
          </a:p>
          <a:p>
            <a:pPr algn="ctr"/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GB" b="1" dirty="0" err="1">
                <a:solidFill>
                  <a:sysClr val="windowText" lastClr="000000"/>
                </a:solidFill>
              </a:rPr>
              <a:t>read_sensors.php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4F8F0E-5B3C-4920-BD8B-430E1D163409}"/>
              </a:ext>
            </a:extLst>
          </p:cNvPr>
          <p:cNvCxnSpPr>
            <a:cxnSpLocks/>
          </p:cNvCxnSpPr>
          <p:nvPr/>
        </p:nvCxnSpPr>
        <p:spPr>
          <a:xfrm flipH="1" flipV="1">
            <a:off x="2913282" y="2858611"/>
            <a:ext cx="1714477" cy="93327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36E947-3D8C-403B-8E28-29DB081216C0}"/>
              </a:ext>
            </a:extLst>
          </p:cNvPr>
          <p:cNvCxnSpPr>
            <a:cxnSpLocks/>
            <a:stCxn id="20" idx="1"/>
            <a:endCxn id="10" idx="3"/>
          </p:cNvCxnSpPr>
          <p:nvPr/>
        </p:nvCxnSpPr>
        <p:spPr>
          <a:xfrm flipH="1">
            <a:off x="6790422" y="2837904"/>
            <a:ext cx="2221703" cy="119275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1C8CC00-3F17-4230-AA23-27EA138E42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577"/>
          <a:stretch/>
        </p:blipFill>
        <p:spPr>
          <a:xfrm>
            <a:off x="8735210" y="4493222"/>
            <a:ext cx="2852854" cy="218668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3C60F4F-418F-40DC-B740-B7573BDC1EBF}"/>
              </a:ext>
            </a:extLst>
          </p:cNvPr>
          <p:cNvSpPr/>
          <p:nvPr/>
        </p:nvSpPr>
        <p:spPr>
          <a:xfrm>
            <a:off x="8735210" y="3904815"/>
            <a:ext cx="2852854" cy="5649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  </a:t>
            </a:r>
            <a:r>
              <a:rPr lang="en-GB" dirty="0" err="1"/>
              <a:t>index.php</a:t>
            </a:r>
            <a:endParaRPr lang="en-GB" dirty="0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11814FB4-BD1E-423A-BD33-DC63E6514153}"/>
              </a:ext>
            </a:extLst>
          </p:cNvPr>
          <p:cNvSpPr/>
          <p:nvPr/>
        </p:nvSpPr>
        <p:spPr>
          <a:xfrm>
            <a:off x="9941360" y="3348892"/>
            <a:ext cx="447357" cy="588407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3F9F41-C1AC-4245-95BA-97BFA63DBCE5}"/>
              </a:ext>
            </a:extLst>
          </p:cNvPr>
          <p:cNvCxnSpPr>
            <a:cxnSpLocks/>
          </p:cNvCxnSpPr>
          <p:nvPr/>
        </p:nvCxnSpPr>
        <p:spPr>
          <a:xfrm flipH="1">
            <a:off x="1726089" y="3348892"/>
            <a:ext cx="1" cy="32005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A7BEC2A-05C6-434D-8333-B32DBF51B27D}"/>
              </a:ext>
            </a:extLst>
          </p:cNvPr>
          <p:cNvSpPr/>
          <p:nvPr/>
        </p:nvSpPr>
        <p:spPr>
          <a:xfrm>
            <a:off x="9005162" y="815876"/>
            <a:ext cx="2252980" cy="12664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Data obtained from  Web API, processed and stored in a variable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B6B4698-76D3-4240-B7A1-FD45BD9B33DD}"/>
              </a:ext>
            </a:extLst>
          </p:cNvPr>
          <p:cNvSpPr/>
          <p:nvPr/>
        </p:nvSpPr>
        <p:spPr>
          <a:xfrm>
            <a:off x="4567218" y="5282729"/>
            <a:ext cx="4012327" cy="13971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Uses w3.css with HTML to present  data supplied by the controller.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651A98-4516-4E04-B716-1FD4618CB755}"/>
              </a:ext>
            </a:extLst>
          </p:cNvPr>
          <p:cNvSpPr txBox="1"/>
          <p:nvPr/>
        </p:nvSpPr>
        <p:spPr>
          <a:xfrm>
            <a:off x="1629399" y="4789506"/>
            <a:ext cx="7986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model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18AB6D-9996-4D9A-AD07-F1F3D31138DE}"/>
              </a:ext>
            </a:extLst>
          </p:cNvPr>
          <p:cNvSpPr txBox="1"/>
          <p:nvPr/>
        </p:nvSpPr>
        <p:spPr>
          <a:xfrm>
            <a:off x="8717114" y="3376161"/>
            <a:ext cx="11288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controller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407E98-B9EE-42AF-A648-7312B4CAC5AE}"/>
              </a:ext>
            </a:extLst>
          </p:cNvPr>
          <p:cNvSpPr txBox="1"/>
          <p:nvPr/>
        </p:nvSpPr>
        <p:spPr>
          <a:xfrm>
            <a:off x="7920439" y="4834396"/>
            <a:ext cx="641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view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D74DED4-2CB5-4EBC-9906-0ED9631C1518}"/>
              </a:ext>
            </a:extLst>
          </p:cNvPr>
          <p:cNvCxnSpPr>
            <a:cxnSpLocks/>
          </p:cNvCxnSpPr>
          <p:nvPr/>
        </p:nvCxnSpPr>
        <p:spPr>
          <a:xfrm>
            <a:off x="2958161" y="3164806"/>
            <a:ext cx="1609057" cy="81105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4C795B9-EFB7-4B99-BD14-86C89C6CE4D9}"/>
              </a:ext>
            </a:extLst>
          </p:cNvPr>
          <p:cNvCxnSpPr>
            <a:cxnSpLocks/>
          </p:cNvCxnSpPr>
          <p:nvPr/>
        </p:nvCxnSpPr>
        <p:spPr>
          <a:xfrm flipV="1">
            <a:off x="6797198" y="2999529"/>
            <a:ext cx="2274737" cy="12053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93A48EB-230B-4FE2-85AE-0E5D9008A25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30103" y="4161532"/>
            <a:ext cx="483902" cy="57481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8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B02D-3F84-45BC-BF12-6A6A1B7D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9550"/>
            <a:ext cx="10353762" cy="970450"/>
          </a:xfrm>
        </p:spPr>
        <p:txBody>
          <a:bodyPr/>
          <a:lstStyle/>
          <a:p>
            <a:r>
              <a:rPr lang="en-GB" dirty="0"/>
              <a:t>Adding an HTML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04D8-ECD0-4BE1-9F6D-FBB72DB82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en-GB" dirty="0"/>
              <a:t>Use an HTML form to allow a sensor to be selected from a drop-down list.</a:t>
            </a:r>
          </a:p>
          <a:p>
            <a:r>
              <a:rPr lang="en-GB" dirty="0"/>
              <a:t>From this, the controller can extract the </a:t>
            </a:r>
            <a:r>
              <a:rPr lang="en-GB" dirty="0" err="1"/>
              <a:t>POSTed</a:t>
            </a:r>
            <a:r>
              <a:rPr lang="en-GB" dirty="0"/>
              <a:t> data and send it via CURL as the URL query data.</a:t>
            </a:r>
          </a:p>
          <a:p>
            <a:pPr marL="3690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0923D7-BA3F-4C37-8524-0902C9F70CAA}"/>
              </a:ext>
            </a:extLst>
          </p:cNvPr>
          <p:cNvSpPr/>
          <p:nvPr/>
        </p:nvSpPr>
        <p:spPr>
          <a:xfrm>
            <a:off x="1256615" y="3115695"/>
            <a:ext cx="2291379" cy="3442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sensor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B978F2-1ACB-46DF-A230-65A2D76BCD75}"/>
              </a:ext>
            </a:extLst>
          </p:cNvPr>
          <p:cNvSpPr/>
          <p:nvPr/>
        </p:nvSpPr>
        <p:spPr>
          <a:xfrm>
            <a:off x="3666328" y="3115695"/>
            <a:ext cx="387275" cy="35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62685F-43C0-4AD2-B650-E79D915AC659}"/>
              </a:ext>
            </a:extLst>
          </p:cNvPr>
          <p:cNvSpPr/>
          <p:nvPr/>
        </p:nvSpPr>
        <p:spPr>
          <a:xfrm>
            <a:off x="355002" y="5236292"/>
            <a:ext cx="5577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56000" lvl="2" indent="0">
              <a:buNone/>
            </a:pPr>
            <a:r>
              <a:rPr lang="en-GB" dirty="0"/>
              <a:t>$</a:t>
            </a:r>
            <a:r>
              <a:rPr lang="en-GB" dirty="0" err="1"/>
              <a:t>sname</a:t>
            </a:r>
            <a:r>
              <a:rPr lang="en-GB" dirty="0"/>
              <a:t> = </a:t>
            </a:r>
            <a:r>
              <a:rPr lang="en-GB" dirty="0" err="1"/>
              <a:t>filter_input</a:t>
            </a:r>
            <a:r>
              <a:rPr lang="en-GB" dirty="0"/>
              <a:t>(INPUT_POST, ‘</a:t>
            </a:r>
            <a:r>
              <a:rPr lang="en-GB" dirty="0" err="1"/>
              <a:t>sname</a:t>
            </a:r>
            <a:r>
              <a:rPr lang="en-GB" dirty="0"/>
              <a:t>’);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FDCCD-C695-4CD0-B43F-A10EF5042E99}"/>
              </a:ext>
            </a:extLst>
          </p:cNvPr>
          <p:cNvSpPr txBox="1"/>
          <p:nvPr/>
        </p:nvSpPr>
        <p:spPr>
          <a:xfrm>
            <a:off x="1047171" y="3882166"/>
            <a:ext cx="601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&lt;input type=“text” name=“</a:t>
            </a:r>
            <a:r>
              <a:rPr lang="en-GB" dirty="0" err="1"/>
              <a:t>sname</a:t>
            </a:r>
            <a:r>
              <a:rPr lang="en-GB" dirty="0"/>
              <a:t>” value=“sensor name”&gt;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63542E-08A1-413A-B5E4-2DAC06FB29B8}"/>
              </a:ext>
            </a:extLst>
          </p:cNvPr>
          <p:cNvCxnSpPr>
            <a:cxnSpLocks/>
          </p:cNvCxnSpPr>
          <p:nvPr/>
        </p:nvCxnSpPr>
        <p:spPr>
          <a:xfrm>
            <a:off x="4233134" y="4251498"/>
            <a:ext cx="941310" cy="1065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E9B6761-6D4E-4F01-936E-1810165E45B9}"/>
              </a:ext>
            </a:extLst>
          </p:cNvPr>
          <p:cNvSpPr/>
          <p:nvPr/>
        </p:nvSpPr>
        <p:spPr>
          <a:xfrm>
            <a:off x="355002" y="6160595"/>
            <a:ext cx="8406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56000" lvl="2" indent="0">
              <a:buNone/>
            </a:pPr>
            <a:r>
              <a:rPr lang="en-GB" dirty="0"/>
              <a:t>$</a:t>
            </a:r>
            <a:r>
              <a:rPr lang="en-GB" dirty="0" err="1"/>
              <a:t>url</a:t>
            </a:r>
            <a:r>
              <a:rPr lang="en-GB" dirty="0"/>
              <a:t> = "http://localhost:8090/</a:t>
            </a:r>
            <a:r>
              <a:rPr lang="en-GB" dirty="0" err="1"/>
              <a:t>webapi</a:t>
            </a:r>
            <a:r>
              <a:rPr lang="en-GB" dirty="0"/>
              <a:t>/webapi.php?qry=1&amp;sname=$</a:t>
            </a:r>
            <a:r>
              <a:rPr lang="en-GB" dirty="0" err="1"/>
              <a:t>sname</a:t>
            </a:r>
            <a:r>
              <a:rPr lang="en-GB" dirty="0"/>
              <a:t>";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616B5A-87C4-4971-B408-B587CDE0A290}"/>
              </a:ext>
            </a:extLst>
          </p:cNvPr>
          <p:cNvCxnSpPr>
            <a:cxnSpLocks/>
          </p:cNvCxnSpPr>
          <p:nvPr/>
        </p:nvCxnSpPr>
        <p:spPr>
          <a:xfrm>
            <a:off x="5932170" y="5604397"/>
            <a:ext cx="1996216" cy="556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EED7FF-828D-48EC-BE81-4DB75A9CE4C3}"/>
              </a:ext>
            </a:extLst>
          </p:cNvPr>
          <p:cNvSpPr txBox="1"/>
          <p:nvPr/>
        </p:nvSpPr>
        <p:spPr>
          <a:xfrm>
            <a:off x="8402328" y="2831176"/>
            <a:ext cx="3263867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controller script is included in the view (</a:t>
            </a:r>
            <a:r>
              <a:rPr lang="en-GB" dirty="0" err="1">
                <a:solidFill>
                  <a:schemeClr val="bg1"/>
                </a:solidFill>
              </a:rPr>
              <a:t>index.php</a:t>
            </a:r>
            <a:r>
              <a:rPr lang="en-GB" dirty="0">
                <a:solidFill>
                  <a:schemeClr val="bg1"/>
                </a:solidFill>
              </a:rPr>
              <a:t>) and therefore when a form is posted with no action, it will call itself and ultimately this means the controller script will be run. Thus the controller script can obtain the </a:t>
            </a:r>
            <a:r>
              <a:rPr lang="en-GB" dirty="0" err="1">
                <a:solidFill>
                  <a:schemeClr val="bg1"/>
                </a:solidFill>
              </a:rPr>
              <a:t>POSTed</a:t>
            </a:r>
            <a:r>
              <a:rPr lang="en-GB" dirty="0">
                <a:solidFill>
                  <a:schemeClr val="bg1"/>
                </a:solidFill>
              </a:rPr>
              <a:t> data.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7B467B-7A26-4AF6-B327-5B81952A373F}"/>
              </a:ext>
            </a:extLst>
          </p:cNvPr>
          <p:cNvSpPr txBox="1"/>
          <p:nvPr/>
        </p:nvSpPr>
        <p:spPr>
          <a:xfrm>
            <a:off x="573452" y="4872746"/>
            <a:ext cx="357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Controller script: </a:t>
            </a:r>
            <a:r>
              <a:rPr lang="en-GB" dirty="0" err="1"/>
              <a:t>read_sensors.php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F1B65F-2EC6-46EE-8803-7F77C6E8AE0F}"/>
              </a:ext>
            </a:extLst>
          </p:cNvPr>
          <p:cNvSpPr txBox="1"/>
          <p:nvPr/>
        </p:nvSpPr>
        <p:spPr>
          <a:xfrm>
            <a:off x="573452" y="3578720"/>
            <a:ext cx="236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View script: </a:t>
            </a:r>
            <a:r>
              <a:rPr lang="en-GB" dirty="0" err="1"/>
              <a:t>index.php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0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4386-6F1B-4956-87BE-9E8A91D5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EE3D-D0E5-4F6E-B2A4-CC79BED4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when that the dblib.inc methods need parameter data to be passed to it.</a:t>
            </a:r>
          </a:p>
          <a:p>
            <a:r>
              <a:rPr lang="en-GB" dirty="0"/>
              <a:t>Parameter data will come via the name/value pairs passed to the Web API URL.</a:t>
            </a:r>
          </a:p>
          <a:p>
            <a:r>
              <a:rPr lang="en-GB" dirty="0"/>
              <a:t>Remember to extract all variables from the Web API URL and ensure that they are not empty, etc.</a:t>
            </a:r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275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326</TotalTime>
  <Words>273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Slate</vt:lpstr>
      <vt:lpstr>Web API / Service Amending Demo Adding a Form</vt:lpstr>
      <vt:lpstr>Example MVC (Model View Controller)</vt:lpstr>
      <vt:lpstr>Adding an HTML Form</vt:lpstr>
      <vt:lpstr>HTML Form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Frameworks</dc:title>
  <dc:creator>Elaine Eagles</dc:creator>
  <cp:lastModifiedBy>Lili Elaine Eagles</cp:lastModifiedBy>
  <cp:revision>38</cp:revision>
  <dcterms:created xsi:type="dcterms:W3CDTF">2016-10-22T22:11:58Z</dcterms:created>
  <dcterms:modified xsi:type="dcterms:W3CDTF">2017-11-08T21:59:01Z</dcterms:modified>
</cp:coreProperties>
</file>