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3EF0-896A-4E2A-862B-53965E3FB72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CA40-8037-40C9-8647-24524BE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3EF0-896A-4E2A-862B-53965E3FB72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CA40-8037-40C9-8647-24524BE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3EF0-896A-4E2A-862B-53965E3FB72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CA40-8037-40C9-8647-24524BE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3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3EF0-896A-4E2A-862B-53965E3FB72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CA40-8037-40C9-8647-24524BE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3EF0-896A-4E2A-862B-53965E3FB72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CA40-8037-40C9-8647-24524BE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3EF0-896A-4E2A-862B-53965E3FB72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CA40-8037-40C9-8647-24524BE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3EF0-896A-4E2A-862B-53965E3FB72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CA40-8037-40C9-8647-24524BE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6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3EF0-896A-4E2A-862B-53965E3FB72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CA40-8037-40C9-8647-24524BE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3EF0-896A-4E2A-862B-53965E3FB72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CA40-8037-40C9-8647-24524BE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3EF0-896A-4E2A-862B-53965E3FB72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CA40-8037-40C9-8647-24524BE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3EF0-896A-4E2A-862B-53965E3FB72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CA40-8037-40C9-8647-24524BE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F3EF0-896A-4E2A-862B-53965E3FB72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2CA40-8037-40C9-8647-24524BE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2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9838" y="274149"/>
            <a:ext cx="5482860" cy="4513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Toronto or New York?  Where to start a bakery?</a:t>
            </a:r>
            <a:endParaRPr lang="en-US" dirty="0"/>
          </a:p>
        </p:txBody>
      </p:sp>
      <p:pic>
        <p:nvPicPr>
          <p:cNvPr id="1026" name="Picture 2" descr="Image result for bak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445664"/>
            <a:ext cx="11089178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6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02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11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17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05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91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63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57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31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66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324196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A bakery chain wishes to explore where to build new bakeries in New York and Toronto.</a:t>
            </a:r>
          </a:p>
          <a:p>
            <a:r>
              <a:rPr lang="en-US" dirty="0" smtClean="0"/>
              <a:t>An initial assessment of potential locations is critical in the success of specialty businesses.</a:t>
            </a:r>
          </a:p>
          <a:p>
            <a:r>
              <a:rPr lang="en-US" dirty="0" smtClean="0"/>
              <a:t>But how to assess potential locations?  </a:t>
            </a:r>
          </a:p>
          <a:p>
            <a:endParaRPr lang="en-US" dirty="0" smtClean="0"/>
          </a:p>
          <a:p>
            <a:r>
              <a:rPr lang="en-US" dirty="0" smtClean="0"/>
              <a:t>Businessmen may be interested in machine learning methods that can be used in selecting locations for new retail locations.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0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97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7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73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91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73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2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21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Widescreen</PresentationFormat>
  <Paragraphs>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BSEE?BOEM?ONRR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Almasy, Lee W</dc:creator>
  <cp:lastModifiedBy>Almasy, Lee W</cp:lastModifiedBy>
  <cp:revision>1</cp:revision>
  <dcterms:created xsi:type="dcterms:W3CDTF">2019-05-23T16:00:38Z</dcterms:created>
  <dcterms:modified xsi:type="dcterms:W3CDTF">2019-05-23T16:02:03Z</dcterms:modified>
</cp:coreProperties>
</file>