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7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0C582-2B8C-4FC3-A2D3-85B7A23DB8C2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6D5B-F3D6-4B7A-A57C-683DAB574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4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tixlearning.ca/microsoft-powerpoint/how-to-crop-an-image-to-a-circle-in-powerpoi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3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6D5B-F3D6-4B7A-A57C-683DAB5740E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75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ntixlearning.ca/microsoft-powerpoint/how-to-crop-an-image-to-a-circle-in-powerpoin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7"/>
            <a:ext cx="854392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0" y="4064000"/>
            <a:ext cx="4559300" cy="233679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578100" y="2158837"/>
            <a:ext cx="2120900" cy="16652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Course</a:t>
            </a:r>
            <a:br>
              <a:rPr lang="en-US" dirty="0"/>
            </a:br>
            <a:r>
              <a:rPr lang="en-US" dirty="0"/>
              <a:t>EP1000</a:t>
            </a:r>
            <a:br>
              <a:rPr lang="en-US" dirty="0"/>
            </a:br>
            <a:r>
              <a:rPr lang="en-US" dirty="0"/>
              <a:t>Year </a:t>
            </a:r>
            <a:r>
              <a:rPr lang="en-US" dirty="0" err="1"/>
              <a:t>Sem</a:t>
            </a:r>
            <a:r>
              <a:rPr lang="en-US" dirty="0"/>
              <a:t> X</a:t>
            </a:r>
            <a:endParaRPr lang="en-SG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207000" y="1335091"/>
            <a:ext cx="4330700" cy="2489034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0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Notes:</a:t>
            </a:r>
            <a:endParaRPr lang="en-SG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00025" y="1751681"/>
            <a:ext cx="9252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2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9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00" y="25400"/>
            <a:ext cx="9614831" cy="123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1" y="3956687"/>
            <a:ext cx="4471329" cy="254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164373" y="1341005"/>
            <a:ext cx="188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Made by: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2223" y="4752898"/>
            <a:ext cx="4272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EP1000 Introduction to Digital Fabrication</a:t>
            </a:r>
          </a:p>
          <a:p>
            <a:r>
              <a:rPr lang="en-SG" sz="1600" dirty="0"/>
              <a:t>Integrates CAD, 3D Printing, Laser cutting, Embedded systems with Input and Output to create a module project.</a:t>
            </a: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5143501" y="1290205"/>
            <a:ext cx="4471330" cy="25775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3" y="6070600"/>
            <a:ext cx="1513640" cy="434763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217490" y="1690690"/>
            <a:ext cx="2181220" cy="21812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>
            <a:stCxn id="2" idx="2"/>
          </p:cNvCxnSpPr>
          <p:nvPr userDrawn="1"/>
        </p:nvCxnSpPr>
        <p:spPr>
          <a:xfrm flipH="1">
            <a:off x="4914900" y="1264805"/>
            <a:ext cx="19516" cy="52405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7450606" y="2942741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presentation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here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29938" y="2317239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cropped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selfie</a:t>
            </a: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here</a:t>
            </a:r>
            <a:b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notes)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Clock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4 in 1 LED Dot Matrix</a:t>
            </a:r>
          </a:p>
          <a:p>
            <a:r>
              <a:rPr lang="en-SG" dirty="0"/>
              <a:t>Adjustability of Time &amp; Brightness</a:t>
            </a:r>
          </a:p>
          <a:p>
            <a:r>
              <a:rPr lang="en-SG" dirty="0"/>
              <a:t>Uses a Real Time Clock module to keep track of time when disconnected</a:t>
            </a:r>
          </a:p>
          <a:p>
            <a:r>
              <a:rPr lang="en-SG" dirty="0"/>
              <a:t>Parts can be easily replaceable</a:t>
            </a:r>
          </a:p>
          <a:p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LEE AN</a:t>
            </a:r>
          </a:p>
          <a:p>
            <a:r>
              <a:rPr lang="en-SG" dirty="0"/>
              <a:t>DARE YEAR 2</a:t>
            </a:r>
          </a:p>
          <a:p>
            <a:r>
              <a:rPr lang="en-SG" dirty="0"/>
              <a:t>2021 SEM 1</a:t>
            </a:r>
          </a:p>
        </p:txBody>
      </p:sp>
      <p:pic>
        <p:nvPicPr>
          <p:cNvPr id="3" name="Picture Placeholder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6FCA54-6C58-4B4B-9198-E35EBDBF586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r="1068"/>
          <a:stretch>
            <a:fillRect/>
          </a:stretch>
        </p:blipFill>
        <p:spPr/>
      </p:pic>
      <p:pic>
        <p:nvPicPr>
          <p:cNvPr id="12" name="Picture 11" descr="A person standing on a beach&#10;&#10;Description automatically generated with medium confidence">
            <a:extLst>
              <a:ext uri="{FF2B5EF4-FFF2-40B4-BE49-F238E27FC236}">
                <a16:creationId xmlns:a16="http://schemas.microsoft.com/office/drawing/2014/main" id="{2DDC6133-4664-4086-A2F4-A577B4B183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607642"/>
            <a:ext cx="2340000" cy="234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933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180</Words>
  <Application>Microsoft Office PowerPoint</Application>
  <PresentationFormat>A4 Paper (210x297 mm)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Digital Clock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Watering System</dc:title>
  <dc:creator>Rodney Dorville</dc:creator>
  <cp:lastModifiedBy>LEE AN</cp:lastModifiedBy>
  <cp:revision>12</cp:revision>
  <dcterms:created xsi:type="dcterms:W3CDTF">2021-08-17T10:34:46Z</dcterms:created>
  <dcterms:modified xsi:type="dcterms:W3CDTF">2021-08-30T19:46:13Z</dcterms:modified>
</cp:coreProperties>
</file>