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FE16C-EF94-49A5-AB9C-CD679BBD1419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A557F-5728-499D-BE3E-6151F8BF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241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A557F-5728-499D-BE3E-6151F8BFA0F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9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0B1B-802C-4B46-9556-4E640C65A0FB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7869-40F5-4EB9-B016-27D78CFA3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2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0B1B-802C-4B46-9556-4E640C65A0FB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7869-40F5-4EB9-B016-27D78CFA3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88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0B1B-802C-4B46-9556-4E640C65A0FB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7869-40F5-4EB9-B016-27D78CFA3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26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0B1B-802C-4B46-9556-4E640C65A0FB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7869-40F5-4EB9-B016-27D78CFA3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7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0B1B-802C-4B46-9556-4E640C65A0FB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7869-40F5-4EB9-B016-27D78CFA3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69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0B1B-802C-4B46-9556-4E640C65A0FB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7869-40F5-4EB9-B016-27D78CFA3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2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0B1B-802C-4B46-9556-4E640C65A0FB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7869-40F5-4EB9-B016-27D78CFA3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12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0B1B-802C-4B46-9556-4E640C65A0FB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7869-40F5-4EB9-B016-27D78CFA3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22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0B1B-802C-4B46-9556-4E640C65A0FB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7869-40F5-4EB9-B016-27D78CFA3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0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0B1B-802C-4B46-9556-4E640C65A0FB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7869-40F5-4EB9-B016-27D78CFA3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5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0B1B-802C-4B46-9556-4E640C65A0FB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7869-40F5-4EB9-B016-27D78CFA3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D0B1B-802C-4B46-9556-4E640C65A0FB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7869-40F5-4EB9-B016-27D78CFA3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7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403648" y="5229200"/>
            <a:ext cx="6984776" cy="9361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基础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设施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74688" y="5373216"/>
            <a:ext cx="2304256" cy="5760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网络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47080" y="5373216"/>
            <a:ext cx="2121264" cy="5760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服务器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03648" y="4077072"/>
            <a:ext cx="6984776" cy="9361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数据层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403648" y="2852936"/>
            <a:ext cx="6984776" cy="9361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accent3"/>
                </a:solidFill>
              </a:rPr>
              <a:t>服务</a:t>
            </a:r>
            <a:r>
              <a:rPr lang="zh-CN" altLang="en-US" dirty="0" smtClean="0">
                <a:solidFill>
                  <a:schemeClr val="accent3"/>
                </a:solidFill>
              </a:rPr>
              <a:t>层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339753" y="2996952"/>
            <a:ext cx="1368152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</a:rPr>
              <a:t>缓存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403648" y="332656"/>
            <a:ext cx="6984776" cy="2304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业    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应用层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434882" y="476672"/>
            <a:ext cx="170507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业务对接模块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057093" y="2996952"/>
            <a:ext cx="1611251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三方数据平台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283968" y="476672"/>
            <a:ext cx="1697803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风控</a:t>
            </a:r>
            <a:r>
              <a:rPr lang="zh-CN" altLang="en-US" dirty="0" smtClean="0">
                <a:solidFill>
                  <a:schemeClr val="bg1"/>
                </a:solidFill>
              </a:rPr>
              <a:t>对接模块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156176" y="476672"/>
            <a:ext cx="179592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报告加工模块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434882" y="1196752"/>
            <a:ext cx="170507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模板</a:t>
            </a:r>
            <a:r>
              <a:rPr lang="zh-CN" altLang="en-US" dirty="0" smtClean="0">
                <a:solidFill>
                  <a:schemeClr val="bg1"/>
                </a:solidFill>
              </a:rPr>
              <a:t>加工模块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283968" y="1196752"/>
            <a:ext cx="1697803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数据对接模块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56176" y="1196752"/>
            <a:ext cx="179592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定时任务模块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圆柱形 23"/>
          <p:cNvSpPr/>
          <p:nvPr/>
        </p:nvSpPr>
        <p:spPr>
          <a:xfrm>
            <a:off x="2730180" y="4182465"/>
            <a:ext cx="2248764" cy="725317"/>
          </a:xfrm>
          <a:prstGeom prst="can">
            <a:avLst>
              <a:gd name="adj" fmla="val 3900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r>
              <a:rPr lang="zh-CN" altLang="en-US" dirty="0" smtClean="0"/>
              <a:t>对公数据库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07904" y="65253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对公系统逻辑架构图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251520" y="332656"/>
            <a:ext cx="864096" cy="6012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nginx</a:t>
            </a:r>
            <a:r>
              <a:rPr lang="zh-CN" altLang="en-US" dirty="0" smtClean="0"/>
              <a:t>负载</a:t>
            </a:r>
            <a:r>
              <a:rPr lang="zh-CN" altLang="en-US" dirty="0"/>
              <a:t>均衡</a:t>
            </a: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1115616" y="126876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4031610" y="2996952"/>
            <a:ext cx="1692518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ORM</a:t>
            </a:r>
            <a:r>
              <a:rPr lang="zh-CN" altLang="en-US" dirty="0" smtClean="0">
                <a:solidFill>
                  <a:schemeClr val="bg1"/>
                </a:solidFill>
              </a:rPr>
              <a:t>数据访问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圆柱形 35"/>
          <p:cNvSpPr/>
          <p:nvPr/>
        </p:nvSpPr>
        <p:spPr>
          <a:xfrm>
            <a:off x="5563596" y="4182464"/>
            <a:ext cx="2248764" cy="725317"/>
          </a:xfrm>
          <a:prstGeom prst="can">
            <a:avLst>
              <a:gd name="adj" fmla="val 370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Slave</a:t>
            </a:r>
            <a:r>
              <a:rPr lang="zh-CN" altLang="en-US" dirty="0" smtClean="0"/>
              <a:t>对公数据库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2434882" y="1916832"/>
            <a:ext cx="170507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日志记录模块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42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60</Words>
  <Application>Microsoft Office PowerPoint</Application>
  <PresentationFormat>全屏显示(4:3)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天宇科技</dc:creator>
  <cp:lastModifiedBy>天宇科技</cp:lastModifiedBy>
  <cp:revision>6</cp:revision>
  <dcterms:created xsi:type="dcterms:W3CDTF">2019-03-01T08:04:43Z</dcterms:created>
  <dcterms:modified xsi:type="dcterms:W3CDTF">2019-03-01T09:02:53Z</dcterms:modified>
</cp:coreProperties>
</file>