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754C-2671-DB57-1B6E-8536F7A96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4BE17-68E9-2D76-0A19-7D06C7F45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62E3-40EC-3A75-82BB-A045396F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1836-6575-46C7-9FB6-E57C0C3CD2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ADDD-0151-3620-6384-9F32DCCD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75EC3-23D0-6C36-81DE-1C7A7C3F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77E-83E6-4037-AFAA-EAE5E67F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83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157C-935F-61D2-78CB-28ACE72A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B8587-666C-FCF3-8ECB-E1B12A343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4D9E-C6BC-C91F-6C88-241917CE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1836-6575-46C7-9FB6-E57C0C3CD2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B6992-162E-DEC4-1404-599D3A5B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7695E-DA0C-3F65-E2ED-62F69E5F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77E-83E6-4037-AFAA-EAE5E67F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3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99BB6-6148-A276-DE99-6A2343592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BE0A5-309A-334C-78B8-9766E533B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00DAD-7373-A9AA-E2BD-25A36350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1836-6575-46C7-9FB6-E57C0C3CD2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1116D-DC09-8DFA-C522-DA174F0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844AA-DCB1-2BD5-2F82-0D947FF1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77E-83E6-4037-AFAA-EAE5E67F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71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204F-06F5-1370-E87F-A6952DCF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0D21-437A-508B-2898-AA51F001D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B9DE7-6D35-97D3-70BD-999B1D8E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1836-6575-46C7-9FB6-E57C0C3CD2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29AFE-27AD-1B86-11C4-C7942642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F3CBA-01E7-F1EC-667D-E3B7145A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77E-83E6-4037-AFAA-EAE5E67F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2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A2C4-C656-0CA0-9C86-6EBA214A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6F6FA-870F-3302-6ADC-E79F59E40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40F4E-1821-B3FA-76E5-2FBE2920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1836-6575-46C7-9FB6-E57C0C3CD2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A3C8-988E-2CC9-5534-1F60A0DD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587DE-0029-0610-3EB5-2321DC5E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77E-83E6-4037-AFAA-EAE5E67F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35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C9AB-A511-4579-8EA2-17EC0138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812E-080A-CA37-182B-63845F43B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27F59-F391-0D52-5E95-A07998631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0522F-6ED4-C4AF-D956-FD06477A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1836-6575-46C7-9FB6-E57C0C3CD2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C23CF-3BBF-9B01-4D60-7F89DED0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59CC7-938F-883D-3DCA-979E90BF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77E-83E6-4037-AFAA-EAE5E67F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5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D97A-0EE7-B2D5-E94C-FD08A7E0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5393A-2792-E700-60E9-7BB34324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C38AF-14BE-7F2B-1794-887FB4D9E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BB089-A706-3B3B-8E82-21D57FFEE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522DE-B815-2A97-BBE4-F53DDC4C7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5FDEE-1D8D-0BAC-E42A-D182B9E3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1836-6575-46C7-9FB6-E57C0C3CD2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8D3DA-3DC8-2DD0-759D-FC9BEB7A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5B6F0-D92A-1C13-DEBA-B1074FF7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77E-83E6-4037-AFAA-EAE5E67F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5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42D4-2491-63EC-D077-85B38A33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CC7DB-2111-021A-130C-4BF28309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1836-6575-46C7-9FB6-E57C0C3CD2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219F3-88F0-0BEC-E258-95DD89E7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14B84-C4EF-EFD0-B427-B29D437F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77E-83E6-4037-AFAA-EAE5E67F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58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6E369-AB7B-2745-0DFF-0CAB6E8C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1836-6575-46C7-9FB6-E57C0C3CD2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BEC4A-D917-DA9C-0D8F-D06CAA00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A8635-DA46-3DBA-F190-39299EB2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77E-83E6-4037-AFAA-EAE5E67F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77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610D-1B78-7AB1-B4EB-BA8B397C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99D9-FC2B-62F0-5E52-1336482C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E44BC-14F7-3EAF-FEC6-13F1A5DA6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0DE2B-38D0-3D2D-959B-EB128E80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1836-6575-46C7-9FB6-E57C0C3CD2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34744-FF88-8CA6-95F1-B20DABDA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1CE60-4EC7-EB19-BC5A-B9E253F9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77E-83E6-4037-AFAA-EAE5E67F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27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5BE7-918E-BAE5-4D68-2EBC347E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FDD42-0F43-D614-2293-6F98A25D8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DB3F5-F0CD-F42A-CB4D-A841673E4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918D6-50CD-65AA-2412-8D07BC25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1836-6575-46C7-9FB6-E57C0C3CD2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66E3A-1465-30CA-54FC-236D799D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6E551-EBED-A4E9-8DD7-7E8D5D5C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7977E-83E6-4037-AFAA-EAE5E67F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4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CD9E7-E4A2-959F-0A10-65FB2B33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413A1-8837-BBF6-D998-C51FCACF0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5A671-3A8D-6F87-A431-C0A64B23F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91836-6575-46C7-9FB6-E57C0C3CD2D6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3F93E-4ABB-69D8-8226-F356D64FE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934B2-6515-A87C-D040-F01F93616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B7977E-83E6-4037-AFAA-EAE5E67F1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30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E30F-2F4A-9689-436B-07D1946F0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066" y="241829"/>
            <a:ext cx="9144000" cy="11805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Assessment Task</a:t>
            </a:r>
            <a:endParaRPr lang="en-IN" sz="4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30C75-6766-2CF4-2F9C-5F4D78553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1422399"/>
            <a:ext cx="9220200" cy="455506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Problem Statement : Develop a Terraform module to deploy an Azure App Service within a Virtual Network, ensuring the setup includes staging slots and adheres to best practices in code reusability and documentation.</a:t>
            </a:r>
          </a:p>
          <a:p>
            <a:pPr algn="l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     Key Elements to Include:</a:t>
            </a:r>
          </a:p>
          <a:p>
            <a:pPr algn="l"/>
            <a:r>
              <a:rPr lang="en-US" sz="1500" dirty="0"/>
              <a:t>	</a:t>
            </a:r>
            <a:r>
              <a:rPr lang="en-US" sz="15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1. Provision resources using modules concept terraform  IAC</a:t>
            </a:r>
          </a:p>
          <a:p>
            <a:pPr algn="l"/>
            <a:r>
              <a:rPr lang="en-US" sz="15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2. Create Azure App Service and </a:t>
            </a:r>
            <a:r>
              <a:rPr lang="en-US" sz="15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VNet.Staging</a:t>
            </a:r>
            <a:r>
              <a:rPr lang="en-US" sz="15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Slots  resources within a </a:t>
            </a:r>
            <a:r>
              <a:rPr lang="en-US" sz="15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VNet</a:t>
            </a:r>
            <a:endParaRPr lang="en-US" sz="15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US" sz="15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3.  Clear Documentation</a:t>
            </a:r>
          </a:p>
          <a:p>
            <a:pPr algn="l"/>
            <a:r>
              <a:rPr lang="en-US" sz="15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4. Reusability for different environments or across various projects level</a:t>
            </a:r>
          </a:p>
          <a:p>
            <a:pPr algn="l"/>
            <a:r>
              <a:rPr lang="en-US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Solution :</a:t>
            </a:r>
          </a:p>
          <a:p>
            <a:pPr algn="l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Use Case: </a:t>
            </a:r>
          </a:p>
          <a:p>
            <a:pPr algn="l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   1. User have Azure Subscription VNET and SUBNET created already directly Webapp and slot required</a:t>
            </a:r>
            <a:b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   2. User might not have few required resources. </a:t>
            </a:r>
            <a:b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   3. User have only Azure Subscription need to create all resources .</a:t>
            </a:r>
          </a:p>
          <a:p>
            <a:pPr algn="l"/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for above Use Cases  we should use Terraform Modules to validate existing resources if not  create new resources. 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Sample Terraform of App Service to be created  with  all required missing resources also to be created using modules (</a:t>
            </a:r>
            <a:r>
              <a:rPr lang="en-US" sz="1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Usecase</a:t>
            </a:r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2 and 3)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Sample Terraform of App Service to be created  with  all required resources already available (</a:t>
            </a:r>
            <a:r>
              <a:rPr lang="en-US" sz="1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Usecase</a:t>
            </a:r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1)</a:t>
            </a:r>
          </a:p>
          <a:p>
            <a:pPr algn="l"/>
            <a:endParaRPr lang="en-US" sz="15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l"/>
            <a:endParaRPr lang="en-IN" sz="15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0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200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Assessment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Task</dc:title>
  <dc:creator>Leeavathi Sankar</dc:creator>
  <cp:lastModifiedBy>Leeavathi Sankar</cp:lastModifiedBy>
  <cp:revision>2</cp:revision>
  <dcterms:created xsi:type="dcterms:W3CDTF">2024-05-14T09:15:45Z</dcterms:created>
  <dcterms:modified xsi:type="dcterms:W3CDTF">2024-05-14T13:08:47Z</dcterms:modified>
</cp:coreProperties>
</file>