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13.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764" autoAdjust="0"/>
  </p:normalViewPr>
  <p:slideViewPr>
    <p:cSldViewPr>
      <p:cViewPr varScale="1">
        <p:scale>
          <a:sx n="100" d="100"/>
          <a:sy n="100" d="100"/>
        </p:scale>
        <p:origin x="-90" y="-2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8.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image" Target="../media/image75.e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image" Target="../media/image77.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image" Target="../media/image8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image" Target="../media/image87.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image" Target="../media/image90.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wmf"/></Relationships>
</file>

<file path=ppt/ink/ink1.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6:28:40.828"/>
    </inkml:context>
    <inkml:brush xml:id="br0">
      <inkml:brushProperty name="width" value="0.05292" units="cm"/>
      <inkml:brushProperty name="height" value="0.05292" units="cm"/>
      <inkml:brushProperty name="color" value="#FF0000"/>
    </inkml:brush>
  </inkml:definitions>
  <inkml:trace contextRef="#ctx0" brushRef="#br0">18891 7739,'0'0,"-20"59,1 1,-21 59,20-40,-20 60,1-20,19-39,20-21,-20-19,0 19,20-59,0 20</inkml:trace>
  <inkml:trace contextRef="#ctx0" brushRef="#br0" timeOffset="1484.375">19506 7659,'-39'40,"-1"39,20 1,-39 19,19 0,0-39,20-1,-19 21,39-80,-20 20,20-1,0 1,20-20,39 0,21 0,59 0,-40 0,40 0,-20 0,-40 0,-59 0,0 0,0 0,-20 0,19 0,1 20,-20 20,0-20,0 0,0 19,0 1,-39 0,19-1,-20 1,0 19,-39-39,20 20,-1 0,0-40,21 20,19-20,0 0,-20 0,1-20,-21 0,40 20,-39 0,19 0,0 0,1 0,39 0,-20 0,20 0</inkml:trace>
  <inkml:trace contextRef="#ctx0" brushRef="#br0" timeOffset="2984.375">19427 7778,'0'-19,"20"19,20-20,-40 20,19 0,1-20,0 20,0 0,0 0,-20-20,39 20,21 0,-40 0,20-20,-21 20,1 0,0-20,0 20,-20 0,20 0,19 0,-39-19,20 19,-20 0,20 0,0 0,-20 0,20 0</inkml:trace>
  <inkml:trace contextRef="#ctx0" brushRef="#br0" timeOffset="5312.5">20717 8632,'0'0,"0"20,-20 19,0-39,20 20,-20 0,1 0,19-20</inkml:trace>
  <inkml:trace contextRef="#ctx0" brushRef="#br0" timeOffset="7250">21729 7679,'0'20,"-20"40,0-1,20 21,-20-21,1 1,19-21,0-19,0-20,0 20,0 0,19-20,1 20,-20-20,40 20,39 19,-59-39,60 20,-21 20,40-20,20 39,-59-39,-1 20,1-20,19-1,-79-19,20 0,-20 20,0 20,0-20,-59 19,39 1,-20 0,-19-1,19 1,0-40,-19 40,-1-20,60-20,-40 0,21 0,-1 0,0 0,20 0,-20 0,0 0,20 0,-20 0,20 0,-19 0,19 0,-20 0,0 0,0 0,20 0,-40-40,1 40,19-40,-20 20,20 1,-19-1</inkml:trace>
  <inkml:trace contextRef="#ctx0" brushRef="#br0" timeOffset="8718.75">21808 7739,'0'0,"20"0,0 0,20 0,39-20,-19 20,39 0,-40 0,41 0,38-60,-58 60,-1 0,-19 0,-1 0,-59 0</inkml:trace>
  <inkml:trace contextRef="#ctx0" brushRef="#br0" timeOffset="16734.375">9823 9902,'0'20,"0"19,0 21,0 19,0 1,-20-1,20-39,-20 19,20-19,0-40,-20 20,20-20,0 20,0-1,0-19,0 20,0-20,0 20,0-20,0 40,0-20,0-1,0 21,0-20,0-20,0 40,-20-20</inkml:trace>
  <inkml:trace contextRef="#ctx0" brushRef="#br0" timeOffset="19187.5">9922 9862,'0'0,"20"0,0 0,-20-20,19 20,1 0,0 0,0 0,0 0,19 0,-19 0,0 0,0 0,0 0,0 0,0 0,-20 0,19 0,-19 20,-39 20,19-20,-40-1,-39 41,40-40,-21 20,40-21,1 1,19 0,0-20,0 0,20 0,0 20,40 20,19-21,1 1,0 0,-1 0,-39-20,20 0,-40 20,19-20,-19 0,40 20,-20-20,0 19,-20-19,20 20,-20 0,0 0,0 0,0 0,0 19,0 1,0 0,-60-1,40 1,-39 0,19 0,20-1,-39-19,59 0,-20-20,20 0,-20 0,0 0,0 0,20 0,-20 0,20 0,-19 0,19 0,-20-20,20 0,0 0,-20 20,20-39,-20-1</inkml:trace>
  <inkml:trace contextRef="#ctx0" brushRef="#br0" timeOffset="19843.75">10438 10576</inkml:trace>
  <inkml:trace contextRef="#ctx0" brushRef="#br0" timeOffset="21078.125">10775 9922,'20'0,"20"0,-20 19,-1 1,1 20,20 0,-20-1,0 1,-1-20,21 0,-40 0,20-1,-20 1,20-20,0 20,-20 0</inkml:trace>
  <inkml:trace contextRef="#ctx0" brushRef="#br0" timeOffset="22093.75">11509 9882,'0'0,"-39"40,19-21,-40 1,40 0,-19 0,-1 0,20 0,20-20,-39 20,19-20,20 0,-20 0,0 0,0 0,20 19,-40-19,40 20,-39 0,19-20,0 20,-20-20,1 20,19 0,20-20,-20 0</inkml:trace>
  <inkml:trace contextRef="#ctx0" brushRef="#br0" timeOffset="22984.375">11053 10160,'-20'0,"0"20,0-1,20 41,-19-1,-1 41,20-61,0 1,0 0,0-1,0-19,0 0,-20 0,20 0,0-20,0 20,0-20,0 39,0-19,0 0,0 0,0-20,0 20</inkml:trace>
  <inkml:trace contextRef="#ctx0" brushRef="#br0" timeOffset="23718.75">11787 10219,'60'0,"39"0,20 0,-20 0,-39 0,-21 0,1-20,-20 20,0 0,19-19,-19 19,20 0,-20 0,0-20,0 20,-1 0,1 0</inkml:trace>
  <inkml:trace contextRef="#ctx0" brushRef="#br0" timeOffset="24218.75">11827 10497,'99'0,"60"0,39 0,40 0,-39 0,-40 0,-60 0,-59 0,-1 0,-39 0</inkml:trace>
  <inkml:trace contextRef="#ctx0" brushRef="#br0" timeOffset="24968.75">13652 9703,'0'60,"-59"59,19 20,20-20,1-20,-21 0,0 20,40-79,-20-20,20 0,0-20,20 0,20 0,39 0,60-60,40 40,39 1,40-21,-40 20,20 20,1 0,-81 0,-78 0,-60 0,-60 0,-20 0</inkml:trace>
  <inkml:trace contextRef="#ctx0" brushRef="#br0" timeOffset="26156.25">14248 9842,'20'20,"-20"40,0 19,0 20,0 0,0 1,0 19,0-40,0-19,0-21,0 1,0-20,0 20,0-21,0 1,0 0,0-20,0 40,0 19,0-59</inkml:trace>
  <inkml:trace contextRef="#ctx0" brushRef="#br0" timeOffset="31781.25">9227 9783,'-19'0,"-1"20,-40 59,20-20,-19 21,-1-21,21 41,-1-41,20-39,0 39,0-39,20 0,-19 0,19-20,0 40,-20-20,0-1,20 21,0-40,-20 20,20-20</inkml:trace>
  <inkml:trace contextRef="#ctx0" brushRef="#br0" timeOffset="32734.375">9545 9822,'0'0,"-20"20,-20 40,20-40,-19 19,-1 41,0-41,21 1,-21 20,40-21,-40 21,20-21,-19 21,19-20,20-1,-20-19,0 20,20-20,-20 19,20-39,-20 20,20-20,-19 20,19 0,-20 0,0-20,20 40</inkml:trace>
  <inkml:trace contextRef="#ctx0" brushRef="#br0" timeOffset="39609.375">18990 10993,'-39'0,"-1"20,-19 20,-41-1,21 21,-20-1,0 21,39-40,-19 39,39-39,-39 39,59-39,0 19,20-19,0 19,0-19,0 0,0-20,0 19,40-19,-21 0,21 40,20-21,-21-19,1 0,0-20,-1 0,-19 0,-20 0,40 0,0-20,-21-20,21 21,-20-1,0-20,-20 20,0 0,0-19,0 19,0-20,0 20,0-19,0 39,0-20,0-20,0 40,0-20,0 20,-20-20,0 0,20 20,-20 0,-19 0,19-19,-20 19,-19 0,-21 0,21 0,-1 0,20 0,1 0,19 19,0-19</inkml:trace>
  <inkml:trace contextRef="#ctx0" brushRef="#br0" timeOffset="40734.375">19665 12025,'0'20,"0"-20,0 40,0-21,0 21,-40 0,21 0,19-1,-20-39,0 20,20 0</inkml:trace>
  <inkml:trace contextRef="#ctx0" brushRef="#br0" timeOffset="41515.625">20360 10954,'0'79,"0"40,0 20,0 20,0-21,0-58,-20-21,20-39,0 0,0 0,20-20,0 0,39 0,1 0,39 0,60 0,-1 20,21-20,19 0,-39 0,-60 0,-19 0,-41 0,-39 0</inkml:trace>
  <inkml:trace contextRef="#ctx0" brushRef="#br0" timeOffset="42218.75">21015 10993,'0'20,"-20"119,0 40,20 59,0-20,0-20,0 1,0-80,0 0,0-40,0-19,0-1,0-39,0 0,0 20,0-40,0 20,0-20</inkml:trace>
</inkml:ink>
</file>

<file path=ppt/ink/ink10.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8:16:03.484"/>
    </inkml:context>
    <inkml:brush xml:id="br0">
      <inkml:brushProperty name="width" value="0.05292" units="cm"/>
      <inkml:brushProperty name="height" value="0.05292" units="cm"/>
      <inkml:brushProperty name="color" value="#FF0000"/>
    </inkml:brush>
  </inkml:definitions>
  <inkml:trace contextRef="#ctx0" brushRef="#br0">7064 6191,'0'20,"0"0,0 0,0 19,-39 21,19-21,20 1,-40 0,20-1,20 1,-20-20,1 0,19-20,-20 20</inkml:trace>
  <inkml:trace contextRef="#ctx0" brushRef="#br0" timeOffset="2859.375">9803 10338,'-20'-20,"0"40,0 20,0 0,1-1,19-19,-20-20,20 20,-20 0,0-20,20 20,-20-20,20 20,-20-20,20 19</inkml:trace>
  <inkml:trace contextRef="#ctx0" brushRef="#br0" timeOffset="3625">10279 10338,'20'20,"-20"-20,20 0,-20 20,20-20,-20 0,39 0,-39 0,20 0,0 0,0 0,20 0,-40 0,19 0,-19 0,20 0,0 0,0 20</inkml:trace>
  <inkml:trace contextRef="#ctx0" brushRef="#br0" timeOffset="4218.75">10339 10438,'-20'0,"20"39,-40 21,20-40,0 19,-19 41,-21-21,1 40,-21-39,1 19,-20-19,39-20,-39-1,39-19,21 0,-1 0,40-20,-20 0,0 0</inkml:trace>
  <inkml:trace contextRef="#ctx0" brushRef="#br0" timeOffset="5250">9704 10517,'39'0,"21"20,-21 19,41 21,-40-20,79 19,-60-19,40 0,-19-1,19-19,-20 0,-39 0,20 0,-1-20,-19 0,-1 0,-39 0,20 0,0 0</inkml:trace>
  <inkml:trace contextRef="#ctx0" brushRef="#br0" timeOffset="6390.625">9664 11251,'-20'20,"40"-20,39 0,1 0,19 0,1 20,-1 0,40-20,-39 0,-41 0,1 0,0 20,-21-1,-19 21,-59 0,19-20,-19 19,-1-19,1-20,-1 20,60 0,-20-20,20 0,0 20,0-1,20 41,20-20,-20 19,-1-19,-19 0,0-1,20 1,0 20,-20-1,0 20,0 1,0-1,0-19,0 19,0-39,0-1,0-19,0 0,0 0,0 0,-20-40,-39-20,-60-19</inkml:trace>
  <inkml:trace contextRef="#ctx0" brushRef="#br0" timeOffset="7171.875">9307 11985,'20'-19,"39"-1,60 0,20 20,59 0,1 0,19 0,-19 0,-41 0,-19 0,-59 0,-60 0</inkml:trace>
  <inkml:trace contextRef="#ctx0" brushRef="#br0" timeOffset="12937.5">9227 14307,'0'0,"80"0,-21 0,40 0,1 0,-21 0,0 0,-19 0,-20 0,-21 0,-19 0,20 0,-59 40,19-20,-40 19,-19 1,39-40,1 20,19 0,-20 0,40-20,0 19,0-19,0 40,0-20,0 20,0-21,0 21,40 99,-20 20,-20-100,0 1,0-40,0 0,0 19,0-19,0 0,0 0,0 19,0 1,0 0,0-1,0-19,-40-79,0-1,-39 21,-1-41,-19 1</inkml:trace>
  <inkml:trace contextRef="#ctx0" brushRef="#br0" timeOffset="13531.25">8930 14823,'59'0,"1"0,39 0,60 0,-1 0,61 0,19 0,-60 0,1 0,-20 0,-80 0,-19 0,-21 0</inkml:trace>
  <inkml:trace contextRef="#ctx0" brushRef="#br0" timeOffset="14218.75">9148 16053,'0'20,"0"0,-20 20,0-1,20-39,-20 20</inkml:trace>
  <inkml:trace contextRef="#ctx0" brushRef="#br0" timeOffset="14734.375">9624 15954,'20'0,"40"20,-1 20,-19-40,-40 0,39 20,-19-20,0 0</inkml:trace>
  <inkml:trace contextRef="#ctx0" brushRef="#br0" timeOffset="15187.5">9604 16232,'-59'79,"-40"40,19-39,41-21,-41 21,21 39,-21 39,1-38,0-21,19 0,40-39,-20-21,40-19,-19 0</inkml:trace>
  <inkml:trace contextRef="#ctx0" brushRef="#br0" timeOffset="16421.875">9227 16192,'20'20,"0"0,20 39,-1 21,41 19,-1-20,1 1,-21-1,1-39,-1 19,20-19,1 20,-1-1,-39-39,19 20,-19-40,0 39,-20-39,0 0,-20 20,19-20</inkml:trace>
</inkml:ink>
</file>

<file path=ppt/ink/ink11.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8:36:06.984"/>
    </inkml:context>
    <inkml:brush xml:id="br0">
      <inkml:brushProperty name="width" value="0.05292" units="cm"/>
      <inkml:brushProperty name="height" value="0.05292" units="cm"/>
      <inkml:brushProperty name="color" value="#FF0000"/>
    </inkml:brush>
  </inkml:definitions>
  <inkml:trace contextRef="#ctx0" brushRef="#br0">12898 6766,'20'-39,"20"19,20-20,59-19,0 19,0-20,0 1,-40 19,20-19,1-1,-61 21,21-1,-21 0,21 0,-40 21,20-1,-1 0,-39 20,20 0,0-20,0 0,0 20,-1-20,1 1</inkml:trace>
  <inkml:trace contextRef="#ctx0" brushRef="#br0" timeOffset="953.125">14188 5933,'0'0,"0"20,-39 0,39-20,-20 0,0 0,-20 20,40-20,-20 0,20 19,-19-19,-1 0,0 0,20 0,-20 0,-20 20,40-20,-20 0</inkml:trace>
  <inkml:trace contextRef="#ctx0" brushRef="#br0" timeOffset="1734.375">14248 6032,'20'20,"-20"0,0 20,0 19,0-19,0 0,0-21,0 1,0 0,0 0,0-20,0 20,0-20</inkml:trace>
  <inkml:trace contextRef="#ctx0" brushRef="#br0" timeOffset="3171.875">13018 6548,'0'20,"-40"40,20-21,-20 41,40-21,-20 1,-19-1,39-19,-20 0,0-1,20-19,0 0,-20 0,0-20,40-40,20 0,39-19,1-20,19 39,20-40,0 21,-40 19,40-19,-59 39,-1 0,-39 20,0-20</inkml:trace>
  <inkml:trace contextRef="#ctx0" brushRef="#br0" timeOffset="14906.25">12382 9763,'0'0,"-19"20,19-20,0 39,0-19,-20 20,20 0,0-21,-20 41,0 59,20-59,-20 19,0 0,1 40,19-39,-20 39,0-40,20 1,-20-1,20 20,-20-39,20-21,0-19,0 0,0 0</inkml:trace>
  <inkml:trace contextRef="#ctx0" brushRef="#br0" timeOffset="15953.125">12224 9842,'20'0,"-20"0,19 0,-19 0,20 0,-20 0,20 0,20 0,-20 0,59 0,-19-20,-1 1,-19-1,-20 20,-1 0,21 0,-20 0,-20 0,20 0,0 0,-20 0,20 20,-1-1,1 21,-20-20,0-20,0 40,0-1,0 1,-39 0,19-1,-20-19,20 0,0 0,20-20,-20 0,1 0,-1 0,0 0,0 0,0 20,20-20,-39-20,19 0</inkml:trace>
  <inkml:trace contextRef="#ctx0" brushRef="#br0" timeOffset="17890.625">12898 9902,'0'79,"0"-19,0-21,0 1,0-20,0 20,0-40,0 19,0 1,0 0,20 0,-20 20,0-21,20 1,-20-20,20 20,-20-20,20 20,0 0,-20-20,20 0,-1 0,1 0,0-40,40 0,-41 1,41-21,-40 40,0-19,39-41,-39 61,0-21,0 0,-20 40,0-20,0 20,0 0,-20 60,20-20,0 19,0 1,0-1,0-39,0 0,0 19,20-39,-20 20</inkml:trace>
  <inkml:trace contextRef="#ctx0" brushRef="#br0" timeOffset="20046.875">13672 9545,'0'19,"0"61,0 59,0-20,0-20,0-20,0 1,0-21,0-19,0-20,0 19,0-19,0 0,0-20,0 20,0-20,0 20,0-60,0-19,0 39,40-20,-40-19,20 59,0-20,-20 20,20 0,-20 0,19 0,-19 0,40 0,-40 0,20 0,0 0,0 0,-20 20,19-20,-19 19,0 1,0 0,0 20,0-40,0 20,0-20,0 19,0-19,0 20,-19 0,-1-20,20 20,-20 0,20-20,-20 20,0 0,20-20,-20 19,1-19,19 0,-20 0,0 0</inkml:trace>
  <inkml:trace contextRef="#ctx0" brushRef="#br0" timeOffset="23265.625">8235 10021,'-40'0,"21"-20,-41 20,-19 0,19 0,-19 0,39 0,0 0,1 0,39 0,-20 0,0 20,0 0,-39 39,39-19,-40 19,40 21,-19-1,-1-19,20-1,20-39,0 0,0 0,0-20,20 20,-20-20,20 19,-20-19,40 20,-1-20,-19 0,0 0</inkml:trace>
  <inkml:trace contextRef="#ctx0" brushRef="#br0" timeOffset="24031.25">8572 9564,'0'80,"0"-1,-59 60,39-60,-20 21,21-1,-1-40,-20 41,40-41,-20-19,20 0,0-1,0-19,0-20,0 20,20 0,-20 0,20-1</inkml:trace>
  <inkml:trace contextRef="#ctx0" brushRef="#br0" timeOffset="25562.5">9029 10061,'-20'-20,"0"20,-19 20,39-20,-20 39,-40-19,60 0,-20-20,0 40,1-1,19-39,-20 20,0 20,20-20,0-1,0-19,0 20,0-20,0 20,0 0,20-20,-20 20,20-20,-20 0,39 0,1 0,0 0,19 0,1-40,-1 0,-19 40,-20-19,0-1,-20 20,20-20,-20 20,0-20,0 0,0-19,0 19,0 0,0-20,0 20,0 20,0-19,-20 38,0 41,0-1,20 1,0-20,0-1,0-19,0 0,0 0,0 0,20 0,-20-1</inkml:trace>
  <inkml:trace contextRef="#ctx0" brushRef="#br0" timeOffset="26750">9644 10080,'-40'20,"21"-20,-21 60,20-60,0 0,20 0,0 20,0 19,0-19,0 0,20 20,-20-40,20 19,0-19,0 40,-20-40,39 0,21 20,-1 0,-19-20,-20 0,0 0,-1 0,1 0,-20 20,0 19,0-19,-59 0,-1 0,21 0,-21 0,40-20,-39 0,59 0,-20 0,20 0</inkml:trace>
  <inkml:trace contextRef="#ctx0" brushRef="#br0" timeOffset="27953.125">10239 10041,'-19'0,"19"0,-40 0,0 39,40-39,-40 20,40 0,-19 0,19 0,0-20,0 39,0-39,0 20,0-20,0 40,39-20,1 0,20-1,-21-19,21 0,-1 40,1-40,-20 0,-1 20,-19-20,-20 0,20 20,-20-20,0 20,0 0,0-1,-20 21,-20-20,21 0,-41 0,40-20,-79 39,39-19,41-20,-21 0,20 0,20 0,-20 0,20 0</inkml:trace>
  <inkml:trace contextRef="#ctx0" brushRef="#br0" timeOffset="29718.75">11331 9803,'-40'-40,"20"40,-19-20,-1 0,20 20,-20 0,20 0,-39 0,-1 0,1 0,19 0,20 0,1 20,19-20,-20 40,20-20,0-1,0 21,0 0,0-1,0 1,20-20,-1 20,21-20,-20 19,20-19,-21 0,1 0,0 0,0-20,39 59,-19-39,-20 0,20-20,-1 39,-39-39,20 20,0 0,-20 0,0 0,0 20,0-1,0-39,0 20,0 0,0 20,0-21,0 1,0 0,0 0,-40 20,40-40,-39 20,-21-1,-19 1,19 0,1 0,39-20,0 0,20 0,-20 0,0 0,20 0,-19-20,-1 0,20 0,-20 1,20-21,0 0</inkml:trace>
  <inkml:trace contextRef="#ctx0" brushRef="#br0" timeOffset="30375">11688 10021,'40'0,"39"40,0 19,40-19,-39-1,19 21,-39-40,-41 0</inkml:trace>
  <inkml:trace contextRef="#ctx0" brushRef="#br0" timeOffset="31421.875">11807 10418,'40'39,"-1"1,21 0,-1 19,-59-59,40 40,-40-20</inkml:trace>
  <inkml:trace contextRef="#ctx0" brushRef="#br0" timeOffset="33500">14109 9664,'0'0,"-20"79,20-19,-20 39,20 0,0 40,0 0,0-40,0-20,0 1,0 19,20-39,0-21,0 1,-20 0,20-40,-20 19</inkml:trace>
  <inkml:trace contextRef="#ctx0" brushRef="#br0" timeOffset="34000">14188 10398,'40'20,"-40"19,0 41,0-21,0 1,0-20,0-1,20 21,-20-60,0 20</inkml:trace>
  <inkml:trace contextRef="#ctx0" brushRef="#br0" timeOffset="34546.875">14268 10100,'20'-20,"-20"20,19-19,-19-1,40 0,-40 20,20-40,0 0,-20 21,0-1</inkml:trace>
  <inkml:trace contextRef="#ctx0" brushRef="#br0" timeOffset="35421.875">15161 9961,'-20'0,"-40"40,40-20,-39 39,39 1,-40 19,21 1,19 39,20-40,0 0,0 1,0-40,0-1,40-19,-40 0,39 0,-39 0,20-20,20 0,19 0,-19 0,0 0,-20 0,19 0,-19 0,-20 0</inkml:trace>
  <inkml:trace contextRef="#ctx0" brushRef="#br0" timeOffset="37390.625">16411 9644,'0'0,"20"0,19 0,21 0,59-40,0 40,20-20,20-19,-60 39,-40-20,-39 20,0 0,0-20,-20 20,40 0,-1-20,21 0,-1 0,1 1,-40 19</inkml:trace>
  <inkml:trace contextRef="#ctx0" brushRef="#br0" timeOffset="38250">17085 9604,'0'40,"0"79,40 79,-40-19,0 39,20-39,-20 19,20-39,-20-60,0-39,0 19,0-19,0-1,0-19,0-20,0 0</inkml:trace>
  <inkml:trace contextRef="#ctx0" brushRef="#br0" timeOffset="39078.125">18217 10557,'19'-20</inkml:trace>
  <inkml:trace contextRef="#ctx0" brushRef="#br0" timeOffset="57703.125">9525 11529,'-20'0,"-59"0,-1 0,-19 0,0 20,20 0,19 19,-19-19,19 40,40-40,-19 39,19-19,0 39,20-19,-20-1,20 1,0-21,0 1,0 0,20 19,20-39,-1 40,-19-40,20 19,0 1,-1-20,1 0,39 19,-39-19,-40 0,40 0,-1 0,-19 0,0-1,-20 1,40 20,-20 0,-1-1,1-19,-20 20,20-1,0 1,-20-20,0-20,0 20,-20 0,0 0,-19 19,19-19,-20-20,-39 0,-21 0,41 0,-20 0,19 0,0 0,41 0,-1 0,0-20,-20 0,40 1,-39-1,-1 20,20-40,-40 20,41 0,19 20</inkml:trace>
  <inkml:trace contextRef="#ctx0" brushRef="#br0" timeOffset="58609.375">9823 12144,'59'20,"21"59,-21-19,20-1,-39-19,40 0,-61-20,21 19,0-19,-20 0,-1 0,21 0,-20 0,0-1,-20-19</inkml:trace>
  <inkml:trace contextRef="#ctx0" brushRef="#br0" timeOffset="59140.625">10358 12184,'-19'40,"-1"-1,0 21,0-1,0-19,0 19,1-39,-1 0,20 20,0-40,-20 40,20-40,-20 19,0 21,20-20,-20 0,0 0,20-20,-19 19,19-19,-20 0,0 0,0 0</inkml:trace>
  <inkml:trace contextRef="#ctx0" brushRef="#br0" timeOffset="59781.25">9803 12561,'0'0,"39"0,21 0,39 0,-19 0,-1 0,20-20,-59 0,0 20,-21 0,-19-20,40 20,0 0,-20 0,0 0,-1-20,-19 20</inkml:trace>
  <inkml:trace contextRef="#ctx0" brushRef="#br0" timeOffset="61437.5">11589 12124,'-20'-20,"-20"20,-39 20,-40 0,59 0,-19 0,39-20,0 20,40 0,-19-20,-1 39,20 1,0 0,0-40,0 19,0 21,0-40,20 40,-20-20,39-1,-39 1,40 20,-20-20,20 20,-21-21,1 1,0-20,0 40,0-40,-20 20,20-20,-1 20,-19-1,0-19,0 20,0 0,0-20,0 20,0 0,0 0,0-20,0 19,0 1,-39 0,-41 0,1 0,-60-20,20 0,40 0,39 0,20 0,-20 0,21-20,19 0</inkml:trace>
  <inkml:trace contextRef="#ctx0" brushRef="#br0" timeOffset="62812.5">11728 12382,'0'0,"0"40,0 0,0 19,20-19,-20 19,0 1,0-20,0-1,0-19,0 20,0 19,0-59,0 20,0-20</inkml:trace>
  <inkml:trace contextRef="#ctx0" brushRef="#br0" timeOffset="63453.125">12204 12501,'20'0,"-20"0,20 0,19 40,-39-40,20 20,0-20,-20 20,20-20,-20 20,0-1</inkml:trace>
  <inkml:trace contextRef="#ctx0" brushRef="#br0" timeOffset="64046.875">12303 12839,'0'19,"0"1,0 0,0 0,0 0,0 0,0-20,0 39,0 1,0 0,0-1,0-19,0 20,0 0,-20-1,0-39,20 20,-19 0,-1-20,0 0,20 0,-20 0,0 0,-39 0</inkml:trace>
  <inkml:trace contextRef="#ctx0" brushRef="#br0" timeOffset="69421.875">8096 13990,'40'0,"79"0,-20 0,80 0,39 0,-59 0,19 0,-19 0,-60 0,-59 0</inkml:trace>
  <inkml:trace contextRef="#ctx0" brushRef="#br0" timeOffset="70078.125">9069 14029,'-20'20,"20"40,0-1,0 1,20 19,-1-19,21 59,-40-60,0 21,20 39,-20-20,0 40,0-40,0 40,0-40,0 20,0-39,0-21,0 1,0-21,0-19,0 20</inkml:trace>
  <inkml:trace contextRef="#ctx0" brushRef="#br0" timeOffset="70890.625">9981 14228,'20'59,"79"60,21 20,18 0,-38-20,19 40,-40-100,-39-19,39 20,-59-40,0-1,0 1,0 0,19 0,-39 20</inkml:trace>
  <inkml:trace contextRef="#ctx0" brushRef="#br0" timeOffset="71625">10716 14506,'-20'59,"0"1,0-1,-20 21,21-1,-21-20,20-19,0 0,20-1,-20-19,1 0,19 40,-20-21,0-39,20 40,0-20,-20 0,0-20,20 20,-20-1,20 1,-39 0,39-20</inkml:trace>
  <inkml:trace contextRef="#ctx0" brushRef="#br0" timeOffset="72625">9743 15061,'20'0,"59"-40,21 40,19-39,40 19,-21-20,1 20,20-39,-40 59,-59-20,-1-20,-39 40</inkml:trace>
  <inkml:trace contextRef="#ctx0" brushRef="#br0" timeOffset="74765.625">12164 14704,'60'0,"39"-20,40 0,-40 0,60 20,-40-19,-40 19,-39 0,-20 0,-20-20</inkml:trace>
  <inkml:trace contextRef="#ctx0" brushRef="#br0" timeOffset="75843.75">12680 14267,'-20'40,"20"20,-20 19,20 0,-19 1,19-1,0-19,0 39,0 0,0 0,19 1,21-21,-20-20,20 1,-40-1,39-19,-39-40,20 20,-20 0,20-20,0 0,20-40,-21 20,1 0,-20 20,0-19,0-1,0 20,0-20,0 20,0-20,0 0,20 0</inkml:trace>
  <inkml:trace contextRef="#ctx0" brushRef="#br0" timeOffset="77468.75">14168 14724,'0'0,"0"20,0 19,0 1,20-20,-20 0,0 0</inkml:trace>
  <inkml:trace contextRef="#ctx0" brushRef="#br0" timeOffset="77828.125">14168 15299,'0'20,"0"20,0-40,0 20,-19 19,19-39,-20 20,0 20,-20 0,1-1,-21 21,-19 19,-1-59</inkml:trace>
  <inkml:trace contextRef="#ctx0" brushRef="#br0" timeOffset="78703.125">9525 17085,'40'0,"39"0,0 0,21 0,39 0,-20-20,-20 1,-20-1,-19 20</inkml:trace>
  <inkml:trace contextRef="#ctx0" brushRef="#br0" timeOffset="79437.5">10061 16728,'0'20,"0"119,-60 0,40-40,20 40,-19-20,19-40,0-19,59 39,-19-20,19 1,-19-1,0-39,19-1,-39-19,0-20,0 0,19 0,1 0,0-39,-20 19,0 0,-20 0</inkml:trace>
  <inkml:trace contextRef="#ctx0" brushRef="#br0" timeOffset="79937.5">10974 17264,'99'0,"20"0,-40 0,1 0,-21 0,-19 0,0-20,-1 20,-39 0</inkml:trace>
  <inkml:trace contextRef="#ctx0" brushRef="#br0" timeOffset="80796.875">10993 17681,'0'0,"80"0,39 0,20 0,0 0,-20 0,0 0,-79 0,-1 0,-19 0</inkml:trace>
  <inkml:trace contextRef="#ctx0" brushRef="#br0" timeOffset="82765.625">13295 16807,'-20'-19,"-19"-21,19 20,-20 20,1-20,-41 20,21-20,-1 20,1 0,-1 0,1 0,19 0,40 0,-20 0,20 20,-40 0,20 0,1 39,-1 21,20-41,0 21,0 0,0-1,0 1,59-1,1 21,-1-41,1 21,-1-40,-19 39,20-19,-21-1,1 1,-20-20,0 20,-20-20,0-20,0 19,0 1,0 0,0-20,0 40,0-20,0-1,0 1,-20 20,-20-20,-59 19,0 1,-40-20,20 0,39 0,1-20,19 0,41 0,-1 0,0 0,0 0,0 0,0-40,20 0</inkml:trace>
  <inkml:trace contextRef="#ctx0" brushRef="#br0" timeOffset="83484.375">13613 16827,'0'20,"0"79,0 80,0-60,0 20,0-60,0 40,0-79,0 20,0-1,0-39,0 0,0 19,20 1,-1-20</inkml:trace>
  <inkml:trace contextRef="#ctx0" brushRef="#br0" timeOffset="83953.125">14387 16946</inkml:trace>
  <inkml:trace contextRef="#ctx0" brushRef="#br0" timeOffset="84359.375">14387 17522,'0'20,"20"-1,-20-19,19 20,-19-20,0 20,0 40,0-21,0-19,0 40,0-40,0 19,-79 41,-40 39,0-20,-40 0</inkml:trace>
</inkml:ink>
</file>

<file path=ppt/ink/ink12.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8:37:44"/>
    </inkml:context>
    <inkml:brush xml:id="br0">
      <inkml:brushProperty name="width" value="0.05292" units="cm"/>
      <inkml:brushProperty name="height" value="0.05292" units="cm"/>
      <inkml:brushProperty name="color" value="#FF0000"/>
    </inkml:brush>
  </inkml:definitions>
  <inkml:trace contextRef="#ctx0" brushRef="#br0">4981 8572,'-40'-39,"-19"-1,-61 0,61 40,-40-20,-40 20,-40 0,21 0,-1 0,-20 0,20 0,1 0,39 0,39 20,21 0,-41 20,41-1,-20 1,39 0,-39 39,39 1,0-1,0 20,21-20,19-39,0 20,0-1,0-19,59 39,1 1,-21-1,21-19,-20 19,39-19,0-1,40 20,-39-19,19-40,20 19,-20 1,0-20,-19 0,39 0,0 0,0-20,20 0,-20 0,79 0,-19-60,39 20,-79 20,-20 1,20-21,-99 40,-20-20,19-20,-19 40,0-19,0-41,0 20,-20-19,39-1,1-19,0 0,-20 39,19-20,-19 1,20-1,-40 40,40-39,-21 39,-19 0,0 0,0-39,0 19,0 20,-19 0,-21-39,0 19,20 20,-39-19,19 19,-19-20,-21 20,-59 0,0 20,-19-39,-1 19,-40 20,41 0,39 0,-20 0,20 0,59 0,1 0,39 0,20 0</inkml:trace>
  <inkml:trace contextRef="#ctx0" brushRef="#br0" timeOffset="1890.625">14288 10160,'59'-20,"80"0,79-20,40 21,80-41,78-19,-98 39,-40 40,-40-60,-40 41,-39 19,-80 0,1 0,-21 0,1 0,-40 0,19 0,21-20,-1 20,1 0,-1-20,-39 20,0 0,20-20,39 0,60-19,20 19,19-20,21 20,-60 0,-40 0,-40 20,-39 0</inkml:trace>
  <inkml:trace contextRef="#ctx0" brushRef="#br0" timeOffset="6578.125">1389 13414,'20'0,"99"0,40 0,79 0,20-40,79 21,120-41,58-19,-118 39,0 0,-99 40,-60 0,-20 0,-99 0,0-20,-79 20,0-19,-20 19,19 0,-19 0,0 0,0-20,-20 20,40 0,-1 0,1-20,0 0,-1 20,1 0,-20 0,0-20</inkml:trace>
</inkml:ink>
</file>

<file path=ppt/ink/ink13.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8:42:45.875"/>
    </inkml:context>
    <inkml:brush xml:id="br0">
      <inkml:brushProperty name="width" value="0.05292" units="cm"/>
      <inkml:brushProperty name="height" value="0.05292" units="cm"/>
      <inkml:brushProperty name="color" value="#FF0000"/>
    </inkml:brush>
  </inkml:definitions>
  <inkml:trace contextRef="#ctx0" brushRef="#br0">2520 11827,'0'19,"40"1,59-20,0 0,100 20,39 20,0-40,20 0,99 0,-59 0,-20 0,-20 0,0 0,-20 0,0 0,0 0,-20 0,40 0,0 0,40 0,-40 0,0 0,-20 0,0 0,-79 0,59 0,-59 0,-20 0,19 0,1 0,0 0,20 0,-1 0,21 0,-21 0,40 0,-39 0,-20 0,19 0,-39 0,20 0,0 0,-20 0,-20 0,-20 0,-20 0,1 0,-21 0,1 0,19 0,1 0,-1 0,0 0,40 0,-19 0,38 0,-19 0,60 0,0 0,-21 0,-19 0,20 0,0 0,19 0,-19 0,20 0,39 0,-39 0,19 0,1 0,-1 0,-39 0,-40 0,40 0,-1 0,41 0,-41 20,-19 0,-39-20,38 0,-78 0,19 0,-19 0,-1 0,1 0,0 0,-1 0,1 0,-1 0,-19 0,-20 0,19 0,-19 0,0 0,20 0,39 0,40 0,0 0,20 0,-20 0,-39 0,-1 0,-59 0,0 0</inkml:trace>
  <inkml:trace contextRef="#ctx0" brushRef="#br0" timeOffset="8406.25">6231 13374,'0'40,"40"20,19 59,21 39,-1-19,20-20,-19 0,-1-39,-20-21,21 1,-41-40,21-20,0 0,39 20,20-20,0 0,59-60,41 1,-1-1,20 0,-20-19,-39 39,19-19,-59 19,0 1,0-21,-20 0,0 21,0-1,-19 20,58 0,-39 20,20-19,-39 19,-21 0,40 19,-20 41,-19 19,19 21,0-1,-39 0,19-20,-39 1,-21-41,1-19,-20 0,20-20,-20 20,20 0,0-20,-20 20,20-20,19 0,41 0,19-20,40-79,39 19,-39 1,20-1,20 1,-21 0,21 39,-20 0,0 20,19 1,21-1,-21 20,-19 0,0 0,-20 0,-1 99,21-20,-40 40,-19-19,38 58,-38-78,-1 59,0-80,-20 1,-19-21,59 1,-40-40,-19 0,19 0,21 0,38-79,41-20,39-60,-19 0,98 0,120-59,-20 59,40 1,98 38,-158 41,-79 39,-40 40,-20 0,-20 0,-59 80,-20-21,20 21,-20 19,-20 0,-40-20,60 41,-40-21,-19-20,-1 20,-39-59,-1-20,-19 20,20-40,-20 0,0 0,-1 0,21 0,20-20,39-80,0 1,0 0,40 0,40 0,-1 39,1 40,-80 20,-19 0,19 20,-59 40,59-21,-40 21,-19-20,19-21,-59 1,20-20</inkml:trace>
  <inkml:trace contextRef="#ctx0" brushRef="#br0" timeOffset="9765.625">1429 14605,'59'39,"-19"21,0-20,59 39,20-19,20-21,0 1,0 0,0-1,-1-19,1-20,-39 0,19 20,-60-20,21 0,19 0,20-20,20-20,19-39,61 39,-21-19,21-1,-1 21,-20-1,-59 40,0 0,-79 0,-21 0,-19 20,0-20,0 20,19 0,1-1,0 1,0 20,19-40,1 20,39 0,-20-20,1 0,39 0,-40 0,0 0,-19 0,-1 0,-19 0,0 0,19 0,-59 0,20 0,0 0</inkml:trace>
  <inkml:trace contextRef="#ctx0" brushRef="#br0" timeOffset="17828.125">9723 5933,'20'-20,"60"0,19 20,119-39,0-1,40 0,80 1,39 39,-40-40,20 20,-79 20,-20 0,-20-40,0 1,-19 39,-61 0,1 0,0 0,19 0,-19 0,40-40,-21 40,21 0,-1 0,20 0,-39 0,0 0,19 0,-39 0,0 0,19 0,40 0,-39 0,0 0,19 0,0 0,21 0,19 0,-20 0,20 0,-19 0,19 0,39 0,-38 0,-21 0,0 0,0 0,-59 0,0 0,-40 0,0 0,-40 0,-19 0,0 0,-21 0,21 0,-21 0,21 0,-20 0,19 0,-19 0,0 0,19 0,-19 0,39 0,1 0,-21 0,40 0,-19 0,39 0,-60 0,21 0,-1 0,-19 0,-1 0,-19 0,-1 0,-19 0,-20 0,20 0,0 0,0 0,20 0,19 0,1 0,-1 0,1 0,-21 0,-39 0</inkml:trace>
  <inkml:trace contextRef="#ctx0" brushRef="#br0" timeOffset="19156.25">2897 7282,'20'0,"139"0,79 0,20 0,119-39,0 39,59 0,-58 0,58 0,-118 0,-80 0,-20 0,-79 0,-80-20,-59 20</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6:32:04.671"/>
    </inkml:context>
    <inkml:brush xml:id="br0">
      <inkml:brushProperty name="width" value="0.05292" units="cm"/>
      <inkml:brushProperty name="height" value="0.05292" units="cm"/>
      <inkml:brushProperty name="color" value="#FF0000"/>
    </inkml:brush>
  </inkml:definitions>
  <inkml:trace contextRef="#ctx0" brushRef="#br0">11906 15418,'0'-20,"20"20,0-19,20 19,19-20,21 0,-21 20,20 0,21 0,-21-20,-19 0,-1 20,1 0,-41 0,1 0</inkml:trace>
  <inkml:trace contextRef="#ctx0" brushRef="#br0" timeOffset="703.125">12244 15518,'0'39,"0"1,0 0,0-1,0-19,0 0,0 0,0-20,0 20,0-20,0 20,0-1,0 1,0 0,0 0,0 0,0-20,0 20</inkml:trace>
  <inkml:trace contextRef="#ctx0" brushRef="#br0" timeOffset="1359.375">11609 15974,'59'0,"1"20,-21-20,21 0,19 20,-39 0,19-20,1 0,0 0,-41 0,21 0,0 0,-1 0,1 0,-20 0,20 0,-1 0,21 0,-1 0,-19 19,20-19,-60 0</inkml:trace>
  <inkml:trace contextRef="#ctx0" brushRef="#br0" timeOffset="1796.875">13315 15637,'80'19,"-1"1,0-20,20 0,-79 0,0 0</inkml:trace>
  <inkml:trace contextRef="#ctx0" brushRef="#br0" timeOffset="2234.375">12859 15974,'79'60,"20"-41,40 1,0-20,20 0,0 0,-40 0,-20 0,-59 0,-21 0</inkml:trace>
  <inkml:trace contextRef="#ctx0" brushRef="#br0" timeOffset="3140.625">13871 15379,'20'0,"-1"0,21 0,40 0,19 0,40 0,19 0,-19 0,-39 0,-41 0,-19 0,-40 0,0 59,0 21,-40 19,0 0,1-20,19 1,0-21,20-19,0 20,0-21,0 1,0 0,0-1,0 21,0-21,0 1,0 0,0 0,0-1,0 1,0-20,0 0,0-1,0-19,0 20,0 0,0-20,0 20</inkml:trace>
  <inkml:trace contextRef="#ctx0" brushRef="#br0" timeOffset="3968.75">11986 17641,'99'0,"20"0,0 0,0 0,-40 0,-19 0,-60 0</inkml:trace>
  <inkml:trace contextRef="#ctx0" brushRef="#br0" timeOffset="4406.25">12422 17780,'-20'79,"0"-19,-19-1,39 1,-40-1,20-19,20 19,0-39,-20 0,20 20,-19 0,19-40,0 19</inkml:trace>
  <inkml:trace contextRef="#ctx0" brushRef="#br0" timeOffset="4843.75">11886 18335,'40'0,"39"0,21 0,58 20,21 40,-80-60,20 0,-59 20,-40-20,0 0</inkml:trace>
  <inkml:trace contextRef="#ctx0" brushRef="#br0" timeOffset="5281.25">13196 17859,'40'0,"19"0,1 0,19 0,-39 0,0 0,-21 0,1 0,0 0,0 0</inkml:trace>
  <inkml:trace contextRef="#ctx0" brushRef="#br0" timeOffset="5796.875">13117 18276,'79'0,"40"0,20 0,-20 0,0 0,-20 0,-39 0,-20 0,-1 0,-39 0</inkml:trace>
  <inkml:trace contextRef="#ctx0" brushRef="#br0" timeOffset="6687.5">14347 17383,'0'99,"0"20,-40 0,1-39,19-1,0 0,20-59,0-20,0 20,0 0,0 0,20-20,39 20,-19-1,20 1,-1-20,20 0,-39 20,20-20,-21 0,21 0,-20 0,-1 0,-19 0,20 0,-40 0,39 20,-19-20,20 20,-40 0,20-20,20 39,-21-39,-19 20,0 20,0 0,0-21,0 1,0 20,-39 0,-21-1,-19 1,-1 20,21-41,-20 1,39-20,20 0,-20 0,1 0,-1 0,0 0,-19 0,19 0,-19 0,19-20,-20-19,21 19</inkml:trace>
  <inkml:trace contextRef="#ctx0" brushRef="#br0" timeOffset="7781.25">14367 17581,'0'0,"20"-20,19 1,-19 19,20-20,-20 0,19 20,-19-40,0 40,0-20,20 1,-1-21,1 20,-20 20,20-20,-1 0,-19 20,0 0,-20 0</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6:45:42.953"/>
    </inkml:context>
    <inkml:brush xml:id="br0">
      <inkml:brushProperty name="width" value="0.05292" units="cm"/>
      <inkml:brushProperty name="height" value="0.05292" units="cm"/>
      <inkml:brushProperty name="color" value="#FF0000"/>
    </inkml:brush>
  </inkml:definitions>
  <inkml:trace contextRef="#ctx0" brushRef="#br0">7918 7798,'20'-20,"-100"1,-39-1,-60 20,1 0,19 0,0 0,20 0,60 0,39 20,21-1,19 1,0 0,0 20,0 0,0 19,39 20,21-39,19 20,40-1,0-19,-20-20,1 0,-21-1,-39 1,-1 0,-19-20,-20 0,20 20,-20 0,-40 20,-39-1,-20 1,-40 0,20-1,20-39,19 0,21 0,19 0,40 0,-20-20</inkml:trace>
  <inkml:trace contextRef="#ctx0" brushRef="#br0" timeOffset="625">8255 7620,'0'39,"-20"41,-20 19,21-20,-21 1,20 39,20 0,-20-20,20-19,0 39,0-80,0-19,20 20,-20-40,40 0,39 0,1 0,-1 0,20 0,20 0,-20 0,-39 0,-20 0,-21 0,-19 0,20-20,0 0,-20 0,0 20</inkml:trace>
  <inkml:trace contextRef="#ctx0" brushRef="#br0" timeOffset="1031.25">7858 8096,'20'0,"79"0,60 20,-20-20,20 0,-21 0,-38 0,-41 0,-39 0</inkml:trace>
  <inkml:trace contextRef="#ctx0" brushRef="#br0" timeOffset="2015.625">9485 8076,'-99'99,"40"-39,-21 79,41-80,-1 21,20-1,20-39,0-20,0-1,0 1,20-20,-20 20,20-20,39 0,1 20,-1-20,21 0,-41 0,21-40,-20 1,-1 19,21-20,-1-59,-59 59,40-39,0-20,-21 39,1 20,0 1,-20-1,0 20,0 20,0-20,0 0,0 60,0 59,0 1,0 19,0-40,0-39,0-20,0-1</inkml:trace>
  <inkml:trace contextRef="#ctx0" brushRef="#br0" timeOffset="2437.5">10577 7640,'0'158,"0"1,0 0,0 19,0-39,0-20,20-59,-1-20,1-21,0 1,0-20,0 0,0 0,19 0,21-20,-1-39,-39 39,0 0,-20-19,0-1</inkml:trace>
  <inkml:trace contextRef="#ctx0" brushRef="#br0" timeOffset="2781.25">9763 8056,'60'0,"79"0,59 0,60 0,0 0,-40 0,-59 0,-20 0,-119 0</inkml:trace>
  <inkml:trace contextRef="#ctx0" brushRef="#br0" timeOffset="3250">11450 8255,'20'20,"-20"19,0 1,0 0,0-1,0 1,0 0,0-40,0 39,20-19,-20 0,0 0,0-20,0 20</inkml:trace>
  <inkml:trace contextRef="#ctx0" brushRef="#br0" timeOffset="3593.75">11370 7858,'0'-20,"20"0</inkml:trace>
  <inkml:trace contextRef="#ctx0" brushRef="#br0" timeOffset="4484.375">12502 8096,'-100'20,"21"20,-20 19,-20 1,59-1,1-19,39 19,20 1,0-20,0-1,0 21,0-21,20 1,-1-20,1 0,20 0,20-20,19 0,0 0,40 0,-39 0,-21-20,1 20,-21-20</inkml:trace>
  <inkml:trace contextRef="#ctx0" brushRef="#br0" timeOffset="4875">14129 7521,'0'19,"0"-19,0 20,0-20,0 20</inkml:trace>
  <inkml:trace contextRef="#ctx0" brushRef="#br0" timeOffset="5171.875">13871 8771,'0'20,"0"-1</inkml:trace>
  <inkml:trace contextRef="#ctx0" brushRef="#br0" timeOffset="5828.125">14565 8056,'0'139,"0"-40,0 1,0-61,0 21,0-40,0 0,0-1,0-19,0 20,0-20,0 20,0 0,0 0,0-20,0 20,0-20,0 19,0 1,0 20,0 0,0-40,0 20,0-40,0-40,0-19,0 19,0 1,0-1,0 1,0-1</inkml:trace>
  <inkml:trace contextRef="#ctx0" brushRef="#br0" timeOffset="6265.625">14724 7997,'20'0,"0"0,19 0,-39 0,20 0,0 20,0-1,0 1,0 0,-20 60,19-1,-19 20,0 20,0-20,0 40,0-39,0-21,0 20,0-59,0-1,0-19,20 0</inkml:trace>
  <inkml:trace contextRef="#ctx0" brushRef="#br0" timeOffset="7187.5">13970 8195,'0'20,"0"79,0-19,0 19,-20 0,0-20,20 1,-20-21,20-19,0 0,0 19,0 1,0-21,0 1,0-20,0 20,0-1,0-39,0 20,0-40</inkml:trace>
  <inkml:trace contextRef="#ctx0" brushRef="#br0" timeOffset="7906.25">15359 7719,'0'40,"0"79,20 59,0 41,0 19,-20-40,0-59,0-20,0-59,0-41,19 1,1 0,20-20,-20-20,20 0,-1 1,21-21,-21 20,1-39,-20 39,0-20,-20 0</inkml:trace>
  <inkml:trace contextRef="#ctx0" brushRef="#br0" timeOffset="8468.75">14764 8314,'20'0,"99"0,59-59,60 39,60-20,-20 1,-40 19,-59-20,-80 40,-99-20</inkml:trace>
  <inkml:trace contextRef="#ctx0" brushRef="#br0" timeOffset="9531.25">17264 8017,'60'79,"19"60,20 40,0-21,-19-39,-1 40,-19-99,-1 19,-39-59,20 19,-40-19,20 0,-1-20,1 20</inkml:trace>
  <inkml:trace contextRef="#ctx0" brushRef="#br0" timeOffset="9906.25">17978 7997,'-39'79,"-41"100,-19-20,-60 59,20-40,1 1,38-60,21-40,39-39,20-40</inkml:trace>
  <inkml:trace contextRef="#ctx0" brushRef="#br0" timeOffset="10343.75">18832 8195,'20'20,"19"0,-39-20,20 0,20 20,-40-20,20 0,-20 0,19 0</inkml:trace>
  <inkml:trace contextRef="#ctx0" brushRef="#br0" timeOffset="10640.625">18852 8850,'0'20,"0"0,0 0,0-20,0 39,0 21,-40 39,-20-59,1 39</inkml:trace>
  <inkml:trace contextRef="#ctx0" brushRef="#br0" timeOffset="14890.625">9446 9902,'-40'0,"0"0,1 20,-21-1,1 41,19-20,-20 59,1 0,39-59,0 19,20-19,0 0,0-1,0-19,0 0,0 0,0 0,0 0,20-20,0 0,19 0,1 0,20 0,-40 0,59-40,-39 0,-1 20,-19-19</inkml:trace>
  <inkml:trace contextRef="#ctx0" brushRef="#br0" timeOffset="15375">9585 10199,'-40'20,"20"40,0-21,0 21,0-20,20-20,0-1,20 1,20 0,-20-20,39 0,1 0,-20 0,39-59,-20 19,-39 20,40-20,-40 1,0 39,-20-20,0 0,0 0,0-20,0 21,-20-1,0 0</inkml:trace>
  <inkml:trace contextRef="#ctx0" brushRef="#br0" timeOffset="16078.125">10081 10160,'19'59,"1"1,-20-1,20 1,0-20,-20-21,0 21,0-20,20-20,0 40,-20-40,39 19,-19-19,40 0,-21 0,1 0,0 0,0 0,-21-39,21 19,-20-20,20-19,-40-1,19-19,1 19,-20 1</inkml:trace>
  <inkml:trace contextRef="#ctx0" brushRef="#br0" timeOffset="16390.625">10636 10021,'-20'59,"1"60,19-59,0 19,0-59,0 0,0 0,19-20,-19 20,20-20,40 39,-60-39,39 40,1-40,-20 0,0 0</inkml:trace>
  <inkml:trace contextRef="#ctx0" brushRef="#br0" timeOffset="17062.5">11053 10061,'0'119,"0"39,0-19,0-20,0-39,0-21,0-39,20 0,-20-20,39 0,21 0,-20 0,39 0,-19 0,19-40,0 1,-19-1,-40 20</inkml:trace>
  <inkml:trace contextRef="#ctx0" brushRef="#br0" timeOffset="17390.625">10716 10199,'158'0,"1"0,20 0,19 0,-39 0,-60 0,-39 0,-40 0</inkml:trace>
  <inkml:trace contextRef="#ctx0" brushRef="#br0" timeOffset="18156.25">12521 9981,'-79'80,"39"-41,-59 21,-20 19,20-19,39-41,40 1,1-20,38 40,41-20,19-20,40 40,-39-1,-21-39,21 20,-41-20,-39 0,40 0,0 20,-1 0,1 0,-20-1,-20-19</inkml:trace>
  <inkml:trace contextRef="#ctx0" brushRef="#br0" timeOffset="18796.875">12958 9981,'-20'40,"-39"0,-1 19,1-19,-1-20,0-1,60-19,-19 20,19 0,19 20,21-20,20 19,39 1,20-20,-40 0,40 0,-99-20,0 0,0 0,0 19,19 21,1-20,-40-20</inkml:trace>
  <inkml:trace contextRef="#ctx0" brushRef="#br0" timeOffset="19359.375">14089 10120,'99'139,"20"20,20-40,0-20,-59-20,-1 1,-20-41,-59-19,20 0,0 0</inkml:trace>
  <inkml:trace contextRef="#ctx0" brushRef="#br0" timeOffset="19921.875">14744 10219,'-40'80,"-39"39,-20-20,19 0,-19-19,59-41,-19 1,59-20,-20 19,0-19</inkml:trace>
  <inkml:trace contextRef="#ctx0" brushRef="#br0" timeOffset="20437.5">15577 10021,'40'0,"0"40,-40-40,39 19,1 1</inkml:trace>
  <inkml:trace contextRef="#ctx0" brushRef="#br0" timeOffset="20734.375">15677 10676,'19'59,"-19"-59,0 20,0 0,0 0,0 0,-59 19,-40 1,-80 0</inkml:trace>
  <inkml:trace contextRef="#ctx0" brushRef="#br0" timeOffset="21515.625">17939 9842,'20'99,"-20"-19,39 19,1 0,0-19,-20-61,19 41,-39-40,20-20,0 20,-20 0,40-20,59-60,40-39,-20 0,0-40,0 59,0 1,-40 59,21-39,-61 19,-19 40,-20-20,40 0,-40 0</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7:06:47.359"/>
    </inkml:context>
    <inkml:brush xml:id="br0">
      <inkml:brushProperty name="width" value="0.05292" units="cm"/>
      <inkml:brushProperty name="height" value="0.05292" units="cm"/>
      <inkml:brushProperty name="color" value="#FF0000"/>
    </inkml:brush>
  </inkml:definitions>
  <inkml:trace contextRef="#ctx0" brushRef="#br0">6945 8810,'20'0,"79"60,40-1,60 21,-41-21,41 41,-1-21,-39-20,-20 1,-20 0,-59-41,39 41,-79-60,19 40,21-21,-40 21,39 0,21 0,-1 39,0-39,-19 19,19-19,-39-20,-20-1,0-19,-20 20,-60 20,20 0,-19-1,-40 21,19-1,-78 1,78-40,-59 39,-39 21,78-41,-78 1,79 0,-60 19,80-39,-21 40,21-21,19-19,1 0,19 0,40 0,-40-20,21 20,-1-1,0-19,-20 20,20-20,1 20,-1 0,-20 20,-19-20,19 19,0-19,0 20,40-40,-19 20,19-40</inkml:trace>
  <inkml:trace contextRef="#ctx0" brushRef="#br0" timeOffset="1140.625">9505 9961,'20'0,"0"-20,0 20,19 0,21 0,39 0,0 0,-39 0,-1 0,-19 0,-20 0,-20 0,20 0,0 0,-1 0,1 0,20 0,0 0,-1 0,-39 0</inkml:trace>
  <inkml:trace contextRef="#ctx0" brushRef="#br0" timeOffset="1921.875">9922 9644,'0'20,"0"79,0 0,0 0,0-19,0-21,0 1,0-21,0 1,0 0,0-40,0 20,0 19,0-19,0 0,0 20,0-20,0-1,0 1,0 0,0-20</inkml:trace>
  <inkml:trace contextRef="#ctx0" brushRef="#br0" timeOffset="3015.625">10557 9941,'20'0,"0"0,39 0,20 0,21 0,-41 0,21 0,-21 0,1 0,-21 0,-39 0</inkml:trace>
  <inkml:trace contextRef="#ctx0" brushRef="#br0" timeOffset="3937.5">10577 10180,'0'19,"20"-19,-20 0,19 0,41 0,-1 0,41 0,-21 0,0 0,-19 0,-1 0,-39 0,20 0,-40 0,20 0,0 0</inkml:trace>
  <inkml:trace contextRef="#ctx0" brushRef="#br0" timeOffset="5890.625">11708 10061,'0'19,"0"21,0 0,0-1,0 1,0 0,0-20,0 19,0 21,0-1,0 1,-20 19,-20 21,1-21,-1 40,-20 0,1 0,19-40,20 21,-19-21,-1 20,0-19,-19 19,59-40,-40 1,0-1,40-19,-39 0,39-20,-40 19,40-39,-40 40,40 0,-39-20,39-1,-20 1,0-20,20 40,-20-40,0 20,20 0,-20 0,20 19,-39 1,39-40,-20 40,0-40,20 39,-20-39,20 20,-20 0,20 0,-20 0,1-1,19 1,0 20,-20-20,20 0,-20 19,20-39,-20 20,0 20,20-20,0 0,-20-20,20 19,0-19,-19 20</inkml:trace>
  <inkml:trace contextRef="#ctx0" brushRef="#br0" timeOffset="7203.125">10517 12581,'0'20,"0"-1,0 1,0 20,0-40,0 20,0 19,0-19,0-20,0 40,0-20,0 0,0-20,0 19,0-19,0 20,0-20,20-20,0 1,-20 19,40-20,-21 0,1 20,20-20,0 0,-1 0,-19 20,20 0,-40-19,20 19,-20 0,20-20,-1 20,1 0,0-20</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7:11:26.218"/>
    </inkml:context>
    <inkml:brush xml:id="br0">
      <inkml:brushProperty name="width" value="0.05292" units="cm"/>
      <inkml:brushProperty name="height" value="0.05292" units="cm"/>
      <inkml:brushProperty name="color" value="#FF0000"/>
    </inkml:brush>
  </inkml:definitions>
  <inkml:trace contextRef="#ctx0" brushRef="#br0">10815 10338,'0'-20,"0"1,-20-21,-20 20,20 0,1 0,19 1,-20-1,0 20,0 0,0 0,-39 0,39 0,-40 39,21-19,-61 60,61-41,-41 41,21 19,39-59,0-1,20-19,0-20,0 20,0 20,0-40,0 20,0-1,20 1,-20-20,20 0,20 0,-40 0,19 0,21 0,20-39,-21-1,21 0,-1 0,1 1,19-21,-39 40,0-19,-1 19,1 0,-40 20,20-20,-20 20,20 40,-20 0,0-1,0 1,0 39,20-39,-1 0,-19-1,20 1,0-40</inkml:trace>
  <inkml:trace contextRef="#ctx0" brushRef="#br0" timeOffset="500">11152 10497,'20'-20,"20"20,-1-20,1 1,0 19,-1-20,1 20,0-40,-20 40,-20-20,20 20</inkml:trace>
  <inkml:trace contextRef="#ctx0" brushRef="#br0" timeOffset="1015.625">11232 10775,'0'0,"59"0,40-40,40 20,20 1,-40-1,-40 0,-39 20,-20-20</inkml:trace>
  <inkml:trace contextRef="#ctx0" brushRef="#br0" timeOffset="1781.25">12045 10061,'119'79,"0"-20,-20 1,1-1,-21-19,-39 0,-40-40,39 0,-39 40,0-1,0 21,0 19,0 20,0 1,-59-1,-1-20,1 1,-1-21,-19 20,59-59,-20-20,40 20,20-20,99 0,60 0,-20 0,-20 0,-60 0,-19 0,-41 0,1 0</inkml:trace>
  <inkml:trace contextRef="#ctx0" brushRef="#br0" timeOffset="2578.125">12918 10378,'20'20,"20"0,-20 19,19 21,-19-40,-20 19,0 21,0 19,0 1,0 19,0-20,-59 1,-1-21,40-19,40-20,79-20,40 0,20-40,39 40,1 0,-21 0,-58 0,-81 0,-39 0</inkml:trace>
  <inkml:trace contextRef="#ctx0" brushRef="#br0" timeOffset="2875">14466 11211,'0'40,"0"0,0-20,0 0,-20-1,0 1</inkml:trace>
  <inkml:trace contextRef="#ctx0" brushRef="#br0" timeOffset="3640.625">15558 9961,'19'159,"1"0,0 0,0-21,0 1,0 0,-1 0,-19-40,0 1,0-61,0-19,0-60,0-59,0 0,100-20,-1 20,0 59,20 0,40 40,-60 0,-39 0,19 40,-19 39,-1-19,-39-20,-20-1,0 21,0-20,0 19,0-39,-60 39,41-19,-101-20,21 20,-40-40,0 0,60 0,0 0,39 0,0 0,20-40,1 40</inkml:trace>
  <inkml:trace contextRef="#ctx0" brushRef="#br0" timeOffset="4062.5">17205 10576,'119'-39,"0"-1,20 0,-1 1,-58 19,-21 0,-19 20</inkml:trace>
  <inkml:trace contextRef="#ctx0" brushRef="#br0" timeOffset="4531.25">17462 11291,'20'-40,"80"0,-1 21,40-21,19 0,-58 1,19 19,-60-20</inkml:trace>
  <inkml:trace contextRef="#ctx0" brushRef="#br0" timeOffset="4921.875">18693 10021,'0'258,"0"-20,0 0,0-59,0-21,0-19,0-59,0-41,20 1,-20-20,0 0</inkml:trace>
  <inkml:trace contextRef="#ctx0" brushRef="#br0" timeOffset="6078.125">19645 10259,'40'20,"0"19,-20 1,-20 79,0-20,0 40,0-59,-20-1,0-39,-20 39,-39 1,59-41,-20-19,1 0,19 0,0 19,0-39,0 20,0 0,80-20,79 0,39 0,21-59,-21 39,-19 0,-20 20,-79 0</inkml:trace>
</inkml:ink>
</file>

<file path=ppt/ink/ink6.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7:34:10.578"/>
    </inkml:context>
    <inkml:brush xml:id="br0">
      <inkml:brushProperty name="width" value="0.05292" units="cm"/>
      <inkml:brushProperty name="height" value="0.05292" units="cm"/>
      <inkml:brushProperty name="color" value="#FF0000"/>
    </inkml:brush>
  </inkml:definitions>
  <inkml:trace contextRef="#ctx0" brushRef="#br0">19427 2897,'0'0,"40"0,19-20,1-20,39 21,-20-21,-19 40,59-40,-60 20,21 0,-1 1,-19 19,-1-20,1-20,-20 40,19-40,-19 40,-20-19,-1 19,-19 0</inkml:trace>
  <inkml:trace contextRef="#ctx0" brushRef="#br0" timeOffset="468.75">20042 2202,'0'100,"0"-1,0 40,0 19,0-38,0 18,0-18,-40-41,1 20,-1-39,20-21,0 1,1 0,19-40,-20 39,20-39,-20 20,20-20,0 20,-20-20</inkml:trace>
  <inkml:trace contextRef="#ctx0" brushRef="#br0" timeOffset="1015.625">20042 2758,'40'40,"-20"-20,39 59,80 20,0 20,0-20,-20-19,0-21,-40-19,-19 0,-40-40,-20-20</inkml:trace>
  <inkml:trace contextRef="#ctx0" brushRef="#br0" timeOffset="1421.875">21253 1925,'0'19,"0"21,-40 40,20-21,-20 20,21-19,-1-40,0 19,0 1</inkml:trace>
  <inkml:trace contextRef="#ctx0" brushRef="#br0" timeOffset="2140.625">21193 2103,'20'0,"0"0,39 0,-19 0,0 0,-1 0,-39 0,20 0,-20 0,0 20,0 20,0 19,0 1,-59 59,19-60,-20 41,1-1,19-40,1-19,19-20,-20 39,0-39,21 40,-21-21,20-19,0 20,20-40</inkml:trace>
  <inkml:trace contextRef="#ctx0" brushRef="#br0" timeOffset="2687.5">21253 2143,'39'20,"-19"0,40 59,-40-39,-1-1,21 1,-20-20,-20-20</inkml:trace>
  <inkml:trace contextRef="#ctx0" brushRef="#br0" timeOffset="3171.875">21332 2560,'20'19,"39"21,-19 39,0-19,-1 0,-19 19,0-39,0-21,-20 21,20-20,0 0</inkml:trace>
  <inkml:trace contextRef="#ctx0" brushRef="#br0" timeOffset="4156.25">21491 2619,'0'-20,"0"0,0 1,20-41,-1 40,61-19,-60 39,0-20,-1 20,-19 0,20-20,0 20,-20 0,20 0,20 0,-21 0,1 0,-20 0,20 0,0 20,0 0,-20 19,0-19,0 20,0-20,20 39,-20-19,0-1,0 1,0-20,0 0,0 0,0-20,0 20,0-1,-60 21,20-20,-19 0,-1-20,21 0,19 0,-40 0,40 0,20 0,-19 0,-1-20,20 0</inkml:trace>
  <inkml:trace contextRef="#ctx0" brushRef="#br0" timeOffset="4875">20757 3949,'0'0,"0"59,0 21,0 19,59 79,-39-19,0-20,0-40,-20-19,0-21,0-19,0-40,0 20,0-20,-20 0,-60-80,-19 21,40-21</inkml:trace>
  <inkml:trace contextRef="#ctx0" brushRef="#br0" timeOffset="5203.125">20459 4425,'0'20,"0"39,0 1,0-40,0-20,0 20,-20-1</inkml:trace>
  <inkml:trace contextRef="#ctx0" brushRef="#br0" timeOffset="5609.375">21094 4226,'20'40,"19"40,-39-61,0-19</inkml:trace>
  <inkml:trace contextRef="#ctx0" brushRef="#br0" timeOffset="6031.25">22126 3175,'0'59,"0"21,0 19,-40-20,20 1,-19 19,-1-20,20 1,0-21,0 1,20-41,-19 21,-1 0</inkml:trace>
  <inkml:trace contextRef="#ctx0" brushRef="#br0" timeOffset="6703.125">22146 3671,'19'0,"-19"0,40 0,0 0,-20 0,19 0,1 0,-40 0,20 0,-20 20,-20 19,20 21,-20 39,0 40,-19-40,-61 80,61-80,-41-20,1-19,59-40,0-20,1 20,-1 0,20-20</inkml:trace>
  <inkml:trace contextRef="#ctx0" brushRef="#br0" timeOffset="7218.75">21947 3770,'0'20,"0"39,60-19,-1 20,1-41,-1 1,-59-20,20 0</inkml:trace>
  <inkml:trace contextRef="#ctx0" brushRef="#br0" timeOffset="7609.375">22205 4167,'40'40,"-20"-1,19 21,1 19,-40-39,20-20,0 19,-20-39,0 20</inkml:trace>
  <inkml:trace contextRef="#ctx0" brushRef="#br0" timeOffset="8312.5">22245 4107,'20'-39,"0"19,59-20,-59 20,59 0,-59 20,0-19,0 19,-1 0,-19 19,20-19,-20 20,0-20,20 40,-20-20,0-20,20 40,-20-1,0-39,20 40,-20-20,0-20,0 20,20-1,-20 1,0-20,0 20</inkml:trace>
  <inkml:trace contextRef="#ctx0" brushRef="#br0" timeOffset="8890.625">22483 4425,'20'0,"39"0,1-40,19 1,20 19,-39 0,-20 20</inkml:trace>
  <inkml:trace contextRef="#ctx0" brushRef="#br0" timeOffset="10328.125">22523 2222,'0'-20,"-60"-19,20-1,21 20,-81-39,21 39,-60-40,-20 21,-99-21,0 1,-39-1,19 20,159 20,-80-19,61 19,38 20,21 0,-20 0,59 0,-59 40,0 39,-20 40,-80 40,60-40,-20 59,60-39,0 60,59-1,20-19,20 19,80-19,19-20,40-1,20-19,-1-40,81 40,58-20,41 20,19-20,-40-39,1-1,-80-59,0 20,-79-20,0-1,-40 1,-20-20,-40 0,1 0,-1-39,-19 19,20 0,-21-20,1 20,0-19,39 19,-39-40,-1 21,41-41,-60 21,19-21,-39-19,0 40,0-21,0 21,0-21,0 1,0 19,0-19,0 0,0 19,0-19,0 19,-79-19,19-20,1-20,-1 19,1 21,-21-20,1-1,0 21,39 39,0 21,1-1,19-20,-20 40,0-20,21 0,-1 1,-20-1,0-20,1 20,-1 0,20-19,0 39,20-20</inkml:trace>
</inkml:ink>
</file>

<file path=ppt/ink/ink7.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7:39:07.703"/>
    </inkml:context>
    <inkml:brush xml:id="br0">
      <inkml:brushProperty name="width" value="0.05292" units="cm"/>
      <inkml:brushProperty name="height" value="0.05292" units="cm"/>
      <inkml:brushProperty name="color" value="#FF0000"/>
    </inkml:brush>
  </inkml:definitions>
  <inkml:trace contextRef="#ctx0" brushRef="#br0">16450 8830,'0'0,"20"0,-20 0</inkml:trace>
  <inkml:trace contextRef="#ctx0" brushRef="#br0" timeOffset="750">16510 9029,'0'19,"0"1,0 20,0 0,0-20,0 19,0-19,0 20,0-1,0-19,0-20,0 20,0-20,0 40,0-20,0 0,0-20</inkml:trace>
  <inkml:trace contextRef="#ctx0" brushRef="#br0" timeOffset="1937.5">16669 9048,'20'20,"-20"0,0 20,0-20,0 19,0 1,0-20,0-20,0 20,0-80,0 1,0-1,19 40,1-19,-20 19,20 20,-20-20,0 0,20 0,-20 20,40-20,-20 20,-1-19,1 19,-20 0,20 0,-20 0,40 0,-40 39,20 21,-1-21,-19 1,0 0,0-20,0 0,0-1,0 1,0-20,0 40,0-40,0 20,-19 0</inkml:trace>
  <inkml:trace contextRef="#ctx0" brushRef="#br0" timeOffset="2656.25">17224 8810,'0'40,"0"0,0 19,0 1,0-1,0-19,0 20,0-21,0 21,0-40,0 19,20-19,-20 0,20-20,0 0,39 0,1 20,19-20,21 0,-41 0,-19 0,-40 0,20-20,-20 0</inkml:trace>
  <inkml:trace contextRef="#ctx0" brushRef="#br0" timeOffset="3531.25">17125 9068,'20'0,"59"0,21 0,19 0,0 0,0 0,-60 0,-59 0</inkml:trace>
  <inkml:trace contextRef="#ctx0" brushRef="#br0" timeOffset="5312.5">19010 9048,'0'-19,"0"19,0-20,0 0,-39 0,39 0,-20 0,0 20,0 0,20 0,-20 0,0 0,-19 0,-41 60,21 39,-21 40,21-20,-1-20,41-39,-1-20,20-21,0-19,0 20,20-20,-1 20,21-20,20 0,-21 0,1 0,0 0,-1 0,-19-40,0 21,20-1,-40 0,20 20,-1-20,1-20,-20 21,0-1,20-60,-20 60,0-19,0 19,0 0,0 0,0 0,0 20,0-19,0 38,0 41,0-1,0-19,0 20,0-40,0-20,20 19,-20 1</inkml:trace>
  <inkml:trace contextRef="#ctx0" brushRef="#br0" timeOffset="5812.5">19368 9227,'0'-20,"39"20,60 0,40-20,0 20,-20 0,-20 0,-79 0</inkml:trace>
  <inkml:trace contextRef="#ctx0" brushRef="#br0" timeOffset="6531.25">19546 9525,'40'0,"19"0,21 0,-21 0,-19 0,0 0,19 0,-39 0,0 0,0 0,-1 0</inkml:trace>
  <inkml:trace contextRef="#ctx0" brushRef="#br0" timeOffset="7359.375">20677 9068,'0'20,"-20"40,-39 19,39-39,20-20,-20 19,0-19,20 0,60 0,59 0,-20 0,20-1,-59 1,-40 0,19-20,-39 20,0-20,0 20,0-20,0 39,0-19,0 0,0 20,0-20,-39 0,-21 19,-19-19,-21-20,1 0,0 0,0 0,19 0,61 0,-1 0,0 0,-20-59,20 39,20-20</inkml:trace>
  <inkml:trace contextRef="#ctx0" brushRef="#br0" timeOffset="7953.125">20697 9207,'20'0,"20"-20,39 20,-20-19,1-1,39 20,-19-40,-61 40,1-20</inkml:trace>
  <inkml:trace contextRef="#ctx0" brushRef="#br0" timeOffset="8390.625">21650 9227,'19'0,"1"20,-20-20,20 0,-20 20,20-20,-20 20,0-1,0 1,0-20</inkml:trace>
  <inkml:trace contextRef="#ctx0" brushRef="#br0" timeOffset="8734.375">21868 9723,'0'20,"0"0,0 0,0 0,-40-1,20 21,-59-20</inkml:trace>
  <inkml:trace contextRef="#ctx0" brushRef="#br0" timeOffset="10359.375">16391 9882,'0'-20,"20"20,-20 20</inkml:trace>
  <inkml:trace contextRef="#ctx0" brushRef="#br0" timeOffset="10843.75">16371 10160,'20'39,"-20"-19,0 0,0 0,0-20,0 20,0-20,0 39,0-19,0 0,0 0,0-20,0 20</inkml:trace>
  <inkml:trace contextRef="#ctx0" brushRef="#br0" timeOffset="11625">16550 10001,'0'60,"0"19,20-20,-20 21,0-21,0 1,0-40,0-40,0-20,0-19,39-41,1 41,-20 19,19 1,-19-21,20 20,-40 40,20-20,-20 1,20 19,0 0,-1 0,1 39,20 1,-20 0,0-20,-1 39,-19 1,0-1,0-19,0-1,0-19,0 0</inkml:trace>
  <inkml:trace contextRef="#ctx0" brushRef="#br0" timeOffset="12156.25">17363 9822,'0'100,"0"19,-59 79,59-119,-60 60,60-99,0 0,0-1,0-39,40 0,19 0,-39 0,20 0,-20-19,0-1</inkml:trace>
  <inkml:trace contextRef="#ctx0" brushRef="#br0" timeOffset="12703.125">17085 10080,'20'0,"139"20,0-20,0 0,-60 0,-40 0</inkml:trace>
  <inkml:trace contextRef="#ctx0" brushRef="#br0" timeOffset="14921.875">18752 10160,'0'20,"-20"39,1 1,-1-21,20-39,-40 40,40-40,-40 40,21-40,-21 39,0-39,-59 20,59 0,-39-20,39 0,1 0,19 0,0 0,20-20,-20 0,20-19,0 39,0-20,0-20,0 20,0 0,0 1,0-1,20 0,-20 0,20 0,0 20,-20-20,19 20,-19-19,40 19,20-40,-41 20,21 20,-20-20,40 0,-21 1,1 19,-20 0,-20 0,20-20,19 0,-39 20,40 0,-40-20,20 20,-20-20,0 0,0 0,-20 1,0-1,-20 20,1 0,-1 0,0-20,1 20,-21 0,40 0,20 0,-20 0,20 0,-39 20,19 0,-20 39,40 1,-20-21,20-19,0 20,0-20,0 19,0-19,0 0,40 20,-40-40,20 39,20-39,-1 40,1-20,0-20,-1 20,-19-20,0 0,-20 20,20-20,-20 20,20-20,0 39,-20-19,19-20,-19 20,20 0,-20-20,20 20,0-20,-20 19,20-19,-20 20,20 0</inkml:trace>
  <inkml:trace contextRef="#ctx0" brushRef="#br0" timeOffset="16968.75">18792 9882,'20'20,"-20"39,0 1,0 19,0 20,0-39,0-1,0-19,0 20,0-40,0-1,0 1,0-20,0 20,0 20,0-20,0-1</inkml:trace>
  <inkml:trace contextRef="#ctx0" brushRef="#br0" timeOffset="18203.125">18832 10259,'20'-20,"-1"20,-19-20,20 20,-20-20,20 20,0 0,0 0,0 0,-1 0,1 0,0 0,0 0,0 0,-20 0,40 0,-40 0,19 0,1 20,0-20,-20 20,0 0,20 20,0-1,-20-19,20 0,-20 0,0 0,0-20,0 20,0-20,0 19,0-19,0 20,-40 20,40-40,-40 0,-19 0,19 0,0 0,1 0,-1 0,20 0,20 0,-20 0,20 0,-20 0,20 0,-39 0,39 0,-20 0,20 0,-20 0,0 0,20 0</inkml:trace>
  <inkml:trace contextRef="#ctx0" brushRef="#br0" timeOffset="18843.75">19625 10239,'20'0,"20"0,39 0,1 0,19 0,-40 0,1 0,-60 0</inkml:trace>
  <inkml:trace contextRef="#ctx0" brushRef="#br0" timeOffset="19484.375">19705 10537,'20'0,"39"0,21 0,19 0,-20 0,-39 0,0 0,-40 0,19 0,21 0,20 0,19 0,-39 0,-1 0</inkml:trace>
  <inkml:trace contextRef="#ctx0" brushRef="#br0" timeOffset="20937.5">20876 10080,'-20'-19,"0"19,0 0,20 19,-20 1,0 0,20 20,0-40,-19 39,19-19,0 20,-20 0,20-1,0 1,0 0,0-1,0-19,0 0,0 0,0-20,0 20,0 0,20-1,-20-19,19 0,-19 0,40 0,-20 0,-20 0,40 0,-1-59,1 39,0-20,-40 40,20-39,-20 39,0-20,0-20,0 0,0 21,0-1,0-20,0 20,0 0,0 1,0 19,0-20,0 20,0-20,0 0,0 20,0 20,0 39,19 1,1-1,-20 1,20-20,0-20,-20-1,20-19,-20 20,0 0,0-20</inkml:trace>
  <inkml:trace contextRef="#ctx0" brushRef="#br0" timeOffset="21531.25">21491 10318,'0'-19,"20"19,-1 0,-19 0,20 0,0 0,-20 0,0 19,-20 1</inkml:trace>
  <inkml:trace contextRef="#ctx0" brushRef="#br0" timeOffset="21921.875">21471 10676,'0'20,"0"-1,0 1,0-20,0 40,0-20,0 0,0-1,-20 21,0-40,20 40,-20-20,1 0,19-1,-20-19,20 20,-20 0</inkml:trace>
  <inkml:trace contextRef="#ctx0" brushRef="#br0" timeOffset="22984.375">16669 11053</inkml:trace>
  <inkml:trace contextRef="#ctx0" brushRef="#br0" timeOffset="23437.5">16609 11390,'20'40,"-20"-20,0-1,0 1,0-20,0 20</inkml:trace>
  <inkml:trace contextRef="#ctx0" brushRef="#br0" timeOffset="24250">16808 11291,'0'0,"20"0,-20 40,0-21,0 21,0 0,0-20,0-1,0 1,0-20,0-39,0-21,0 1,39-1,-19 40,0-20,0 21,0-1,-20 20,19-20,1 20,0 0,0 0,0 0,0 0,-1 0,1 20,-20 0,20 19,0 1,-20-20,0 0,0 0,0-1,0 1,0-20,0 20,0 20,0-20,0-1,0 1,0 0</inkml:trace>
  <inkml:trace contextRef="#ctx0" brushRef="#br0" timeOffset="24812.5">17363 11231,'0'80,"0"-21,0 21,0-1,0-59,0 19,0-39,0 20,20-20,0 40,-20-40,20 20,0-20,-20 0,19 0,21-40,-20 20,20 0,-40 1,20 19</inkml:trace>
  <inkml:trace contextRef="#ctx0" brushRef="#br0" timeOffset="25406.25">17165 11450,'0'-20,"20"0,0 20,59 0,40-40,0 40,20-20,-20 1,-40-1,-19 20,-20 0,-21 0</inkml:trace>
  <inkml:trace contextRef="#ctx0" brushRef="#br0" timeOffset="26281.25">18971 11172,'-60'0,"1"0,19 0,-20 20,21-1,19 1,-20 20,40-40,0 20,0 20,0-40,0 39,0 1,0 0,0 19,40-39,-20 20,-1-40,-19 19,20-19,0 0,40 0,-21 0,21 0,-20 0,-1 0,-39 0,20 0</inkml:trace>
  <inkml:trace contextRef="#ctx0" brushRef="#br0" timeOffset="26859.375">19506 11192,'20'0,"0"0,20 0,-20 0,19 0,-19 0,20 39,-40-39,20 0</inkml:trace>
  <inkml:trace contextRef="#ctx0" brushRef="#br0" timeOffset="27281.25">19566 11469,'0'40,"0"-40,0 20,0 0,0 0,0 19,0-19,0 0,0 0,-20 20,0-21,0 21,-19 59,19-79,-20 20,1 19,-41 1</inkml:trace>
  <inkml:trace contextRef="#ctx0" brushRef="#br0" timeOffset="29328.125">18951 11291,'0'0,"20"0,-20 0,19 0,1 0,0 0,-20 0,20 0,0 0</inkml:trace>
  <inkml:trace contextRef="#ctx0" brushRef="#br0" timeOffset="30062.5">18891 11509,'0'0,"20"0,0-20,-20 20,20 0,0 0,-20 0,19 0,1 0,0 0,0 0,-20 0,20 0,0 0</inkml:trace>
  <inkml:trace contextRef="#ctx0" brushRef="#br0" timeOffset="31515.625">19110 11132,'0'-20,"19"0,-19 20,20 0,-20 0,20 0,-20 0,40 0,-40 0,20 0,-20 0,39 0,-19 0,0 20,-20-20,20 0,-20 20,20-20,-20 20,0-20,0 20,0-20,0 39,0-19,0 0,0 20,0-20,0 0,0-1,0 21,-20-20,0 0,20-20,0 20,20-1,0-19,0 0,-20 20,19-20,-19 20,20-20,-20 20,20-20,-20 20,0 0,0-20,0 19,0 1,-20 0,0 0,-19 0,19-20,0 0,-40 20,41-20,19 0,-20 0,0 20,-20-20</inkml:trace>
  <inkml:trace contextRef="#ctx0" brushRef="#br0" timeOffset="32859.375">17701 12660,'19'40,"-19"79,0-40,0 20,0-19,0-21,0 1,-19-20,19-1,0 1,0 0,0-21,0 21,0 0,0-20,0 0,0-40,0-20,0 0,19-19,21-1,20 1,-1 19,21 20,-41 20,-19 0,0 0,0 0,-20 0,40 20,-40 20,39-1,-19-19,0 40,0-40,-20-1,0 21,0 0,0-20,0 0,-60 39,1-59,-41 20,-78-20,59 0,-40 0,40 0,79 0,40 0,-20-20,1 0,19 20,0-20,0 20</inkml:trace>
  <inkml:trace contextRef="#ctx0" brushRef="#br0" timeOffset="33312.5">18395 13236,'119'0,"60"0,-1 0,-39 0,-79 0,-40 0</inkml:trace>
  <inkml:trace contextRef="#ctx0" brushRef="#br0" timeOffset="34171.875">18514 13513,'20'20,"40"-20,-1 0,20 0,41 0,-41 0,-20 0,-19 0,-20 0,-20 0,20 0,-20 0</inkml:trace>
  <inkml:trace contextRef="#ctx0" brushRef="#br0" timeOffset="35078.125">19606 13136,'-40'0,"0"0,20 0,1 0,19 0,-20 20,20-20,-20 20,20-20,-20 40,0-1,20-39,0 20,0 20,0 0,0-1,0-19,0 20,0 19,0-39,20 0,-20 20,20 19,0-39,0 20,19 19,1-39,-20 0,19-20,1 0,-20 0,0 0,20 0,19 0,-19 0,-20-20,-1 0</inkml:trace>
  <inkml:trace contextRef="#ctx0" brushRef="#br0" timeOffset="35500">20102 13196,'20'0</inkml:trace>
  <inkml:trace contextRef="#ctx0" brushRef="#br0" timeOffset="35968.75">20141 13553,'0'20,"20"0,-20 0,0-1,0 21,0-20,0 20,0-1,0-19,0 40,0-1,0-59,0 60,-20-21,1 21,-1-20</inkml:trace>
  <inkml:trace contextRef="#ctx0" brushRef="#br0" timeOffset="38093.75">16450 14644,'0'0,"20"0,-20 0,40 0,-40 20,40-20,-1 20,1 0,-20-20</inkml:trace>
  <inkml:trace contextRef="#ctx0" brushRef="#br0" timeOffset="38968.75">16927 15061,'20'0,"-20"20,0 0,0 0,-40 39,20-39,-20 40,40-60,-39 39,19-19,-20 0,0 39,21-59,-1 20,20-20,-20 0,20 20,-20-20,0 0,0 20,20-20,-19 20,-1-20</inkml:trace>
  <inkml:trace contextRef="#ctx0" brushRef="#br0" timeOffset="39437.5">16570 15160,'19'0,"41"0,19 60,-19-1,-1 1,1-20,-20-1,59 1,-20 20,-19-41,39 1,-40 0,-19-20,-20 0,-40-40</inkml:trace>
  <inkml:trace contextRef="#ctx0" brushRef="#br0" timeOffset="40156.25">16490 15081,'0'-20,"20"20,40-20,39-19,-40 19,41 20,-1-20,-40 20,1 0,-21 0,1 0,-20 0</inkml:trace>
  <inkml:trace contextRef="#ctx0" brushRef="#br0" timeOffset="40562.5">15954 14605,'20'0,"0"0,0 0,0 0,39 0,-39 20,0-20,20 0,-40 19</inkml:trace>
  <inkml:trace contextRef="#ctx0" brushRef="#br0" timeOffset="41359.375">16034 14863,'39'0,"1"0,20 0,-1 0,-19 20,-40-1,20-19,-20 20,0-20,0 20,0 20,-60-1,40-19,0-20,20 20,0 0,20 20,-20-20,40-1,-40-19,20 20,-20 0,0-20,0 20,0 39,-40 1,-39-1,-1 1,-19 0,40-41,59 1,39 0,100 0,40 39,-1-39,1 0,20 20,-1 19,-39-39,-20 0,-80-20,1 0,-1 0,-19 20,0-20,39 0,-20 0,-19 20,-40-20</inkml:trace>
  <inkml:trace contextRef="#ctx0" brushRef="#br0" timeOffset="41671.875">17661 15061,'179'-40,"-21"1,-19-1,0 0,-79 21,-41-1</inkml:trace>
  <inkml:trace contextRef="#ctx0" brushRef="#br0" timeOffset="42078.125">18018 14506,'0'59,"0"40,0 40,0-20,0 0,0 20,0 0,0-20,0 0,0-59,0-40,0-1</inkml:trace>
  <inkml:trace contextRef="#ctx0" brushRef="#br0" timeOffset="42312.5">17998 15160,'-20'20,"-19"40,19-21,-40 1,21 0,19-40,0 0,20 0</inkml:trace>
  <inkml:trace contextRef="#ctx0" brushRef="#br0" timeOffset="42703.125">17899 15061,'60'40,"39"59,-40-39,21 19,-21 0,40-39,-79-20,0 0,0-20</inkml:trace>
  <inkml:trace contextRef="#ctx0" brushRef="#br0" timeOffset="43031.25">18415 14644,'20'20,"0"20,39 0,1-20,-60-20,20 0,19 0</inkml:trace>
  <inkml:trace contextRef="#ctx0" brushRef="#br0" timeOffset="43640.625">18792 14704,'-20'40,"-20"-20,21 19,-21-19,0 0,1 0,-1-20,20 20,-39-20,19 0,40 0,-40 0,0 19,-19 1,39 0,-39 0,39-40,20 0,20 0</inkml:trace>
  <inkml:trace contextRef="#ctx0" brushRef="#br0" timeOffset="44234.375">18217 14902,'79'-19,"-20"19,1 0,0 0,19 0,-39 0,-21 0,21 0,-20 0,-20 0,20 0,0 0,-1 0,21 0,0-20,-40 20,20 0</inkml:trace>
  <inkml:trace contextRef="#ctx0" brushRef="#br0" timeOffset="44687.5">18395 15061,'0'0,"40"0,0 0,19 0,40 0,-19 0,-1 0,-19 0,-21 0,-39 0</inkml:trace>
  <inkml:trace contextRef="#ctx0" brushRef="#br0" timeOffset="45281.25">18395 15398,'40'0,"19"0,41 0,19 0,-20 0,0 0,-39 0,-1 0,-59 0</inkml:trace>
  <inkml:trace contextRef="#ctx0" brushRef="#br0" timeOffset="46109.375">18594 15021,'0'0,"0"20,0 40,0 19,0 1,0-1,19 0,-19-19,0 19,20 20,-20-39,0-20,0-1,0 1,0 0,0-1,0-19,0 0,0 20,0 0,0-1,0-19,0 0,0 20,0-21,0 1,0-20</inkml:trace>
  <inkml:trace contextRef="#ctx0" brushRef="#br0" timeOffset="49093.75">19745 14625,'0'39,"0"80,19 40,1 0,-20 0,0-21,0-38,0-41,0 1,0-40,0-40,0-60,0 1,20 19,20-59,19 60,-19-1,-20 60,19-19,-39 19,20 0,0 0,0 0,0 0,20 0,-21 19,1-19,-20 0,20 0,-20 20,20-20,-20 20,0 40,0-21,0-19,0 20,0-20,-60 39,-59-19,20 19,20-59,-20 40,-1 0,61-40,19 0</inkml:trace>
  <inkml:trace contextRef="#ctx0" brushRef="#br0" timeOffset="49718.75">21372 14823,'-100'79,"-19"1,0-21,-20 1,20-20,0 19,40-39,39-20,80 0,79 0,0 0,80 0,-21 0,-39 0,-79 0,-21 0,-39 0</inkml:trace>
  <inkml:trace contextRef="#ctx0" brushRef="#br0" timeOffset="50031.25">21292 15081,'-20'60,"20"39,0 20,0 0,0 20,0-40,0-39,0-21,0-19,-19-60,19 21</inkml:trace>
  <inkml:trace contextRef="#ctx0" brushRef="#br0" timeOffset="50281.25">21015 15518,'-80'39,"21"-19,39-20,0 20</inkml:trace>
  <inkml:trace contextRef="#ctx0" brushRef="#br0" timeOffset="50750">21372 15478,'20'40,"-1"-40,1 19,0 1,0 20,20 0,-40-21,39 21,-19 0,0-20,0 0,-20-1,20 1,-20-20,20 20,-1-20,-19 20,0-20,0 20,20 0</inkml:trace>
  <inkml:trace contextRef="#ctx0" brushRef="#br0" timeOffset="51062.5">21650 15200,'19'79,"21"1,-40 19,0-39,0-21,0 1,0-20,0 0</inkml:trace>
  <inkml:trace contextRef="#ctx0" brushRef="#br0" timeOffset="51390.625">22027 15260,'19'19,"-19"-19,0 40,0-20,0 0,-39 19,19 1,-20 0,1 0,-1-1,0-19</inkml:trace>
  <inkml:trace contextRef="#ctx0" brushRef="#br0" timeOffset="51671.875">21769 15617,'19'0,"41"0,-20 0,-20 0,19 0,-19 0,-20 0</inkml:trace>
  <inkml:trace contextRef="#ctx0" brushRef="#br0" timeOffset="53062.5">23039 15101,'-20'-20,"0"0,0 20,0 0,-59 40,-1 19,-19 1,20-20,39 19,-19 1,19 39,20-20,20 1,0-21,0-19,0 0,0-1,0-19,40 20,-1-40,1 20,40-1,-21 1,1-20,-1 0,-19 0,0 0,-1-20,-19 1,20-1,-20 20,19-40,1 20,-20-19,20-1,-40-20,19 21,-19-21,0 20,0 1,0-1,0 40,0-20,-19-20,-1 40,20-39,0-1,-20 0,0 1,20 19,-20 20,0 59,0 21,20 39,0-60,0 1,0-20,20-21,0 21,0-40,-20 0,20 0,0 0,0 0,-1 0,1 20,20 0,-40 0,20-20,-20 20,0-20</inkml:trace>
  <inkml:trace contextRef="#ctx0" brushRef="#br0" timeOffset="56093.75">23078 15260,'-20'19,"20"41,0-1,-19 1,19 0,0-41,0 21,0 0,39-1,-39-39,20 20,-20-20,20 40,0-40,-20 20,20-20,-20 40,20-40,-20 19,0-19,19 40,-19-40,20 20,0 0,-20 0,20-20,-20 0,20 0,-20 0,20 0,-1 0,1 19,-20-58,-20 19,1 0,-1-20,0 40,20-19,0 19,-40-40,40 40,-20-20,1 0,19-20,-20 21,0-21,20 0,0 20,0 1,0 19,-20-40,20 40,0-20,0-20,-20 20,20 1,0 58,0 41,0-1,20 0,-20-39,0-20,0 0,0-20,20-40,-20 0,0-19,0-1,0 21,0 19,0-20,-20 20,0-19,0-1,20 20,-20 0,20 0,0 40,0 40,0-1,0-19,0-20,0 0,0-20,0-40,0-20,0 1,0-1,0 21,0-1,0 20,0 0,-19 20,19 20,0 40,0 19,0 0,0 21,19-21,1-19,0-1,0-19,0-20,-20 0,40-1,-21 21,21-20,-20 20,0-21,-20-19,20 20,-20 0,0-20</inkml:trace>
  <inkml:trace contextRef="#ctx0" brushRef="#br0" timeOffset="57046.875">16490 16847,'60'-20,"138"0,20-39,21 39,18 0,-58 20,-60 0,-119 0,-40 0,0-20</inkml:trace>
  <inkml:trace contextRef="#ctx0" brushRef="#br0" timeOffset="57500">17324 16411,'0'39,"0"21,0 19,0-19,0 19,0-19,-20 19,20-59,0 19,0-39,-20 40,20-40,0 40,0-20,0 19,0-19,0 0</inkml:trace>
  <inkml:trace contextRef="#ctx0" brushRef="#br0" timeOffset="57843.75">17105 17304,'20'-20,"119"0,-20 20,20 0,0 0,-60 0,-59 0</inkml:trace>
  <inkml:trace contextRef="#ctx0" brushRef="#br0" timeOffset="58671.875">18217 16331,'-20'60,"0"-21,0 1,0 0,-19-1,-1 1,20-20,0 20,0-40,0 19,1-38,19-1,19 0,61 0,-1 20,40 0,20 0,0 0,20 40,-40-40,-40 20,-39-1,0 1,-40 0,0 40,0-21,0 61,0 39,0 19,-60-19,-19 60,39-140,-39 40,19-39,20-1,-19-19,39-20,-39 0,-1-20,0 20,21-20,19 0,0-20,-20-20,1-39,-21-40,21 39</inkml:trace>
  <inkml:trace contextRef="#ctx0" brushRef="#br0" timeOffset="59015.625">18157 16986,'99'0,"40"0,-20 0,20-20,-79 0,-41 20</inkml:trace>
  <inkml:trace contextRef="#ctx0" brushRef="#br0" timeOffset="59359.375">17959 17462,'0'0,"59"0,40-20,1 1,78 19,-39-60,-20 60,-20-20,-99 20</inkml:trace>
  <inkml:trace contextRef="#ctx0" brushRef="#br0" timeOffset="59984.375">19328 17046,'79'0,"80"19,0 21,39 0,-59-20,-40-20,0 0,-99 19,20-19,-20 0,0 20,0 20,0-20,0 20,0 19,0 1,-39-1,-1 1,20 19,-59-19,-1 19,1-20,-20 1,-20-20,59-21,40-19,0 0,1-39,19-41</inkml:trace>
  <inkml:trace contextRef="#ctx0" brushRef="#br0" timeOffset="60437.5">20002 16728,'-59'60,"-20"59,-21 0,41-40,-40 20,19-39,-39-20,80-1,-21-19,40-20,0 0,0 0</inkml:trace>
  <inkml:trace contextRef="#ctx0" brushRef="#br0" timeOffset="60812.5">19487 16609,'0'20,"39"59,1 20,0-39,-1-40,-19 19</inkml:trace>
  <inkml:trace contextRef="#ctx0" brushRef="#br0" timeOffset="61312.5">19685 17343,'20'20,"-20"-20,20 40,0-40,-20 20,0-20,0 19,19 1</inkml:trace>
  <inkml:trace contextRef="#ctx0" brushRef="#br0" timeOffset="63187.5">20340 16807,'79'0,"1"-19,59-1,-40 20,40 0,-40 0,-40 0,-19 0,-40 0,20 0,-20 20,0-1,0 1,0 20,0 0,0-1,-79 21,-41-20,-18-1,38 1,-19-40,80 0,19 0,20 0,-20 0,20 0,99 0,60 20,0 39,-1-19,-19 20,-20-41,0 1,-119-20,20 0,-20 20,-39 20,-21 19,-19 21,19-41,-39 21,39-1,-19-59,39 20,40 0,-20-20,-19 0,-41-20,61 0,-41 20,20-19</inkml:trace>
  <inkml:trace contextRef="#ctx0" brushRef="#br0" timeOffset="63750">21967 17085,'20'-20,"-20"20,40 0,-21 0,41 0,-40 0,0 0,-1 0,-19-19</inkml:trace>
  <inkml:trace contextRef="#ctx0" brushRef="#br0" timeOffset="64218.75">22106 17284,'-20'20,"20"-1,0 1,0 20,0 0,-20-21,20 21,-20 0,1-1,-1 1,0 0,-40 19,1 41,-21-21,-19 0,20-19</inkml:trace>
</inkml:ink>
</file>

<file path=ppt/ink/ink8.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7:45:53.703"/>
    </inkml:context>
    <inkml:brush xml:id="br0">
      <inkml:brushProperty name="width" value="0.05292" units="cm"/>
      <inkml:brushProperty name="height" value="0.05292" units="cm"/>
      <inkml:brushProperty name="color" value="#FF0000"/>
    </inkml:brush>
  </inkml:definitions>
  <inkml:trace contextRef="#ctx0" brushRef="#br0">2699 11172,'0'0,"59"0,41 0,19 0,0 0,0-20,-20 20,-40 0,21 0,-21 0,-39 0,0 0</inkml:trace>
  <inkml:trace contextRef="#ctx0" brushRef="#br0" timeOffset="515.625">3314 11251,'-20'40,"0"-20,-19 19,-1 21,-20 19,-19 20,0-39,19 39,-79 0,80-39,-80 0,99-41,-20 1,41 0,-21 0</inkml:trace>
  <inkml:trace contextRef="#ctx0" brushRef="#br0" timeOffset="1015.625">3016 11926,'20'139,"0"39,0 21,-20 39,0 0,0 0,0-39,0-41,0-19,0-59,0-61,0 1</inkml:trace>
  <inkml:trace contextRef="#ctx0" brushRef="#br0" timeOffset="1359.375">3334 12283,'0'0,"39"40,1-1,-20 1,20 0,-1 19,-19-39,20 0,-20 20,0-40,-20 0</inkml:trace>
  <inkml:trace contextRef="#ctx0" brushRef="#br0" timeOffset="1718.75">3711 11271,'59'0,"60"0,80 0,39 0,-40 0,21-60,-21 41,-39-1,-80 0,-59 20</inkml:trace>
  <inkml:trace contextRef="#ctx0" brushRef="#br0" timeOffset="2078.125">4743 10755,'0'20,"0"0,0 59,0 1,-20 39,0-40,0 40,20-79,-20 19,20 1,0-21,-20 21,1-20,-21 19,40 1,-40-21,1 1</inkml:trace>
  <inkml:trace contextRef="#ctx0" brushRef="#br0" timeOffset="2375">4286 11827,'20'-20,"20"0,79-20,40 20,39-19,-59 39,-40-20,-39 0,-21 20</inkml:trace>
  <inkml:trace contextRef="#ctx0" brushRef="#br0" timeOffset="2859.375">5040 11489,'-59'40,"19"19,-39 61,-21-1,-38 39,38-39,21-19,0 19,-1-40,60-19,-19-21,-21 1,60 0,-39-20,39-1,-20-19,0 20,20 0</inkml:trace>
  <inkml:trace contextRef="#ctx0" brushRef="#br0" timeOffset="3312.5">4385 12343,'40'-20,"-40"20,60-20,-1 20,21-20,78-20,1 21,-40-1,0 0,-39 0,-41 20,-19 0,-20-20</inkml:trace>
  <inkml:trace contextRef="#ctx0" brushRef="#br0" timeOffset="4062.5">4802 11946,'-40'0,"21"39,-1 61,-20-1,0 20,1-20,19-20,0-39,20 0,0-20,60 0,78 19,1-19,20 59,0-39,-20 20,-40-21,-39 1,-41-20,1-20,0 20,-20-20,0 20,0-1,0-19,0 20,0-20,-20 40,-19-20,19 0,-60-1,-59 21,-19-20,-61 0,1-20,59 20,60-20,20 0,59 0</inkml:trace>
</inkml:ink>
</file>

<file path=ppt/ink/ink9.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34" units="1/cm"/>
          <inkml:channelProperty channel="Y" name="resolution" value="34" units="1/cm"/>
        </inkml:channelProperties>
      </inkml:inkSource>
      <inkml:timestamp xml:id="ts0" timeString="2014-12-15T08:12:28.281"/>
    </inkml:context>
    <inkml:brush xml:id="br0">
      <inkml:brushProperty name="width" value="0.05292" units="cm"/>
      <inkml:brushProperty name="height" value="0.05292" units="cm"/>
      <inkml:brushProperty name="color" value="#FF0000"/>
    </inkml:brush>
  </inkml:definitions>
  <inkml:trace contextRef="#ctx0" brushRef="#br0">15260 14248,'0'19,"0"61,0 19,0-20,-20 1,0 39,0-40,0-19,1-1,19-39,-20 20,20-40</inkml:trace>
  <inkml:trace contextRef="#ctx0" brushRef="#br0" timeOffset="937.5">15300 14208,'19'0,"100"-20,-19 20,39 0,-40 0,20 0,-40 0,-19 0,-40 0,-1 0,-19 0,0 40,-59 39,-1 60,21-20,-21 0,40 0,-19-20,19-19,20-41,0-39,-20 20</inkml:trace>
  <inkml:trace contextRef="#ctx0" brushRef="#br0" timeOffset="1390.625">15538 14406,'-40'100,"-20"38,1 21,-1 20,-39-20,40-21,19-19,0-59,1 0,19-21,0-19,0 0,-40 39,21-19,19-40,-20 20,40-20</inkml:trace>
  <inkml:trace contextRef="#ctx0" brushRef="#br0" timeOffset="2140.625">15359 15180,'0'20,"0"40,20 39,-20 0,0-20,20-19,0-1,-20-39,0-20,0 20,19-20,41 0,19 0,21 0,-1 0,0 0,20 0,-20 0,40 0,-59 0,-21 0,1 0,-41 0,1 0,0 0,0 0,0 0,0 0,0-20,-20 0,0 1,0-41,0 20,0-19,0-1,0-19,0-60,0 20,0-20,-20 20</inkml:trace>
  <inkml:trace contextRef="#ctx0" brushRef="#br0" timeOffset="2562.5">17363 14287,'20'20,"-20"59,0 41,0 58,0 40,-79 40,19-59,21-60,-1-40,0-40,40-59,0 20</inkml:trace>
  <inkml:trace contextRef="#ctx0" brushRef="#br0" timeOffset="3265.625">18058 14823,'-20'20,"20"20,0 19,-20 20,20 41,0 18,0-58,0-21,0-19,20-20,0-20,20 0,19 0,20 0,21-80,-1 21,-40-20,21-21,-41 1,1-20,-40 40,0-1,0 41,-40-41,-19 60,-60-39,-20 19,40 20,0 1,59-1,-20 20,60 0,-20 0,20 0,-19 0,19 20,-20-1,20-19,-20 40,0-20,20 0,0 0</inkml:trace>
  <inkml:trace contextRef="#ctx0" brushRef="#br0" timeOffset="4078.125">18534 14228,'60'0,"118"20,1-1,59-19,-20 0,-39 0,-40 0,-100 0,-39 0,-19 40,-21 0,-79 119,0 39,-20 40,0 20,0-40,40-19,19-21,41-78,39-1,0-59,0-1,0-19,0-20,20 20,-20-20,0 20,0-20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9E74E3-04A5-4902-8192-9A5E2AE585C5}" type="datetimeFigureOut">
              <a:rPr lang="zh-CN" altLang="en-US" smtClean="0"/>
              <a:t>2014-12-15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9542D2-ECB8-480D-B51B-8562C5EFC593}" type="slidenum">
              <a:rPr lang="zh-CN" altLang="en-US" smtClean="0"/>
              <a:t>‹#›</a:t>
            </a:fld>
            <a:endParaRPr lang="zh-CN" altLang="en-US"/>
          </a:p>
        </p:txBody>
      </p:sp>
    </p:spTree>
    <p:extLst>
      <p:ext uri="{BB962C8B-B14F-4D97-AF65-F5344CB8AC3E}">
        <p14:creationId xmlns:p14="http://schemas.microsoft.com/office/powerpoint/2010/main" val="752782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baike.baidu.com/link?url=bpi1QVVNsHBwSmAviFHQl_7gabNofUoMmOWTr9tGBzrFTdded6dHJ4VYcKAnmPGBeh6lLYigYcmZYJeWiIHLB_" TargetMode="External"/><Relationship Id="rId3" Type="http://schemas.openxmlformats.org/officeDocument/2006/relationships/hyperlink" Target="http://baike.baidu.com/view/261041.htm" TargetMode="External"/><Relationship Id="rId7" Type="http://schemas.openxmlformats.org/officeDocument/2006/relationships/hyperlink" Target="http://baike.baidu.com/view/552847.htm" TargetMode="External"/><Relationship Id="rId2" Type="http://schemas.openxmlformats.org/officeDocument/2006/relationships/slide" Target="../slides/slide69.xml"/><Relationship Id="rId1" Type="http://schemas.openxmlformats.org/officeDocument/2006/relationships/notesMaster" Target="../notesMasters/notesMaster1.xml"/><Relationship Id="rId6" Type="http://schemas.openxmlformats.org/officeDocument/2006/relationships/hyperlink" Target="http://baike.baidu.com/view/1836316.htm" TargetMode="External"/><Relationship Id="rId5" Type="http://schemas.openxmlformats.org/officeDocument/2006/relationships/hyperlink" Target="http://baike.baidu.com/view/675642.htm" TargetMode="External"/><Relationship Id="rId4" Type="http://schemas.openxmlformats.org/officeDocument/2006/relationships/hyperlink" Target="http://baike.baidu.com/view/657404.ht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6F43191-DEEE-4EA5-9217-366075EC85C5}" type="slidenum">
              <a:rPr lang="zh-CN" altLang="en-US" sz="1200"/>
              <a:pPr eaLnBrk="1" hangingPunct="1"/>
              <a:t>3</a:t>
            </a:fld>
            <a:endParaRPr lang="en-US" altLang="zh-CN"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9542D2-ECB8-480D-B51B-8562C5EFC593}" type="slidenum">
              <a:rPr lang="zh-CN" altLang="en-US" smtClean="0"/>
              <a:t>74</a:t>
            </a:fld>
            <a:endParaRPr lang="zh-CN" altLang="en-US"/>
          </a:p>
        </p:txBody>
      </p:sp>
    </p:spTree>
    <p:extLst>
      <p:ext uri="{BB962C8B-B14F-4D97-AF65-F5344CB8AC3E}">
        <p14:creationId xmlns:p14="http://schemas.microsoft.com/office/powerpoint/2010/main" val="2651075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I=6</a:t>
            </a:r>
            <a:r>
              <a:rPr lang="zh-CN" altLang="en-US" dirty="0" smtClean="0"/>
              <a:t>，</a:t>
            </a:r>
            <a:r>
              <a:rPr lang="en-US" altLang="zh-CN" dirty="0" smtClean="0"/>
              <a:t>a=2</a:t>
            </a:r>
          </a:p>
          <a:p>
            <a:r>
              <a:rPr lang="en-US" altLang="zh-CN" dirty="0" smtClean="0"/>
              <a:t>I=6,</a:t>
            </a:r>
            <a:r>
              <a:rPr lang="en-US" altLang="zh-CN" baseline="0" dirty="0" smtClean="0"/>
              <a:t> a=3</a:t>
            </a:r>
          </a:p>
          <a:p>
            <a:r>
              <a:rPr lang="zh-CN" altLang="en-US" baseline="0" dirty="0" smtClean="0"/>
              <a:t>因为，</a:t>
            </a:r>
            <a:r>
              <a:rPr lang="en-US" altLang="zh-CN" baseline="0" dirty="0" smtClean="0"/>
              <a:t>a</a:t>
            </a:r>
            <a:r>
              <a:rPr lang="zh-CN" altLang="en-US" baseline="0" dirty="0" smtClean="0"/>
              <a:t>为静态局部变量，</a:t>
            </a:r>
            <a:r>
              <a:rPr lang="zh-CN" altLang="en-US" sz="1200" b="0" i="0" kern="1200" dirty="0" smtClean="0">
                <a:solidFill>
                  <a:schemeClr val="tx1"/>
                </a:solidFill>
                <a:effectLst/>
                <a:latin typeface="+mn-lt"/>
                <a:ea typeface="+mn-ea"/>
                <a:cs typeface="+mn-cs"/>
              </a:rPr>
              <a:t>保存在全局数据区，而不是保存在栈中。</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保存在栈中。</a:t>
            </a:r>
            <a:endParaRPr lang="zh-CN" altLang="en-US" dirty="0"/>
          </a:p>
        </p:txBody>
      </p:sp>
      <p:sp>
        <p:nvSpPr>
          <p:cNvPr id="4" name="灯片编号占位符 3"/>
          <p:cNvSpPr>
            <a:spLocks noGrp="1"/>
          </p:cNvSpPr>
          <p:nvPr>
            <p:ph type="sldNum" sz="quarter" idx="10"/>
          </p:nvPr>
        </p:nvSpPr>
        <p:spPr/>
        <p:txBody>
          <a:bodyPr/>
          <a:lstStyle/>
          <a:p>
            <a:fld id="{619542D2-ECB8-480D-B51B-8562C5EFC593}" type="slidenum">
              <a:rPr lang="zh-CN" altLang="en-US" smtClean="0"/>
              <a:t>76</a:t>
            </a:fld>
            <a:endParaRPr lang="zh-CN" altLang="en-US"/>
          </a:p>
        </p:txBody>
      </p:sp>
    </p:spTree>
    <p:extLst>
      <p:ext uri="{BB962C8B-B14F-4D97-AF65-F5344CB8AC3E}">
        <p14:creationId xmlns:p14="http://schemas.microsoft.com/office/powerpoint/2010/main" val="2098737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5</a:t>
            </a:r>
          </a:p>
          <a:p>
            <a:r>
              <a:rPr lang="en-US" altLang="zh-CN" smtClean="0"/>
              <a:t>5</a:t>
            </a:r>
            <a:endParaRPr lang="zh-CN" altLang="en-US"/>
          </a:p>
        </p:txBody>
      </p:sp>
      <p:sp>
        <p:nvSpPr>
          <p:cNvPr id="4" name="灯片编号占位符 3"/>
          <p:cNvSpPr>
            <a:spLocks noGrp="1"/>
          </p:cNvSpPr>
          <p:nvPr>
            <p:ph type="sldNum" sz="quarter" idx="10"/>
          </p:nvPr>
        </p:nvSpPr>
        <p:spPr/>
        <p:txBody>
          <a:bodyPr/>
          <a:lstStyle/>
          <a:p>
            <a:fld id="{619542D2-ECB8-480D-B51B-8562C5EFC593}" type="slidenum">
              <a:rPr lang="zh-CN" altLang="en-US" smtClean="0"/>
              <a:t>79</a:t>
            </a:fld>
            <a:endParaRPr lang="zh-CN" altLang="en-US"/>
          </a:p>
        </p:txBody>
      </p:sp>
    </p:spTree>
    <p:extLst>
      <p:ext uri="{BB962C8B-B14F-4D97-AF65-F5344CB8AC3E}">
        <p14:creationId xmlns:p14="http://schemas.microsoft.com/office/powerpoint/2010/main" val="294004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首先销毁 </a:t>
            </a:r>
            <a:r>
              <a:rPr lang="en-US" altLang="zh-CN" dirty="0" smtClean="0"/>
              <a:t>A【1】</a:t>
            </a:r>
            <a:r>
              <a:rPr lang="zh-CN" altLang="en-US" dirty="0" smtClean="0"/>
              <a:t>，然后是</a:t>
            </a:r>
            <a:r>
              <a:rPr lang="en-US" altLang="zh-CN" baseline="0" dirty="0" smtClean="0"/>
              <a:t> A【0】</a:t>
            </a:r>
            <a:r>
              <a:rPr lang="zh-CN" altLang="en-US" baseline="0" dirty="0" smtClean="0"/>
              <a:t>。</a:t>
            </a:r>
            <a:endParaRPr lang="zh-CN" altLang="en-US" dirty="0"/>
          </a:p>
        </p:txBody>
      </p:sp>
      <p:sp>
        <p:nvSpPr>
          <p:cNvPr id="4" name="灯片编号占位符 3"/>
          <p:cNvSpPr>
            <a:spLocks noGrp="1"/>
          </p:cNvSpPr>
          <p:nvPr>
            <p:ph type="sldNum" sz="quarter" idx="10"/>
          </p:nvPr>
        </p:nvSpPr>
        <p:spPr/>
        <p:txBody>
          <a:bodyPr/>
          <a:lstStyle/>
          <a:p>
            <a:fld id="{619542D2-ECB8-480D-B51B-8562C5EFC593}" type="slidenum">
              <a:rPr lang="zh-CN" altLang="en-US" smtClean="0"/>
              <a:t>94</a:t>
            </a:fld>
            <a:endParaRPr lang="zh-CN" altLang="en-US"/>
          </a:p>
        </p:txBody>
      </p:sp>
    </p:spTree>
    <p:extLst>
      <p:ext uri="{BB962C8B-B14F-4D97-AF65-F5344CB8AC3E}">
        <p14:creationId xmlns:p14="http://schemas.microsoft.com/office/powerpoint/2010/main" val="2909761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err="1" smtClean="0"/>
              <a:t>Obj</a:t>
            </a:r>
            <a:endParaRPr lang="zh-CN" altLang="en-US" dirty="0"/>
          </a:p>
        </p:txBody>
      </p:sp>
      <p:sp>
        <p:nvSpPr>
          <p:cNvPr id="4" name="灯片编号占位符 3"/>
          <p:cNvSpPr>
            <a:spLocks noGrp="1"/>
          </p:cNvSpPr>
          <p:nvPr>
            <p:ph type="sldNum" sz="quarter" idx="10"/>
          </p:nvPr>
        </p:nvSpPr>
        <p:spPr/>
        <p:txBody>
          <a:bodyPr/>
          <a:lstStyle/>
          <a:p>
            <a:fld id="{619542D2-ECB8-480D-B51B-8562C5EFC593}" type="slidenum">
              <a:rPr lang="zh-CN" altLang="en-US" smtClean="0"/>
              <a:t>30</a:t>
            </a:fld>
            <a:endParaRPr lang="zh-CN" altLang="en-US"/>
          </a:p>
        </p:txBody>
      </p:sp>
    </p:spTree>
    <p:extLst>
      <p:ext uri="{BB962C8B-B14F-4D97-AF65-F5344CB8AC3E}">
        <p14:creationId xmlns:p14="http://schemas.microsoft.com/office/powerpoint/2010/main" val="3597138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6025C08-B347-4ED4-8B09-5F8A80DE5036}" type="slidenum">
              <a:rPr lang="zh-CN" altLang="en-US" sz="1200"/>
              <a:pPr eaLnBrk="1" hangingPunct="1"/>
              <a:t>33</a:t>
            </a:fld>
            <a:endParaRPr lang="en-US" altLang="zh-CN" sz="1200"/>
          </a:p>
        </p:txBody>
      </p:sp>
      <p:sp>
        <p:nvSpPr>
          <p:cNvPr id="158723" name="Rectangle 2"/>
          <p:cNvSpPr>
            <a:spLocks noGrp="1" noRot="1" noChangeAspect="1" noChangeArrowheads="1" noTextEdit="1"/>
          </p:cNvSpPr>
          <p:nvPr>
            <p:ph type="sldImg"/>
          </p:nvPr>
        </p:nvSpPr>
        <p:spPr>
          <a:xfrm>
            <a:off x="-1752600" y="685800"/>
            <a:ext cx="10363200" cy="7772400"/>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0000"/>
                </a:solidFill>
              </a:rPr>
              <a:t>值，地址，引用</a:t>
            </a:r>
            <a:r>
              <a:rPr lang="zh-CN" altLang="en-US" baseline="0" dirty="0" smtClean="0">
                <a:solidFill>
                  <a:srgbClr val="FF0000"/>
                </a:solidFill>
              </a:rPr>
              <a:t> </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619542D2-ECB8-480D-B51B-8562C5EFC593}" type="slidenum">
              <a:rPr lang="zh-CN" altLang="en-US" smtClean="0"/>
              <a:t>47</a:t>
            </a:fld>
            <a:endParaRPr lang="zh-CN" altLang="en-US"/>
          </a:p>
        </p:txBody>
      </p:sp>
    </p:spTree>
    <p:extLst>
      <p:ext uri="{BB962C8B-B14F-4D97-AF65-F5344CB8AC3E}">
        <p14:creationId xmlns:p14="http://schemas.microsoft.com/office/powerpoint/2010/main" val="2766512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136AA1C-8FD2-4E94-9D5F-693BF382D886}" type="slidenum">
              <a:rPr lang="zh-CN" altLang="en-US" sz="1200"/>
              <a:pPr eaLnBrk="1" hangingPunct="1"/>
              <a:t>49</a:t>
            </a:fld>
            <a:endParaRPr lang="en-US" altLang="zh-CN"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9542D2-ECB8-480D-B51B-8562C5EFC593}" type="slidenum">
              <a:rPr lang="zh-CN" altLang="en-US" smtClean="0"/>
              <a:t>65</a:t>
            </a:fld>
            <a:endParaRPr lang="zh-CN" altLang="en-US"/>
          </a:p>
        </p:txBody>
      </p:sp>
    </p:spTree>
    <p:extLst>
      <p:ext uri="{BB962C8B-B14F-4D97-AF65-F5344CB8AC3E}">
        <p14:creationId xmlns:p14="http://schemas.microsoft.com/office/powerpoint/2010/main" val="493757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注意：全局变量和全局静态变量的区别</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3"/>
              </a:rPr>
              <a:t>全局变量</a:t>
            </a:r>
            <a:r>
              <a:rPr lang="zh-CN" altLang="en-US" sz="1200" b="0" i="0" kern="1200" dirty="0" smtClean="0">
                <a:solidFill>
                  <a:schemeClr val="tx1"/>
                </a:solidFill>
                <a:effectLst/>
                <a:latin typeface="+mn-lt"/>
                <a:ea typeface="+mn-ea"/>
                <a:cs typeface="+mn-cs"/>
              </a:rPr>
              <a:t>是不显式用</a:t>
            </a:r>
            <a:r>
              <a:rPr lang="en-US" altLang="zh-CN" sz="1200" b="0" i="0" kern="1200" dirty="0" smtClean="0">
                <a:solidFill>
                  <a:schemeClr val="tx1"/>
                </a:solidFill>
                <a:effectLst/>
                <a:latin typeface="+mn-lt"/>
                <a:ea typeface="+mn-ea"/>
                <a:cs typeface="+mn-cs"/>
              </a:rPr>
              <a:t>static</a:t>
            </a:r>
            <a:r>
              <a:rPr lang="zh-CN" altLang="en-US" sz="1200" b="0" i="0" kern="1200" dirty="0" smtClean="0">
                <a:solidFill>
                  <a:schemeClr val="tx1"/>
                </a:solidFill>
                <a:effectLst/>
                <a:latin typeface="+mn-lt"/>
                <a:ea typeface="+mn-ea"/>
                <a:cs typeface="+mn-cs"/>
              </a:rPr>
              <a:t>修饰的全局变量，全局变量默认是有外部链接性的，</a:t>
            </a:r>
            <a:r>
              <a:rPr lang="zh-CN" altLang="en-US" sz="1200" b="0" i="0" u="none" strike="noStrike" kern="1200" dirty="0" smtClean="0">
                <a:solidFill>
                  <a:schemeClr val="tx1"/>
                </a:solidFill>
                <a:effectLst/>
                <a:latin typeface="+mn-lt"/>
                <a:ea typeface="+mn-ea"/>
                <a:cs typeface="+mn-cs"/>
                <a:hlinkClick r:id="rId4"/>
              </a:rPr>
              <a:t>作用域</a:t>
            </a:r>
            <a:r>
              <a:rPr lang="zh-CN" altLang="en-US" sz="1200" b="0" i="0" kern="1200" dirty="0" smtClean="0">
                <a:solidFill>
                  <a:schemeClr val="tx1"/>
                </a:solidFill>
                <a:effectLst/>
                <a:latin typeface="+mn-lt"/>
                <a:ea typeface="+mn-ea"/>
                <a:cs typeface="+mn-cs"/>
              </a:rPr>
              <a:t>是整个工程，在一个文件内定义的全局变量，在另一个文件中，通过</a:t>
            </a:r>
            <a:r>
              <a:rPr lang="en-US" altLang="zh-CN" sz="1200" b="0" i="0" kern="1200" dirty="0" smtClean="0">
                <a:solidFill>
                  <a:schemeClr val="tx1"/>
                </a:solidFill>
                <a:effectLst/>
                <a:latin typeface="+mn-lt"/>
                <a:ea typeface="+mn-ea"/>
                <a:cs typeface="+mn-cs"/>
              </a:rPr>
              <a:t>extern </a:t>
            </a:r>
            <a:r>
              <a:rPr lang="zh-CN" altLang="en-US" sz="1200" b="0" i="0" kern="1200" dirty="0" smtClean="0">
                <a:solidFill>
                  <a:schemeClr val="tx1"/>
                </a:solidFill>
                <a:effectLst/>
                <a:latin typeface="+mn-lt"/>
                <a:ea typeface="+mn-ea"/>
                <a:cs typeface="+mn-cs"/>
              </a:rPr>
              <a:t>全局变量名的声明，就可以使用全局变量。</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）全局</a:t>
            </a:r>
            <a:r>
              <a:rPr lang="zh-CN" altLang="en-US" sz="1200" b="0" i="0" u="none" strike="noStrike" kern="1200" dirty="0" smtClean="0">
                <a:solidFill>
                  <a:schemeClr val="tx1"/>
                </a:solidFill>
                <a:effectLst/>
                <a:latin typeface="+mn-lt"/>
                <a:ea typeface="+mn-ea"/>
                <a:cs typeface="+mn-cs"/>
                <a:hlinkClick r:id="rId5"/>
              </a:rPr>
              <a:t>静态变量</a:t>
            </a:r>
            <a:r>
              <a:rPr lang="zh-CN" altLang="en-US" sz="1200" b="0" i="0" kern="1200" dirty="0" smtClean="0">
                <a:solidFill>
                  <a:schemeClr val="tx1"/>
                </a:solidFill>
                <a:effectLst/>
                <a:latin typeface="+mn-lt"/>
                <a:ea typeface="+mn-ea"/>
                <a:cs typeface="+mn-cs"/>
              </a:rPr>
              <a:t>是显式用</a:t>
            </a:r>
            <a:r>
              <a:rPr lang="en-US" altLang="zh-CN" sz="1200" b="0" i="0" kern="1200" dirty="0" smtClean="0">
                <a:solidFill>
                  <a:schemeClr val="tx1"/>
                </a:solidFill>
                <a:effectLst/>
                <a:latin typeface="+mn-lt"/>
                <a:ea typeface="+mn-ea"/>
                <a:cs typeface="+mn-cs"/>
              </a:rPr>
              <a:t>static</a:t>
            </a:r>
            <a:r>
              <a:rPr lang="zh-CN" altLang="en-US" sz="1200" b="0" i="0" kern="1200" dirty="0" smtClean="0">
                <a:solidFill>
                  <a:schemeClr val="tx1"/>
                </a:solidFill>
                <a:effectLst/>
                <a:latin typeface="+mn-lt"/>
                <a:ea typeface="+mn-ea"/>
                <a:cs typeface="+mn-cs"/>
              </a:rPr>
              <a:t>修饰的</a:t>
            </a:r>
            <a:r>
              <a:rPr lang="zh-CN" altLang="en-US" sz="1200" b="0" i="0" u="none" strike="noStrike" kern="1200" dirty="0" smtClean="0">
                <a:solidFill>
                  <a:schemeClr val="tx1"/>
                </a:solidFill>
                <a:effectLst/>
                <a:latin typeface="+mn-lt"/>
                <a:ea typeface="+mn-ea"/>
                <a:cs typeface="+mn-cs"/>
                <a:hlinkClick r:id="rId3"/>
              </a:rPr>
              <a:t>全局变量</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4"/>
              </a:rPr>
              <a:t>作用域</a:t>
            </a:r>
            <a:r>
              <a:rPr lang="zh-CN" altLang="en-US" sz="1200" b="0" i="0" kern="1200" dirty="0" smtClean="0">
                <a:solidFill>
                  <a:schemeClr val="tx1"/>
                </a:solidFill>
                <a:effectLst/>
                <a:latin typeface="+mn-lt"/>
                <a:ea typeface="+mn-ea"/>
                <a:cs typeface="+mn-cs"/>
              </a:rPr>
              <a:t>是声明此变量所在的文件，其他的文件即使用</a:t>
            </a:r>
            <a:r>
              <a:rPr lang="en-US" altLang="zh-CN" sz="1200" b="0" i="0" kern="1200" dirty="0" smtClean="0">
                <a:solidFill>
                  <a:schemeClr val="tx1"/>
                </a:solidFill>
                <a:effectLst/>
                <a:latin typeface="+mn-lt"/>
                <a:ea typeface="+mn-ea"/>
                <a:cs typeface="+mn-cs"/>
              </a:rPr>
              <a:t>extern</a:t>
            </a:r>
            <a:r>
              <a:rPr lang="zh-CN" altLang="en-US" sz="1200" b="0" i="0" kern="1200" dirty="0" smtClean="0">
                <a:solidFill>
                  <a:schemeClr val="tx1"/>
                </a:solidFill>
                <a:effectLst/>
                <a:latin typeface="+mn-lt"/>
                <a:ea typeface="+mn-ea"/>
                <a:cs typeface="+mn-cs"/>
              </a:rPr>
              <a:t>声明也不能使用。</a:t>
            </a:r>
          </a:p>
          <a:p>
            <a:r>
              <a:rPr lang="zh-CN" altLang="en-US" sz="1200" b="0" i="0" u="none" strike="noStrike" kern="1200" dirty="0" smtClean="0">
                <a:solidFill>
                  <a:schemeClr val="tx1"/>
                </a:solidFill>
                <a:effectLst/>
                <a:latin typeface="+mn-lt"/>
                <a:ea typeface="+mn-ea"/>
                <a:cs typeface="+mn-cs"/>
                <a:hlinkClick r:id="rId6"/>
              </a:rPr>
              <a:t>静态函数</a:t>
            </a:r>
            <a:r>
              <a:rPr lang="zh-CN" altLang="en-US" sz="1200" b="0" i="0" kern="1200" dirty="0" smtClean="0">
                <a:solidFill>
                  <a:schemeClr val="tx1"/>
                </a:solidFill>
                <a:effectLst/>
                <a:latin typeface="+mn-lt"/>
                <a:ea typeface="+mn-ea"/>
                <a:cs typeface="+mn-cs"/>
              </a:rPr>
              <a:t>与普通函数不同，它只能在声明它的文件当中可见，不能被其它文件使用。</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静态</a:t>
            </a:r>
            <a:r>
              <a:rPr lang="zh-CN" altLang="en-US" sz="1200" b="0" i="0" u="none" strike="noStrike" kern="1200" dirty="0" smtClean="0">
                <a:solidFill>
                  <a:schemeClr val="tx1"/>
                </a:solidFill>
                <a:effectLst/>
                <a:latin typeface="+mn-lt"/>
                <a:ea typeface="+mn-ea"/>
                <a:cs typeface="+mn-cs"/>
                <a:hlinkClick r:id="rId7"/>
              </a:rPr>
              <a:t>局部变量</a:t>
            </a:r>
            <a:r>
              <a:rPr lang="zh-CN" altLang="en-US" sz="1200" b="0" i="0" kern="1200" dirty="0" smtClean="0">
                <a:solidFill>
                  <a:schemeClr val="tx1"/>
                </a:solidFill>
                <a:effectLst/>
                <a:latin typeface="+mn-lt"/>
                <a:ea typeface="+mn-ea"/>
                <a:cs typeface="+mn-cs"/>
              </a:rPr>
              <a:t>一般在声明处初始化，如果没有显式初始化，会被程序自动初始化为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dirty="0" smtClean="0">
                <a:hlinkClick r:id="rId8"/>
              </a:rPr>
              <a:t>http://baike.baidu.com/link?url=bpi1QVVNsHBwSmAviFHQl_7gabNofUoMmOWTr9tGBzrFTdded6dHJ4VYcKAnmPGBeh6lLYigYcmZYJeWiIHLB_</a:t>
            </a:r>
            <a:endParaRPr lang="zh-CN" altLang="en-US" dirty="0"/>
          </a:p>
        </p:txBody>
      </p:sp>
      <p:sp>
        <p:nvSpPr>
          <p:cNvPr id="4" name="灯片编号占位符 3"/>
          <p:cNvSpPr>
            <a:spLocks noGrp="1"/>
          </p:cNvSpPr>
          <p:nvPr>
            <p:ph type="sldNum" sz="quarter" idx="10"/>
          </p:nvPr>
        </p:nvSpPr>
        <p:spPr/>
        <p:txBody>
          <a:bodyPr/>
          <a:lstStyle/>
          <a:p>
            <a:fld id="{619542D2-ECB8-480D-B51B-8562C5EFC593}" type="slidenum">
              <a:rPr lang="zh-CN" altLang="en-US" smtClean="0"/>
              <a:t>69</a:t>
            </a:fld>
            <a:endParaRPr lang="zh-CN" altLang="en-US"/>
          </a:p>
        </p:txBody>
      </p:sp>
    </p:spTree>
    <p:extLst>
      <p:ext uri="{BB962C8B-B14F-4D97-AF65-F5344CB8AC3E}">
        <p14:creationId xmlns:p14="http://schemas.microsoft.com/office/powerpoint/2010/main" val="4048701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注意区分</a:t>
            </a:r>
            <a:endParaRPr lang="zh-CN" altLang="en-US" dirty="0"/>
          </a:p>
        </p:txBody>
      </p:sp>
      <p:sp>
        <p:nvSpPr>
          <p:cNvPr id="4" name="灯片编号占位符 3"/>
          <p:cNvSpPr>
            <a:spLocks noGrp="1"/>
          </p:cNvSpPr>
          <p:nvPr>
            <p:ph type="sldNum" sz="quarter" idx="10"/>
          </p:nvPr>
        </p:nvSpPr>
        <p:spPr/>
        <p:txBody>
          <a:bodyPr/>
          <a:lstStyle/>
          <a:p>
            <a:fld id="{619542D2-ECB8-480D-B51B-8562C5EFC593}" type="slidenum">
              <a:rPr lang="zh-CN" altLang="en-US" smtClean="0"/>
              <a:t>70</a:t>
            </a:fld>
            <a:endParaRPr lang="zh-CN" altLang="en-US"/>
          </a:p>
        </p:txBody>
      </p:sp>
    </p:spTree>
    <p:extLst>
      <p:ext uri="{BB962C8B-B14F-4D97-AF65-F5344CB8AC3E}">
        <p14:creationId xmlns:p14="http://schemas.microsoft.com/office/powerpoint/2010/main" val="2713262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静态数据成员是该类的所有对象所共有的。对该类的多个对象来说，静态数据成员只分配一次内存，供所有对象共用。</a:t>
            </a:r>
            <a:endParaRPr lang="zh-CN" altLang="en-US" dirty="0"/>
          </a:p>
        </p:txBody>
      </p:sp>
      <p:sp>
        <p:nvSpPr>
          <p:cNvPr id="4" name="灯片编号占位符 3"/>
          <p:cNvSpPr>
            <a:spLocks noGrp="1"/>
          </p:cNvSpPr>
          <p:nvPr>
            <p:ph type="sldNum" sz="quarter" idx="10"/>
          </p:nvPr>
        </p:nvSpPr>
        <p:spPr/>
        <p:txBody>
          <a:bodyPr/>
          <a:lstStyle/>
          <a:p>
            <a:fld id="{619542D2-ECB8-480D-B51B-8562C5EFC593}" type="slidenum">
              <a:rPr lang="zh-CN" altLang="en-US" smtClean="0"/>
              <a:t>71</a:t>
            </a:fld>
            <a:endParaRPr lang="zh-CN" altLang="en-US"/>
          </a:p>
        </p:txBody>
      </p:sp>
    </p:spTree>
    <p:extLst>
      <p:ext uri="{BB962C8B-B14F-4D97-AF65-F5344CB8AC3E}">
        <p14:creationId xmlns:p14="http://schemas.microsoft.com/office/powerpoint/2010/main" val="344850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73A4886-68F8-4DE5-A50D-B198B36B2D6E}" type="datetimeFigureOut">
              <a:rPr lang="zh-CN" altLang="en-US" smtClean="0"/>
              <a:t>2014-12-15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158141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3A4886-68F8-4DE5-A50D-B198B36B2D6E}" type="datetimeFigureOut">
              <a:rPr lang="zh-CN" altLang="en-US" smtClean="0"/>
              <a:t>2014-12-15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619999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3A4886-68F8-4DE5-A50D-B198B36B2D6E}" type="datetimeFigureOut">
              <a:rPr lang="zh-CN" altLang="en-US" smtClean="0"/>
              <a:t>2014-12-15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2995495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E613DDB7-164B-4D28-9654-55619438DBF7}" type="slidenum">
              <a:rPr lang="zh-CN" altLang="en-US"/>
              <a:pPr>
                <a:defRPr/>
              </a:pPr>
              <a:t>‹#›</a:t>
            </a:fld>
            <a:endParaRPr lang="en-US" altLang="zh-CN"/>
          </a:p>
        </p:txBody>
      </p:sp>
    </p:spTree>
    <p:extLst>
      <p:ext uri="{BB962C8B-B14F-4D97-AF65-F5344CB8AC3E}">
        <p14:creationId xmlns:p14="http://schemas.microsoft.com/office/powerpoint/2010/main" val="3862249828"/>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981200"/>
            <a:ext cx="3810000" cy="4114800"/>
          </a:xfrm>
        </p:spPr>
        <p:txBody>
          <a:bodyPr/>
          <a:lstStyle/>
          <a:p>
            <a:pPr lvl="0"/>
            <a:endParaRPr lang="zh-CN" altLang="en-US" noProof="0" smtClean="0"/>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1DC57737-7758-450C-878C-2F93AFD63967}" type="slidenum">
              <a:rPr lang="zh-CN" altLang="en-US"/>
              <a:pPr>
                <a:defRPr/>
              </a:pPr>
              <a:t>‹#›</a:t>
            </a:fld>
            <a:endParaRPr lang="en-US" altLang="zh-CN"/>
          </a:p>
        </p:txBody>
      </p:sp>
    </p:spTree>
    <p:extLst>
      <p:ext uri="{BB962C8B-B14F-4D97-AF65-F5344CB8AC3E}">
        <p14:creationId xmlns:p14="http://schemas.microsoft.com/office/powerpoint/2010/main" val="1058266145"/>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3A4886-68F8-4DE5-A50D-B198B36B2D6E}" type="datetimeFigureOut">
              <a:rPr lang="zh-CN" altLang="en-US" smtClean="0"/>
              <a:t>2014-12-15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414387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73A4886-68F8-4DE5-A50D-B198B36B2D6E}" type="datetimeFigureOut">
              <a:rPr lang="zh-CN" altLang="en-US" smtClean="0"/>
              <a:t>2014-12-15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2380074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73A4886-68F8-4DE5-A50D-B198B36B2D6E}" type="datetimeFigureOut">
              <a:rPr lang="zh-CN" altLang="en-US" smtClean="0"/>
              <a:t>2014-12-15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27853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73A4886-68F8-4DE5-A50D-B198B36B2D6E}" type="datetimeFigureOut">
              <a:rPr lang="zh-CN" altLang="en-US" smtClean="0"/>
              <a:t>2014-12-15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3472774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73A4886-68F8-4DE5-A50D-B198B36B2D6E}" type="datetimeFigureOut">
              <a:rPr lang="zh-CN" altLang="en-US" smtClean="0"/>
              <a:t>2014-12-15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1353656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3A4886-68F8-4DE5-A50D-B198B36B2D6E}" type="datetimeFigureOut">
              <a:rPr lang="zh-CN" altLang="en-US" smtClean="0"/>
              <a:t>2014-12-15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75210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73A4886-68F8-4DE5-A50D-B198B36B2D6E}" type="datetimeFigureOut">
              <a:rPr lang="zh-CN" altLang="en-US" smtClean="0"/>
              <a:t>2014-12-15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57558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73A4886-68F8-4DE5-A50D-B198B36B2D6E}" type="datetimeFigureOut">
              <a:rPr lang="zh-CN" altLang="en-US" smtClean="0"/>
              <a:t>2014-12-15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1087252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A4886-68F8-4DE5-A50D-B198B36B2D6E}" type="datetimeFigureOut">
              <a:rPr lang="zh-CN" altLang="en-US" smtClean="0"/>
              <a:t>2014-12-15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3051184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Microsoft_Word_97_-_2003___33.doc"/><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47.e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Microsoft_Word_97_-_2003___34.doc"/><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48.e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Microsoft_Word_97_-_2003___35.doc"/><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50.emf"/><Relationship Id="rId5" Type="http://schemas.openxmlformats.org/officeDocument/2006/relationships/customXml" Target="../ink/ink8.xml"/><Relationship Id="rId4" Type="http://schemas.openxmlformats.org/officeDocument/2006/relationships/image" Target="../media/image49.e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Microsoft_Word_97_-_2003___36.doc"/><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51.e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Microsoft_Word_97_-_2003___37.doc"/><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53.emf"/><Relationship Id="rId5" Type="http://schemas.openxmlformats.org/officeDocument/2006/relationships/oleObject" Target="../embeddings/Microsoft_Word_97_-_2003___38.doc"/><Relationship Id="rId4" Type="http://schemas.openxmlformats.org/officeDocument/2006/relationships/image" Target="../media/image52.e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Microsoft_Word_97_-_2003___39.doc"/><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55.emf"/><Relationship Id="rId5" Type="http://schemas.openxmlformats.org/officeDocument/2006/relationships/oleObject" Target="../embeddings/Microsoft_Word_97_-_2003___40.doc"/><Relationship Id="rId4" Type="http://schemas.openxmlformats.org/officeDocument/2006/relationships/image" Target="../media/image54.e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Microsoft_Word_97_-_2003___41.doc"/><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56.emf"/></Relationships>
</file>

<file path=ppt/slides/_rels/slide10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Microsoft_Word_97_-_2003___42.doc"/><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57.e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Microsoft_Word_97_-_2003___43.doc"/><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59.emf"/><Relationship Id="rId5" Type="http://schemas.openxmlformats.org/officeDocument/2006/relationships/oleObject" Target="../embeddings/Microsoft_Word_97_-_2003___44.doc"/><Relationship Id="rId4" Type="http://schemas.openxmlformats.org/officeDocument/2006/relationships/image" Target="../media/image58.e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Microsoft_Word_97_-_2003___45.doc"/><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60.e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Microsoft_Word_97_-_2003___46.doc"/><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61.emf"/></Relationships>
</file>

<file path=ppt/slides/_rels/slide114.xml.rels><?xml version="1.0" encoding="UTF-8" standalone="yes"?>
<Relationships xmlns="http://schemas.openxmlformats.org/package/2006/relationships"><Relationship Id="rId3" Type="http://schemas.openxmlformats.org/officeDocument/2006/relationships/oleObject" Target="../embeddings/Microsoft_Word_97_-_2003___47.doc"/><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62.emf"/></Relationships>
</file>

<file path=ppt/slides/_rels/slide115.xml.rels><?xml version="1.0" encoding="UTF-8" standalone="yes"?>
<Relationships xmlns="http://schemas.openxmlformats.org/package/2006/relationships"><Relationship Id="rId3" Type="http://schemas.openxmlformats.org/officeDocument/2006/relationships/oleObject" Target="../embeddings/Microsoft_Word_97_-_2003___48.doc"/><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63.emf"/></Relationships>
</file>

<file path=ppt/slides/_rels/slide116.xml.rels><?xml version="1.0" encoding="UTF-8" standalone="yes"?>
<Relationships xmlns="http://schemas.openxmlformats.org/package/2006/relationships"><Relationship Id="rId3" Type="http://schemas.openxmlformats.org/officeDocument/2006/relationships/oleObject" Target="../embeddings/Microsoft_Word_97_-_2003___49.doc"/><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64.emf"/></Relationships>
</file>

<file path=ppt/slides/_rels/slide117.xml.rels><?xml version="1.0" encoding="UTF-8" standalone="yes"?>
<Relationships xmlns="http://schemas.openxmlformats.org/package/2006/relationships"><Relationship Id="rId3" Type="http://schemas.openxmlformats.org/officeDocument/2006/relationships/oleObject" Target="../embeddings/Microsoft_Word_97_-_2003___50.doc"/><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image" Target="../media/image65.e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Microsoft_Word_97_-_2003___51.doc"/><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66.e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Microsoft_Word_97_-_2003___52.doc"/><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68.emf"/><Relationship Id="rId5" Type="http://schemas.openxmlformats.org/officeDocument/2006/relationships/oleObject" Target="../embeddings/Microsoft_Word_97_-_2003___53.doc"/><Relationship Id="rId4" Type="http://schemas.openxmlformats.org/officeDocument/2006/relationships/image" Target="../media/image67.emf"/></Relationships>
</file>

<file path=ppt/slides/_rels/slide125.xml.rels><?xml version="1.0" encoding="UTF-8" standalone="yes"?>
<Relationships xmlns="http://schemas.openxmlformats.org/package/2006/relationships"><Relationship Id="rId3" Type="http://schemas.openxmlformats.org/officeDocument/2006/relationships/oleObject" Target="../embeddings/Microsoft_Word_97_-_2003___54.doc"/><Relationship Id="rId2" Type="http://schemas.openxmlformats.org/officeDocument/2006/relationships/slideLayout" Target="../slideLayouts/slideLayout2.xml"/><Relationship Id="rId1" Type="http://schemas.openxmlformats.org/officeDocument/2006/relationships/vmlDrawing" Target="../drawings/vmlDrawing53.vml"/><Relationship Id="rId4" Type="http://schemas.openxmlformats.org/officeDocument/2006/relationships/image" Target="../media/image69.emf"/></Relationships>
</file>

<file path=ppt/slides/_rels/slide126.xml.rels><?xml version="1.0" encoding="UTF-8" standalone="yes"?>
<Relationships xmlns="http://schemas.openxmlformats.org/package/2006/relationships"><Relationship Id="rId3" Type="http://schemas.openxmlformats.org/officeDocument/2006/relationships/oleObject" Target="../embeddings/Microsoft_Word_97_-_2003___55.doc"/><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71.emf"/><Relationship Id="rId5" Type="http://schemas.openxmlformats.org/officeDocument/2006/relationships/oleObject" Target="../embeddings/Microsoft_Word_97_-_2003___56.doc"/><Relationship Id="rId4" Type="http://schemas.openxmlformats.org/officeDocument/2006/relationships/image" Target="../media/image70.emf"/></Relationships>
</file>

<file path=ppt/slides/_rels/slide127.xml.rels><?xml version="1.0" encoding="UTF-8" standalone="yes"?>
<Relationships xmlns="http://schemas.openxmlformats.org/package/2006/relationships"><Relationship Id="rId3" Type="http://schemas.openxmlformats.org/officeDocument/2006/relationships/oleObject" Target="../embeddings/Microsoft_Word_97_-_2003___57.doc"/><Relationship Id="rId2" Type="http://schemas.openxmlformats.org/officeDocument/2006/relationships/slideLayout" Target="../slideLayouts/slideLayout2.xml"/><Relationship Id="rId1" Type="http://schemas.openxmlformats.org/officeDocument/2006/relationships/vmlDrawing" Target="../drawings/vmlDrawing55.vml"/><Relationship Id="rId4" Type="http://schemas.openxmlformats.org/officeDocument/2006/relationships/image" Target="../media/image72.emf"/></Relationships>
</file>

<file path=ppt/slides/_rels/slide128.xml.rels><?xml version="1.0" encoding="UTF-8" standalone="yes"?>
<Relationships xmlns="http://schemas.openxmlformats.org/package/2006/relationships"><Relationship Id="rId3" Type="http://schemas.openxmlformats.org/officeDocument/2006/relationships/oleObject" Target="../embeddings/Microsoft_Word_97_-_2003___58.doc"/><Relationship Id="rId2" Type="http://schemas.openxmlformats.org/officeDocument/2006/relationships/slideLayout" Target="../slideLayouts/slideLayout2.xml"/><Relationship Id="rId1" Type="http://schemas.openxmlformats.org/officeDocument/2006/relationships/vmlDrawing" Target="../drawings/vmlDrawing56.vml"/><Relationship Id="rId4" Type="http://schemas.openxmlformats.org/officeDocument/2006/relationships/image" Target="../media/image73.emf"/></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Microsoft_Word_97_-_2003___59.doc"/><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76.emf"/><Relationship Id="rId5" Type="http://schemas.openxmlformats.org/officeDocument/2006/relationships/oleObject" Target="../embeddings/Microsoft_Word_97_-_2003___60.doc"/><Relationship Id="rId4" Type="http://schemas.openxmlformats.org/officeDocument/2006/relationships/image" Target="../media/image75.emf"/></Relationships>
</file>

<file path=ppt/slides/_rels/slide133.xml.rels><?xml version="1.0" encoding="UTF-8" standalone="yes"?>
<Relationships xmlns="http://schemas.openxmlformats.org/package/2006/relationships"><Relationship Id="rId3" Type="http://schemas.openxmlformats.org/officeDocument/2006/relationships/oleObject" Target="../embeddings/Microsoft_Word_97_-_2003___61.doc"/><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78.emf"/><Relationship Id="rId5" Type="http://schemas.openxmlformats.org/officeDocument/2006/relationships/oleObject" Target="../embeddings/Microsoft_Word_97_-_2003___62.doc"/><Relationship Id="rId4" Type="http://schemas.openxmlformats.org/officeDocument/2006/relationships/image" Target="../media/image77.emf"/></Relationships>
</file>

<file path=ppt/slides/_rels/slide134.xml.rels><?xml version="1.0" encoding="UTF-8" standalone="yes"?>
<Relationships xmlns="http://schemas.openxmlformats.org/package/2006/relationships"><Relationship Id="rId3" Type="http://schemas.openxmlformats.org/officeDocument/2006/relationships/oleObject" Target="../embeddings/Microsoft_Word_97_-_2003___63.doc"/><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80.emf"/><Relationship Id="rId5" Type="http://schemas.openxmlformats.org/officeDocument/2006/relationships/customXml" Target="../ink/ink10.xml"/><Relationship Id="rId4" Type="http://schemas.openxmlformats.org/officeDocument/2006/relationships/image" Target="../media/image79.em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Microsoft_Word_97_-_2003___64.doc"/><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image" Target="../media/image82.emf"/><Relationship Id="rId5" Type="http://schemas.openxmlformats.org/officeDocument/2006/relationships/oleObject" Target="../embeddings/Microsoft_Word_97_-_2003___65.doc"/><Relationship Id="rId4" Type="http://schemas.openxmlformats.org/officeDocument/2006/relationships/image" Target="../media/image81.emf"/></Relationships>
</file>

<file path=ppt/slides/_rels/slide137.xml.rels><?xml version="1.0" encoding="UTF-8" standalone="yes"?>
<Relationships xmlns="http://schemas.openxmlformats.org/package/2006/relationships"><Relationship Id="rId3" Type="http://schemas.openxmlformats.org/officeDocument/2006/relationships/oleObject" Target="../embeddings/Microsoft_Word_97_-_2003___66.doc"/><Relationship Id="rId2" Type="http://schemas.openxmlformats.org/officeDocument/2006/relationships/slideLayout" Target="../slideLayouts/slideLayout2.xml"/><Relationship Id="rId1" Type="http://schemas.openxmlformats.org/officeDocument/2006/relationships/vmlDrawing" Target="../drawings/vmlDrawing61.vml"/><Relationship Id="rId4" Type="http://schemas.openxmlformats.org/officeDocument/2006/relationships/image" Target="../media/image83.em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oleObject" Target="../embeddings/Microsoft_Word_97_-_2003___67.doc"/><Relationship Id="rId2" Type="http://schemas.openxmlformats.org/officeDocument/2006/relationships/slideLayout" Target="../slideLayouts/slideLayout2.xml"/><Relationship Id="rId1" Type="http://schemas.openxmlformats.org/officeDocument/2006/relationships/vmlDrawing" Target="../drawings/vmlDrawing62.vml"/><Relationship Id="rId4" Type="http://schemas.openxmlformats.org/officeDocument/2006/relationships/image" Target="../media/image8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oleObject" Target="../embeddings/Microsoft_Word_97_-_2003___68.doc"/><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image" Target="../media/image88.emf"/><Relationship Id="rId5" Type="http://schemas.openxmlformats.org/officeDocument/2006/relationships/oleObject" Target="../embeddings/Microsoft_Word_97_-_2003___69.doc"/><Relationship Id="rId4" Type="http://schemas.openxmlformats.org/officeDocument/2006/relationships/image" Target="../media/image87.emf"/></Relationships>
</file>

<file path=ppt/slides/_rels/slide145.xml.rels><?xml version="1.0" encoding="UTF-8" standalone="yes"?>
<Relationships xmlns="http://schemas.openxmlformats.org/package/2006/relationships"><Relationship Id="rId3" Type="http://schemas.openxmlformats.org/officeDocument/2006/relationships/oleObject" Target="../embeddings/Microsoft_Word_97_-_2003___70.doc"/><Relationship Id="rId2" Type="http://schemas.openxmlformats.org/officeDocument/2006/relationships/slideLayout" Target="../slideLayouts/slideLayout2.xml"/><Relationship Id="rId1" Type="http://schemas.openxmlformats.org/officeDocument/2006/relationships/vmlDrawing" Target="../drawings/vmlDrawing64.vml"/><Relationship Id="rId4" Type="http://schemas.openxmlformats.org/officeDocument/2006/relationships/image" Target="../media/image89.emf"/></Relationships>
</file>

<file path=ppt/slides/_rels/slide146.xml.rels><?xml version="1.0" encoding="UTF-8" standalone="yes"?>
<Relationships xmlns="http://schemas.openxmlformats.org/package/2006/relationships"><Relationship Id="rId3" Type="http://schemas.openxmlformats.org/officeDocument/2006/relationships/slide" Target="slide81.xml"/><Relationship Id="rId7" Type="http://schemas.openxmlformats.org/officeDocument/2006/relationships/image" Target="../media/image91.emf"/><Relationship Id="rId2" Type="http://schemas.openxmlformats.org/officeDocument/2006/relationships/slideLayout" Target="../slideLayouts/slideLayout2.xml"/><Relationship Id="rId1" Type="http://schemas.openxmlformats.org/officeDocument/2006/relationships/vmlDrawing" Target="../drawings/vmlDrawing65.vml"/><Relationship Id="rId6" Type="http://schemas.openxmlformats.org/officeDocument/2006/relationships/oleObject" Target="../embeddings/Microsoft_Word_97_-_2003___72.doc"/><Relationship Id="rId5" Type="http://schemas.openxmlformats.org/officeDocument/2006/relationships/image" Target="../media/image90.emf"/><Relationship Id="rId4" Type="http://schemas.openxmlformats.org/officeDocument/2006/relationships/oleObject" Target="../embeddings/Microsoft_Word_97_-_2003___71.doc"/></Relationships>
</file>

<file path=ppt/slides/_rels/slide147.xml.rels><?xml version="1.0" encoding="UTF-8" standalone="yes"?>
<Relationships xmlns="http://schemas.openxmlformats.org/package/2006/relationships"><Relationship Id="rId2" Type="http://schemas.openxmlformats.org/officeDocument/2006/relationships/slide" Target="slide82.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Microsoft_Word_97_-_2003___73.doc"/><Relationship Id="rId2" Type="http://schemas.openxmlformats.org/officeDocument/2006/relationships/slideLayout" Target="../slideLayouts/slideLayout2.xml"/><Relationship Id="rId1" Type="http://schemas.openxmlformats.org/officeDocument/2006/relationships/vmlDrawing" Target="../drawings/vmlDrawing66.vml"/><Relationship Id="rId4" Type="http://schemas.openxmlformats.org/officeDocument/2006/relationships/image" Target="../media/image9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Microsoft_Word_97_-_2003___1.doc"/></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Microsoft_Excel_97-2003____2.xls"/></Relationships>
</file>

<file path=ppt/slides/_rels/slide3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audio" Target="../media/audio2.wav"/></Relationships>
</file>

<file path=ppt/slides/_rels/slide4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oleObject" Target="../embeddings/Microsoft_Word_97_-_2003___3.doc"/></Relationships>
</file>

<file path=ppt/slides/_rels/slide4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90.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78.xml"/><Relationship Id="rId5" Type="http://schemas.openxmlformats.org/officeDocument/2006/relationships/slide" Target="slide48.xml"/><Relationship Id="rId4" Type="http://schemas.openxmlformats.org/officeDocument/2006/relationships/slide" Target="slide25.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Microsoft_Word_97_-_2003___4.doc"/><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Microsoft_Word_97_-_2003___5.doc"/><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Microsoft_Word_97_-_2003___6.doc"/><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0.emf"/><Relationship Id="rId5" Type="http://schemas.openxmlformats.org/officeDocument/2006/relationships/oleObject" Target="../embeddings/Microsoft_Word_97_-_2003___7.doc"/><Relationship Id="rId4" Type="http://schemas.openxmlformats.org/officeDocument/2006/relationships/image" Target="../media/image9.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2.emf"/><Relationship Id="rId5" Type="http://schemas.openxmlformats.org/officeDocument/2006/relationships/oleObject" Target="../embeddings/Microsoft_Word_97_-_2003___8.doc"/><Relationship Id="rId4" Type="http://schemas.openxmlformats.org/officeDocument/2006/relationships/image" Target="../media/image1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Microsoft_Word_97_-_2003___9.doc"/><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Microsoft_Word_97_-_2003___10.doc"/><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4.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Microsoft_Word_97_-_2003___11.doc"/><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openxmlformats.org/officeDocument/2006/relationships/slide" Target="slide128.xml"/><Relationship Id="rId7" Type="http://schemas.openxmlformats.org/officeDocument/2006/relationships/slide" Target="slide140.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42.xml"/><Relationship Id="rId5" Type="http://schemas.openxmlformats.org/officeDocument/2006/relationships/slide" Target="slide138.xml"/><Relationship Id="rId4" Type="http://schemas.openxmlformats.org/officeDocument/2006/relationships/slide" Target="slide129.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Microsoft_Word_97_-_2003___12.doc"/><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6.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Microsoft_Word_97_-_2003___13.doc"/><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7.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Microsoft_Word_97_-_2003___14.doc"/><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8.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6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0.wmf"/></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1.emf"/><Relationship Id="rId4" Type="http://schemas.openxmlformats.org/officeDocument/2006/relationships/oleObject" Target="../embeddings/Microsoft_Word_97_-_2003___15.doc"/></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2.emf"/><Relationship Id="rId4" Type="http://schemas.openxmlformats.org/officeDocument/2006/relationships/oleObject" Target="../embeddings/Microsoft_Word_97_-_2003___16.doc"/></Relationships>
</file>

<file path=ppt/slides/_rels/slide71.xml.rels><?xml version="1.0" encoding="UTF-8" standalone="yes"?>
<Relationships xmlns="http://schemas.openxmlformats.org/package/2006/relationships"><Relationship Id="rId3" Type="http://schemas.openxmlformats.org/officeDocument/2006/relationships/hyperlink" Target="http://baike.baidu.com/view/534160.ht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customXml" Target="../ink/ink2.xml"/><Relationship Id="rId5" Type="http://schemas.openxmlformats.org/officeDocument/2006/relationships/image" Target="../media/image23.emf"/><Relationship Id="rId4" Type="http://schemas.openxmlformats.org/officeDocument/2006/relationships/oleObject" Target="../embeddings/Microsoft_Word_97_-_2003___17.doc"/></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5.emf"/><Relationship Id="rId4" Type="http://schemas.openxmlformats.org/officeDocument/2006/relationships/oleObject" Target="../embeddings/Microsoft_Word_97_-_2003___18.doc"/></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6.emf"/><Relationship Id="rId4" Type="http://schemas.openxmlformats.org/officeDocument/2006/relationships/oleObject" Target="../embeddings/Microsoft_Word_97_-_2003___19.doc"/></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Microsoft_Word_97_-_2003___20.doc"/><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28.emf"/><Relationship Id="rId5" Type="http://schemas.openxmlformats.org/officeDocument/2006/relationships/customXml" Target="../ink/ink3.xml"/><Relationship Id="rId4" Type="http://schemas.openxmlformats.org/officeDocument/2006/relationships/image" Target="../media/image27.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Microsoft_Word_97_-_2003___21.doc"/><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29.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Microsoft_Word_97_-_2003___22.doc"/><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0.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Microsoft_Word_97_-_2003___23.doc"/><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32.emf"/><Relationship Id="rId5" Type="http://schemas.openxmlformats.org/officeDocument/2006/relationships/customXml" Target="../ink/ink4.xml"/><Relationship Id="rId4" Type="http://schemas.openxmlformats.org/officeDocument/2006/relationships/image" Target="../media/image31.emf"/></Relationships>
</file>

<file path=ppt/slides/_rels/slide8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33.wmf"/></Relationships>
</file>

<file path=ppt/slides/_rels/slide87.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customXml" Target="../ink/ink5.xml"/><Relationship Id="rId5" Type="http://schemas.openxmlformats.org/officeDocument/2006/relationships/image" Target="../media/image34.emf"/><Relationship Id="rId4" Type="http://schemas.openxmlformats.org/officeDocument/2006/relationships/oleObject" Target="../embeddings/Microsoft_Word_97_-_2003___24.doc"/></Relationships>
</file>

<file path=ppt/slides/_rels/slide88.xml.rels><?xml version="1.0" encoding="UTF-8" standalone="yes"?>
<Relationships xmlns="http://schemas.openxmlformats.org/package/2006/relationships"><Relationship Id="rId3" Type="http://schemas.openxmlformats.org/officeDocument/2006/relationships/oleObject" Target="../embeddings/Microsoft_Word_97_-_2003___25.doc"/><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36.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Microsoft_Word_97_-_2003___26.doc"/><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3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Microsoft_Word_97_-_2003___27.doc"/><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38.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Microsoft_Word_97_-_2003___28.doc"/><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39.emf"/></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41.png"/><Relationship Id="rId5" Type="http://schemas.openxmlformats.org/officeDocument/2006/relationships/image" Target="../media/image40.emf"/><Relationship Id="rId4" Type="http://schemas.openxmlformats.org/officeDocument/2006/relationships/oleObject" Target="../embeddings/Microsoft_Word_97_-_2003___29.doc"/></Relationships>
</file>

<file path=ppt/slides/_rels/slide9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43.emf"/><Relationship Id="rId4" Type="http://schemas.openxmlformats.org/officeDocument/2006/relationships/customXml" Target="../ink/ink7.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Microsoft_Word_97_-_2003___30.doc"/><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44.emf"/></Relationships>
</file>

<file path=ppt/slides/_rels/slide97.xml.rels><?xml version="1.0" encoding="UTF-8" standalone="yes"?>
<Relationships xmlns="http://schemas.openxmlformats.org/package/2006/relationships"><Relationship Id="rId3" Type="http://schemas.openxmlformats.org/officeDocument/2006/relationships/oleObject" Target="../embeddings/Microsoft_Word_97_-_2003___31.doc"/><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45.e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Microsoft_Word_97_-_2003___32.doc"/><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4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0D36D3E-BEE9-409E-80F1-596AF8F93675}" type="slidenum">
              <a:rPr kumimoji="0" lang="zh-CN" altLang="en-US" sz="1400"/>
              <a:pPr eaLnBrk="1" hangingPunct="1"/>
              <a:t>1</a:t>
            </a:fld>
            <a:endParaRPr kumimoji="0" lang="en-US" altLang="zh-CN" sz="1400"/>
          </a:p>
        </p:txBody>
      </p:sp>
      <p:sp>
        <p:nvSpPr>
          <p:cNvPr id="3075" name="Rectangle 2"/>
          <p:cNvSpPr>
            <a:spLocks noGrp="1" noChangeArrowheads="1"/>
          </p:cNvSpPr>
          <p:nvPr>
            <p:ph type="title"/>
          </p:nvPr>
        </p:nvSpPr>
        <p:spPr>
          <a:xfrm>
            <a:off x="755650" y="1196975"/>
            <a:ext cx="7777163" cy="4103688"/>
          </a:xfrm>
        </p:spPr>
        <p:txBody>
          <a:bodyPr>
            <a:normAutofit fontScale="90000"/>
          </a:bodyPr>
          <a:lstStyle/>
          <a:p>
            <a:pPr algn="l" eaLnBrk="1" hangingPunct="1"/>
            <a:r>
              <a:rPr lang="zh-CN" altLang="en-US" sz="4800" dirty="0" smtClean="0">
                <a:solidFill>
                  <a:schemeClr val="tx1"/>
                </a:solidFill>
                <a:effectLst/>
              </a:rPr>
              <a:t>面向对象编程技术</a:t>
            </a:r>
            <a:br>
              <a:rPr lang="zh-CN" altLang="en-US" sz="4800" dirty="0" smtClean="0">
                <a:solidFill>
                  <a:schemeClr val="tx1"/>
                </a:solidFill>
                <a:effectLst/>
              </a:rPr>
            </a:br>
            <a:r>
              <a:rPr lang="zh-CN" altLang="en-US" sz="4800" dirty="0" smtClean="0">
                <a:solidFill>
                  <a:schemeClr val="tx1"/>
                </a:solidFill>
                <a:effectLst/>
              </a:rPr>
              <a:t>编号：</a:t>
            </a:r>
            <a:r>
              <a:rPr lang="en-US" altLang="zh-CN" sz="4800" dirty="0">
                <a:effectLst/>
              </a:rPr>
              <a:t>2020430050</a:t>
            </a:r>
            <a:r>
              <a:rPr lang="en-US" altLang="zh-CN" sz="4800" dirty="0" smtClean="0">
                <a:solidFill>
                  <a:schemeClr val="tx1"/>
                </a:solidFill>
                <a:effectLst/>
              </a:rPr>
              <a:t/>
            </a:r>
            <a:br>
              <a:rPr lang="en-US" altLang="zh-CN" sz="4800" dirty="0" smtClean="0">
                <a:solidFill>
                  <a:schemeClr val="tx1"/>
                </a:solidFill>
                <a:effectLst/>
              </a:rPr>
            </a:br>
            <a:r>
              <a:rPr lang="zh-CN" altLang="en-US" sz="4800" dirty="0" smtClean="0">
                <a:solidFill>
                  <a:schemeClr val="tx1"/>
                </a:solidFill>
                <a:effectLst/>
              </a:rPr>
              <a:t>时间：周三，</a:t>
            </a:r>
            <a:r>
              <a:rPr lang="en-US" altLang="zh-CN" sz="4800" dirty="0" smtClean="0">
                <a:solidFill>
                  <a:schemeClr val="tx1"/>
                </a:solidFill>
                <a:effectLst/>
              </a:rPr>
              <a:t>5</a:t>
            </a:r>
            <a:r>
              <a:rPr lang="zh-CN" altLang="en-US" sz="4800" dirty="0" smtClean="0">
                <a:solidFill>
                  <a:schemeClr val="tx1"/>
                </a:solidFill>
                <a:effectLst/>
              </a:rPr>
              <a:t>、</a:t>
            </a:r>
            <a:r>
              <a:rPr lang="en-US" altLang="zh-CN" sz="4800" dirty="0" smtClean="0">
                <a:solidFill>
                  <a:schemeClr val="tx1"/>
                </a:solidFill>
                <a:effectLst/>
              </a:rPr>
              <a:t>6</a:t>
            </a:r>
            <a:br>
              <a:rPr lang="en-US" altLang="zh-CN" sz="4800" dirty="0" smtClean="0">
                <a:solidFill>
                  <a:schemeClr val="tx1"/>
                </a:solidFill>
                <a:effectLst/>
              </a:rPr>
            </a:br>
            <a:r>
              <a:rPr lang="en-US" altLang="zh-CN" sz="4800" dirty="0" smtClean="0">
                <a:solidFill>
                  <a:schemeClr val="tx1"/>
                </a:solidFill>
                <a:effectLst/>
              </a:rPr>
              <a:t>           </a:t>
            </a:r>
            <a:r>
              <a:rPr lang="zh-CN" altLang="en-US" sz="4800" dirty="0" smtClean="0">
                <a:solidFill>
                  <a:schemeClr val="tx1"/>
                </a:solidFill>
                <a:effectLst/>
              </a:rPr>
              <a:t>周五，</a:t>
            </a:r>
            <a:r>
              <a:rPr lang="en-US" altLang="zh-CN" sz="4800" dirty="0" smtClean="0">
                <a:solidFill>
                  <a:schemeClr val="tx1"/>
                </a:solidFill>
                <a:effectLst/>
              </a:rPr>
              <a:t>1</a:t>
            </a:r>
            <a:r>
              <a:rPr lang="zh-CN" altLang="en-US" sz="4800" dirty="0" smtClean="0">
                <a:solidFill>
                  <a:schemeClr val="tx1"/>
                </a:solidFill>
                <a:effectLst/>
              </a:rPr>
              <a:t>、</a:t>
            </a:r>
            <a:r>
              <a:rPr lang="en-US" altLang="zh-CN" sz="4800" dirty="0" smtClean="0">
                <a:solidFill>
                  <a:schemeClr val="tx1"/>
                </a:solidFill>
                <a:effectLst/>
              </a:rPr>
              <a:t>2</a:t>
            </a:r>
            <a:r>
              <a:rPr lang="zh-CN" altLang="en-US" sz="4800" dirty="0" smtClean="0">
                <a:solidFill>
                  <a:schemeClr val="tx1"/>
                </a:solidFill>
                <a:effectLst/>
              </a:rPr>
              <a:t/>
            </a:r>
            <a:br>
              <a:rPr lang="zh-CN" altLang="en-US" sz="4800" dirty="0" smtClean="0">
                <a:solidFill>
                  <a:schemeClr val="tx1"/>
                </a:solidFill>
                <a:effectLst/>
              </a:rPr>
            </a:br>
            <a:r>
              <a:rPr lang="zh-CN" altLang="en-US" sz="4800" dirty="0" smtClean="0">
                <a:solidFill>
                  <a:schemeClr val="tx1"/>
                </a:solidFill>
                <a:effectLst/>
              </a:rPr>
              <a:t>地点：研</a:t>
            </a:r>
            <a:r>
              <a:rPr lang="en-US" altLang="zh-CN" sz="4800" dirty="0" smtClean="0">
                <a:solidFill>
                  <a:schemeClr val="tx1"/>
                </a:solidFill>
                <a:effectLst/>
              </a:rPr>
              <a:t>304</a:t>
            </a:r>
            <a:br>
              <a:rPr lang="en-US" altLang="zh-CN" sz="4800" dirty="0" smtClean="0">
                <a:solidFill>
                  <a:schemeClr val="tx1"/>
                </a:solidFill>
                <a:effectLst/>
              </a:rPr>
            </a:br>
            <a:r>
              <a:rPr lang="zh-CN" altLang="en-US" sz="4800" dirty="0" smtClean="0">
                <a:solidFill>
                  <a:schemeClr val="tx1"/>
                </a:solidFill>
                <a:effectLst/>
              </a:rPr>
              <a:t>周次：</a:t>
            </a:r>
            <a:r>
              <a:rPr lang="en-US" altLang="zh-CN" sz="4800" dirty="0" smtClean="0">
                <a:solidFill>
                  <a:schemeClr val="tx1"/>
                </a:solidFill>
                <a:effectLst/>
              </a:rPr>
              <a:t>3~14</a:t>
            </a:r>
            <a:r>
              <a:rPr lang="zh-CN" altLang="en-US" sz="4800" dirty="0" smtClean="0">
                <a:solidFill>
                  <a:schemeClr val="tx1"/>
                </a:solidFill>
                <a:effectLst/>
              </a:rPr>
              <a:t>周</a:t>
            </a:r>
          </a:p>
        </p:txBody>
      </p:sp>
    </p:spTree>
    <p:extLst>
      <p:ext uri="{BB962C8B-B14F-4D97-AF65-F5344CB8AC3E}">
        <p14:creationId xmlns:p14="http://schemas.microsoft.com/office/powerpoint/2010/main" val="2334319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BB45058-944E-475A-AB08-7421A8F4089E}" type="slidenum">
              <a:rPr kumimoji="0" lang="zh-CN" altLang="en-US" sz="1400"/>
              <a:pPr eaLnBrk="1" hangingPunct="1"/>
              <a:t>10</a:t>
            </a:fld>
            <a:endParaRPr kumimoji="0" lang="en-US" altLang="zh-CN" sz="1400"/>
          </a:p>
        </p:txBody>
      </p:sp>
      <p:sp>
        <p:nvSpPr>
          <p:cNvPr id="944130" name="Rectangle 2"/>
          <p:cNvSpPr>
            <a:spLocks noGrp="1" noChangeArrowheads="1"/>
          </p:cNvSpPr>
          <p:nvPr>
            <p:ph type="title"/>
          </p:nvPr>
        </p:nvSpPr>
        <p:spPr/>
        <p:txBody>
          <a:bodyPr/>
          <a:lstStyle/>
          <a:p>
            <a:pPr eaLnBrk="1" hangingPunct="1">
              <a:defRPr/>
            </a:pPr>
            <a:r>
              <a:rPr lang="zh-CN" altLang="en-US" sz="4800" smtClean="0">
                <a:effectLst>
                  <a:outerShdw blurRad="38100" dist="38100" dir="2700000" algn="tl">
                    <a:srgbClr val="FFFFFF"/>
                  </a:outerShdw>
                </a:effectLst>
              </a:rPr>
              <a:t>主要网络资源</a:t>
            </a:r>
          </a:p>
        </p:txBody>
      </p:sp>
      <p:sp>
        <p:nvSpPr>
          <p:cNvPr id="13316" name="Rectangle 3"/>
          <p:cNvSpPr>
            <a:spLocks noGrp="1" noChangeArrowheads="1"/>
          </p:cNvSpPr>
          <p:nvPr>
            <p:ph type="body" idx="1"/>
          </p:nvPr>
        </p:nvSpPr>
        <p:spPr/>
        <p:txBody>
          <a:bodyPr/>
          <a:lstStyle/>
          <a:p>
            <a:pPr eaLnBrk="1" hangingPunct="1"/>
            <a:r>
              <a:rPr lang="en-US" altLang="zh-CN" sz="4000" smtClean="0"/>
              <a:t>www.csdn.net</a:t>
            </a:r>
          </a:p>
          <a:p>
            <a:pPr eaLnBrk="1" hangingPunct="1"/>
            <a:r>
              <a:rPr lang="en-US" altLang="zh-CN" sz="4000" smtClean="0"/>
              <a:t>www.codeguru.com</a:t>
            </a:r>
          </a:p>
          <a:p>
            <a:pPr eaLnBrk="1" hangingPunct="1"/>
            <a:r>
              <a:rPr lang="en-US" altLang="zh-CN" sz="4000" smtClean="0"/>
              <a:t>www.sourceforge.org</a:t>
            </a:r>
          </a:p>
          <a:p>
            <a:pPr eaLnBrk="1" hangingPunct="1"/>
            <a:r>
              <a:rPr lang="en-US" altLang="zh-CN" sz="4000" smtClean="0"/>
              <a:t>www.microsoft.com</a:t>
            </a:r>
          </a:p>
        </p:txBody>
      </p:sp>
    </p:spTree>
    <p:extLst>
      <p:ext uri="{BB962C8B-B14F-4D97-AF65-F5344CB8AC3E}">
        <p14:creationId xmlns:p14="http://schemas.microsoft.com/office/powerpoint/2010/main" val="1025733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41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944130" grpId="0"/>
      <p:bldP spid="1331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29EEB12-F229-4DC6-8838-9840410CD60B}" type="slidenum">
              <a:rPr kumimoji="0" lang="zh-CN" altLang="en-US" sz="1400"/>
              <a:pPr eaLnBrk="1" hangingPunct="1"/>
              <a:t>100</a:t>
            </a:fld>
            <a:endParaRPr kumimoji="0" lang="en-US" altLang="zh-CN" sz="1400"/>
          </a:p>
        </p:txBody>
      </p:sp>
      <p:graphicFrame>
        <p:nvGraphicFramePr>
          <p:cNvPr id="105475" name="Object 2"/>
          <p:cNvGraphicFramePr>
            <a:graphicFrameLocks noChangeAspect="1"/>
          </p:cNvGraphicFramePr>
          <p:nvPr>
            <p:extLst>
              <p:ext uri="{D42A27DB-BD31-4B8C-83A1-F6EECF244321}">
                <p14:modId xmlns:p14="http://schemas.microsoft.com/office/powerpoint/2010/main" val="1364156054"/>
              </p:ext>
            </p:extLst>
          </p:nvPr>
        </p:nvGraphicFramePr>
        <p:xfrm>
          <a:off x="914400" y="379413"/>
          <a:ext cx="7831138" cy="7791450"/>
        </p:xfrm>
        <a:graphic>
          <a:graphicData uri="http://schemas.openxmlformats.org/presentationml/2006/ole">
            <mc:AlternateContent xmlns:mc="http://schemas.openxmlformats.org/markup-compatibility/2006">
              <mc:Choice xmlns:v="urn:schemas-microsoft-com:vml" Requires="v">
                <p:oleObj spid="_x0000_s36885" name="Document" r:id="rId3" imgW="7187350" imgH="7131224" progId="Word.Document.8">
                  <p:embed/>
                </p:oleObj>
              </mc:Choice>
              <mc:Fallback>
                <p:oleObj name="Document" r:id="rId3" imgW="7187350" imgH="7131224" progId="Word.Document.8">
                  <p:embed/>
                  <p:pic>
                    <p:nvPicPr>
                      <p:cNvPr id="0" name=""/>
                      <p:cNvPicPr>
                        <a:picLocks noChangeAspect="1" noChangeArrowheads="1"/>
                      </p:cNvPicPr>
                      <p:nvPr/>
                    </p:nvPicPr>
                    <p:blipFill>
                      <a:blip r:embed="rId4"/>
                      <a:srcRect/>
                      <a:stretch>
                        <a:fillRect/>
                      </a:stretch>
                    </p:blipFill>
                    <p:spPr bwMode="auto">
                      <a:xfrm>
                        <a:off x="914400" y="379413"/>
                        <a:ext cx="7831138" cy="779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3749595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11D4597-B4C9-470A-8CD4-D3E7A1CDE3FD}" type="slidenum">
              <a:rPr kumimoji="0" lang="zh-CN" altLang="en-US" sz="1400"/>
              <a:pPr eaLnBrk="1" hangingPunct="1"/>
              <a:t>101</a:t>
            </a:fld>
            <a:endParaRPr kumimoji="0" lang="en-US" altLang="zh-CN" sz="1400"/>
          </a:p>
        </p:txBody>
      </p:sp>
      <p:graphicFrame>
        <p:nvGraphicFramePr>
          <p:cNvPr id="106499" name="Object 2"/>
          <p:cNvGraphicFramePr>
            <a:graphicFrameLocks noChangeAspect="1"/>
          </p:cNvGraphicFramePr>
          <p:nvPr>
            <p:extLst>
              <p:ext uri="{D42A27DB-BD31-4B8C-83A1-F6EECF244321}">
                <p14:modId xmlns:p14="http://schemas.microsoft.com/office/powerpoint/2010/main" val="416888289"/>
              </p:ext>
            </p:extLst>
          </p:nvPr>
        </p:nvGraphicFramePr>
        <p:xfrm>
          <a:off x="914400" y="114300"/>
          <a:ext cx="7181850" cy="6724650"/>
        </p:xfrm>
        <a:graphic>
          <a:graphicData uri="http://schemas.openxmlformats.org/presentationml/2006/ole">
            <mc:AlternateContent xmlns:mc="http://schemas.openxmlformats.org/markup-compatibility/2006">
              <mc:Choice xmlns:v="urn:schemas-microsoft-com:vml" Requires="v">
                <p:oleObj spid="_x0000_s37909" name="Document" r:id="rId3" imgW="7206477" imgH="6733225" progId="Word.Document.8">
                  <p:embed/>
                </p:oleObj>
              </mc:Choice>
              <mc:Fallback>
                <p:oleObj name="Document" r:id="rId3" imgW="7206477" imgH="6733225" progId="Word.Document.8">
                  <p:embed/>
                  <p:pic>
                    <p:nvPicPr>
                      <p:cNvPr id="0" name=""/>
                      <p:cNvPicPr>
                        <a:picLocks noChangeAspect="1" noChangeArrowheads="1"/>
                      </p:cNvPicPr>
                      <p:nvPr/>
                    </p:nvPicPr>
                    <p:blipFill>
                      <a:blip r:embed="rId4"/>
                      <a:srcRect/>
                      <a:stretch>
                        <a:fillRect/>
                      </a:stretch>
                    </p:blipFill>
                    <p:spPr bwMode="auto">
                      <a:xfrm>
                        <a:off x="914400" y="114300"/>
                        <a:ext cx="7181850" cy="672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3266176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554824B-FD1B-43FF-BFA1-67BAF0001ECA}" type="slidenum">
              <a:rPr kumimoji="0" lang="zh-CN" altLang="en-US" sz="1400"/>
              <a:pPr eaLnBrk="1" hangingPunct="1"/>
              <a:t>102</a:t>
            </a:fld>
            <a:endParaRPr kumimoji="0" lang="en-US" altLang="zh-CN" sz="1400"/>
          </a:p>
        </p:txBody>
      </p:sp>
      <p:sp>
        <p:nvSpPr>
          <p:cNvPr id="100354" name="Rectangle 2"/>
          <p:cNvSpPr>
            <a:spLocks noGrp="1" noChangeArrowheads="1"/>
          </p:cNvSpPr>
          <p:nvPr>
            <p:ph type="title"/>
          </p:nvPr>
        </p:nvSpPr>
        <p:spPr/>
        <p:txBody>
          <a:bodyPr/>
          <a:lstStyle/>
          <a:p>
            <a:pPr eaLnBrk="1" hangingPunct="1">
              <a:defRPr/>
            </a:pPr>
            <a:r>
              <a:rPr lang="en-US" altLang="zh-CN" smtClean="0">
                <a:effectLst>
                  <a:outerShdw blurRad="38100" dist="38100" dir="2700000" algn="tl">
                    <a:srgbClr val="FFFFFF"/>
                  </a:outerShdw>
                </a:effectLst>
              </a:rPr>
              <a:t>6.4</a:t>
            </a:r>
            <a:r>
              <a:rPr lang="zh-CN" altLang="en-US" smtClean="0">
                <a:effectLst>
                  <a:outerShdw blurRad="38100" dist="38100" dir="2700000" algn="tl">
                    <a:srgbClr val="FFFFFF"/>
                  </a:outerShdw>
                </a:effectLst>
              </a:rPr>
              <a:t>指针数组</a:t>
            </a:r>
          </a:p>
        </p:txBody>
      </p:sp>
      <p:sp>
        <p:nvSpPr>
          <p:cNvPr id="107524" name="Rectangle 3"/>
          <p:cNvSpPr>
            <a:spLocks noGrp="1" noChangeArrowheads="1"/>
          </p:cNvSpPr>
          <p:nvPr>
            <p:ph type="body" idx="1"/>
          </p:nvPr>
        </p:nvSpPr>
        <p:spPr/>
        <p:txBody>
          <a:bodyPr/>
          <a:lstStyle/>
          <a:p>
            <a:pPr eaLnBrk="1" hangingPunct="1"/>
            <a:r>
              <a:rPr lang="zh-CN" altLang="zh-CN" smtClean="0"/>
              <a:t>数组元素的类型是指针，这样的数组称指针数组。</a:t>
            </a:r>
          </a:p>
          <a:p>
            <a:pPr eaLnBrk="1" hangingPunct="1"/>
            <a:r>
              <a:rPr lang="zh-CN" altLang="zh-CN" smtClean="0"/>
              <a:t>语法：</a:t>
            </a:r>
          </a:p>
          <a:p>
            <a:pPr lvl="1" eaLnBrk="1" hangingPunct="1"/>
            <a:r>
              <a:rPr lang="en-US" altLang="zh-CN" smtClean="0"/>
              <a:t>T* </a:t>
            </a:r>
            <a:r>
              <a:rPr lang="zh-CN" altLang="zh-CN" smtClean="0"/>
              <a:t>标识符[元素个数];</a:t>
            </a:r>
          </a:p>
        </p:txBody>
      </p:sp>
    </p:spTree>
    <p:extLst>
      <p:ext uri="{BB962C8B-B14F-4D97-AF65-F5344CB8AC3E}">
        <p14:creationId xmlns:p14="http://schemas.microsoft.com/office/powerpoint/2010/main" val="409832299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D8D15D9-5A87-4E18-87C1-B118FD49F932}" type="slidenum">
              <a:rPr kumimoji="0" lang="zh-CN" altLang="en-US" sz="1400"/>
              <a:pPr eaLnBrk="1" hangingPunct="1"/>
              <a:t>103</a:t>
            </a:fld>
            <a:endParaRPr kumimoji="0" lang="en-US" altLang="zh-CN" sz="1400"/>
          </a:p>
        </p:txBody>
      </p:sp>
      <p:sp>
        <p:nvSpPr>
          <p:cNvPr id="101378" name="Rectangle 2"/>
          <p:cNvSpPr>
            <a:spLocks noGrp="1" noChangeArrowheads="1"/>
          </p:cNvSpPr>
          <p:nvPr>
            <p:ph type="title"/>
          </p:nvPr>
        </p:nvSpPr>
        <p:spPr>
          <a:xfrm>
            <a:off x="685800" y="609600"/>
            <a:ext cx="4419600" cy="1143000"/>
          </a:xfrm>
        </p:spPr>
        <p:txBody>
          <a:bodyPr/>
          <a:lstStyle/>
          <a:p>
            <a:pPr eaLnBrk="1" hangingPunct="1">
              <a:defRPr/>
            </a:pPr>
            <a:r>
              <a:rPr lang="zh-CN" altLang="zh-CN" smtClean="0">
                <a:effectLst>
                  <a:outerShdw blurRad="38100" dist="38100" dir="2700000" algn="tl">
                    <a:srgbClr val="FFFFFF"/>
                  </a:outerShdw>
                </a:effectLst>
              </a:rPr>
              <a:t>多维数组与指针</a:t>
            </a:r>
          </a:p>
        </p:txBody>
      </p:sp>
      <p:sp>
        <p:nvSpPr>
          <p:cNvPr id="108548" name="Rectangle 3"/>
          <p:cNvSpPr>
            <a:spLocks noGrp="1" noChangeArrowheads="1"/>
          </p:cNvSpPr>
          <p:nvPr>
            <p:ph type="body" idx="1"/>
          </p:nvPr>
        </p:nvSpPr>
        <p:spPr>
          <a:xfrm>
            <a:off x="685800" y="1981200"/>
            <a:ext cx="4572000" cy="1066800"/>
          </a:xfrm>
        </p:spPr>
        <p:txBody>
          <a:bodyPr/>
          <a:lstStyle/>
          <a:p>
            <a:pPr eaLnBrk="1" hangingPunct="1"/>
            <a:r>
              <a:rPr lang="zh-CN" altLang="en-US" sz="2800" smtClean="0"/>
              <a:t>多维数组可以解释为其元素是多维数组的一维数组。</a:t>
            </a:r>
          </a:p>
        </p:txBody>
      </p:sp>
      <p:graphicFrame>
        <p:nvGraphicFramePr>
          <p:cNvPr id="108549" name="Object 4"/>
          <p:cNvGraphicFramePr>
            <a:graphicFrameLocks noChangeAspect="1"/>
          </p:cNvGraphicFramePr>
          <p:nvPr>
            <p:extLst>
              <p:ext uri="{D42A27DB-BD31-4B8C-83A1-F6EECF244321}">
                <p14:modId xmlns:p14="http://schemas.microsoft.com/office/powerpoint/2010/main" val="3178038295"/>
              </p:ext>
            </p:extLst>
          </p:nvPr>
        </p:nvGraphicFramePr>
        <p:xfrm>
          <a:off x="5257800" y="0"/>
          <a:ext cx="7253288" cy="7905750"/>
        </p:xfrm>
        <a:graphic>
          <a:graphicData uri="http://schemas.openxmlformats.org/presentationml/2006/ole">
            <mc:AlternateContent xmlns:mc="http://schemas.openxmlformats.org/markup-compatibility/2006">
              <mc:Choice xmlns:v="urn:schemas-microsoft-com:vml" Requires="v">
                <p:oleObj spid="_x0000_s38934" name="Document" r:id="rId3" imgW="7483274" imgH="7921463" progId="Word.Document.8">
                  <p:embed/>
                </p:oleObj>
              </mc:Choice>
              <mc:Fallback>
                <p:oleObj name="Document" r:id="rId3" imgW="7483274" imgH="7921463" progId="Word.Document.8">
                  <p:embed/>
                  <p:pic>
                    <p:nvPicPr>
                      <p:cNvPr id="0" name=""/>
                      <p:cNvPicPr>
                        <a:picLocks noChangeAspect="1" noChangeArrowheads="1"/>
                      </p:cNvPicPr>
                      <p:nvPr/>
                    </p:nvPicPr>
                    <p:blipFill>
                      <a:blip r:embed="rId4"/>
                      <a:srcRect/>
                      <a:stretch>
                        <a:fillRect/>
                      </a:stretch>
                    </p:blipFill>
                    <p:spPr bwMode="auto">
                      <a:xfrm>
                        <a:off x="5257800" y="0"/>
                        <a:ext cx="7253288" cy="790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5">
            <p14:nvContentPartPr>
              <p14:cNvPr id="2" name="墨迹 1"/>
              <p14:cNvContentPartPr/>
              <p14:nvPr/>
            </p14:nvContentPartPr>
            <p14:xfrm>
              <a:off x="871560" y="3871800"/>
              <a:ext cx="1136160" cy="1086120"/>
            </p14:xfrm>
          </p:contentPart>
        </mc:Choice>
        <mc:Fallback>
          <p:pic>
            <p:nvPicPr>
              <p:cNvPr id="2" name="墨迹 1"/>
              <p:cNvPicPr/>
              <p:nvPr/>
            </p:nvPicPr>
            <p:blipFill>
              <a:blip r:embed="rId6"/>
              <a:stretch>
                <a:fillRect/>
              </a:stretch>
            </p:blipFill>
            <p:spPr>
              <a:xfrm>
                <a:off x="862200" y="3862440"/>
                <a:ext cx="1154880" cy="1104840"/>
              </a:xfrm>
              <a:prstGeom prst="rect">
                <a:avLst/>
              </a:prstGeom>
            </p:spPr>
          </p:pic>
        </mc:Fallback>
      </mc:AlternateContent>
    </p:spTree>
    <p:extLst>
      <p:ext uri="{BB962C8B-B14F-4D97-AF65-F5344CB8AC3E}">
        <p14:creationId xmlns:p14="http://schemas.microsoft.com/office/powerpoint/2010/main" val="256229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9FB5E13-586A-44C0-9795-46AAB8542CFE}" type="slidenum">
              <a:rPr kumimoji="0" lang="zh-CN" altLang="en-US" sz="1400"/>
              <a:pPr eaLnBrk="1" hangingPunct="1"/>
              <a:t>104</a:t>
            </a:fld>
            <a:endParaRPr kumimoji="0" lang="en-US" altLang="zh-CN" sz="1400"/>
          </a:p>
        </p:txBody>
      </p:sp>
      <p:sp>
        <p:nvSpPr>
          <p:cNvPr id="102402" name="Rectangle 2"/>
          <p:cNvSpPr>
            <a:spLocks noGrp="1" noChangeArrowheads="1"/>
          </p:cNvSpPr>
          <p:nvPr>
            <p:ph type="title"/>
          </p:nvPr>
        </p:nvSpPr>
        <p:spPr>
          <a:xfrm>
            <a:off x="685800" y="609600"/>
            <a:ext cx="3429000" cy="1143000"/>
          </a:xfrm>
        </p:spPr>
        <p:txBody>
          <a:bodyPr/>
          <a:lstStyle/>
          <a:p>
            <a:pPr eaLnBrk="1" hangingPunct="1">
              <a:defRPr/>
            </a:pPr>
            <a:r>
              <a:rPr lang="en-US" altLang="zh-CN" smtClean="0">
                <a:effectLst>
                  <a:outerShdw blurRad="38100" dist="38100" dir="2700000" algn="tl">
                    <a:srgbClr val="FFFFFF"/>
                  </a:outerShdw>
                </a:effectLst>
              </a:rPr>
              <a:t>6.5this</a:t>
            </a:r>
            <a:r>
              <a:rPr lang="zh-CN" altLang="zh-CN" smtClean="0">
                <a:effectLst>
                  <a:outerShdw blurRad="38100" dist="38100" dir="2700000" algn="tl">
                    <a:srgbClr val="FFFFFF"/>
                  </a:outerShdw>
                </a:effectLst>
              </a:rPr>
              <a:t>指针</a:t>
            </a:r>
          </a:p>
        </p:txBody>
      </p:sp>
      <p:sp>
        <p:nvSpPr>
          <p:cNvPr id="109572" name="Rectangle 3"/>
          <p:cNvSpPr>
            <a:spLocks noGrp="1" noChangeArrowheads="1"/>
          </p:cNvSpPr>
          <p:nvPr>
            <p:ph type="body" idx="1"/>
          </p:nvPr>
        </p:nvSpPr>
        <p:spPr>
          <a:xfrm>
            <a:off x="685800" y="1981200"/>
            <a:ext cx="4419600" cy="4114800"/>
          </a:xfrm>
        </p:spPr>
        <p:txBody>
          <a:bodyPr/>
          <a:lstStyle/>
          <a:p>
            <a:pPr eaLnBrk="1" hangingPunct="1"/>
            <a:r>
              <a:rPr lang="zh-CN" altLang="en-US" smtClean="0"/>
              <a:t>一个成员函数被调用时，被自动传递一个隐含的参数，该参数是一个指向正被该函数操作的对象的指针，在程序中可以用</a:t>
            </a:r>
            <a:r>
              <a:rPr lang="en-US" altLang="zh-CN" smtClean="0"/>
              <a:t>this</a:t>
            </a:r>
            <a:r>
              <a:rPr lang="zh-CN" altLang="zh-CN" smtClean="0"/>
              <a:t>引用它，因此称其为</a:t>
            </a:r>
            <a:r>
              <a:rPr lang="en-US" altLang="zh-CN" smtClean="0"/>
              <a:t>this</a:t>
            </a:r>
            <a:r>
              <a:rPr lang="zh-CN" altLang="zh-CN" smtClean="0"/>
              <a:t>指针。</a:t>
            </a:r>
          </a:p>
        </p:txBody>
      </p:sp>
      <p:graphicFrame>
        <p:nvGraphicFramePr>
          <p:cNvPr id="109573" name="Object 4"/>
          <p:cNvGraphicFramePr>
            <a:graphicFrameLocks noChangeAspect="1"/>
          </p:cNvGraphicFramePr>
          <p:nvPr>
            <p:extLst>
              <p:ext uri="{D42A27DB-BD31-4B8C-83A1-F6EECF244321}">
                <p14:modId xmlns:p14="http://schemas.microsoft.com/office/powerpoint/2010/main" val="1622742561"/>
              </p:ext>
            </p:extLst>
          </p:nvPr>
        </p:nvGraphicFramePr>
        <p:xfrm>
          <a:off x="5257800" y="533400"/>
          <a:ext cx="6076950" cy="6324600"/>
        </p:xfrm>
        <a:graphic>
          <a:graphicData uri="http://schemas.openxmlformats.org/presentationml/2006/ole">
            <mc:AlternateContent xmlns:mc="http://schemas.openxmlformats.org/markup-compatibility/2006">
              <mc:Choice xmlns:v="urn:schemas-microsoft-com:vml" Requires="v">
                <p:oleObj spid="_x0000_s39957" name="Document" r:id="rId3" imgW="6108309" imgH="6340985" progId="Word.Document.8">
                  <p:embed/>
                </p:oleObj>
              </mc:Choice>
              <mc:Fallback>
                <p:oleObj name="Document" r:id="rId3" imgW="6108309" imgH="6340985" progId="Word.Document.8">
                  <p:embed/>
                  <p:pic>
                    <p:nvPicPr>
                      <p:cNvPr id="0" name=""/>
                      <p:cNvPicPr>
                        <a:picLocks noChangeAspect="1" noChangeArrowheads="1"/>
                      </p:cNvPicPr>
                      <p:nvPr/>
                    </p:nvPicPr>
                    <p:blipFill>
                      <a:blip r:embed="rId4"/>
                      <a:srcRect/>
                      <a:stretch>
                        <a:fillRect/>
                      </a:stretch>
                    </p:blipFill>
                    <p:spPr bwMode="auto">
                      <a:xfrm>
                        <a:off x="5257800" y="533400"/>
                        <a:ext cx="6076950" cy="632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5209282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23C48F9-E49D-419D-8E96-43A16F812FBF}" type="slidenum">
              <a:rPr kumimoji="0" lang="zh-CN" altLang="en-US" sz="1400"/>
              <a:pPr eaLnBrk="1" hangingPunct="1"/>
              <a:t>105</a:t>
            </a:fld>
            <a:endParaRPr kumimoji="0" lang="en-US" altLang="zh-CN" sz="1400"/>
          </a:p>
        </p:txBody>
      </p:sp>
      <p:sp>
        <p:nvSpPr>
          <p:cNvPr id="103426" name="Rectangle 2"/>
          <p:cNvSpPr>
            <a:spLocks noGrp="1" noChangeArrowheads="1"/>
          </p:cNvSpPr>
          <p:nvPr>
            <p:ph type="title"/>
          </p:nvPr>
        </p:nvSpPr>
        <p:spPr>
          <a:xfrm>
            <a:off x="685800" y="609600"/>
            <a:ext cx="6324600" cy="1143000"/>
          </a:xfrm>
        </p:spPr>
        <p:txBody>
          <a:bodyPr/>
          <a:lstStyle/>
          <a:p>
            <a:pPr eaLnBrk="1" hangingPunct="1">
              <a:defRPr/>
            </a:pPr>
            <a:r>
              <a:rPr lang="en-US" altLang="zh-CN" dirty="0" smtClean="0">
                <a:effectLst>
                  <a:outerShdw blurRad="38100" dist="38100" dir="2700000" algn="tl">
                    <a:srgbClr val="FFFFFF"/>
                  </a:outerShdw>
                </a:effectLst>
              </a:rPr>
              <a:t>6.6</a:t>
            </a:r>
            <a:r>
              <a:rPr lang="zh-CN" altLang="zh-CN" dirty="0" smtClean="0">
                <a:effectLst>
                  <a:outerShdw blurRad="38100" dist="38100" dir="2700000" algn="tl">
                    <a:srgbClr val="FFFFFF"/>
                  </a:outerShdw>
                </a:effectLst>
              </a:rPr>
              <a:t>具有子对象的类类型</a:t>
            </a:r>
          </a:p>
        </p:txBody>
      </p:sp>
      <p:sp>
        <p:nvSpPr>
          <p:cNvPr id="110596" name="Rectangle 3"/>
          <p:cNvSpPr>
            <a:spLocks noGrp="1" noChangeArrowheads="1"/>
          </p:cNvSpPr>
          <p:nvPr>
            <p:ph type="body" idx="1"/>
          </p:nvPr>
        </p:nvSpPr>
        <p:spPr>
          <a:xfrm>
            <a:off x="685800" y="1981200"/>
            <a:ext cx="5791200" cy="1143000"/>
          </a:xfrm>
        </p:spPr>
        <p:txBody>
          <a:bodyPr>
            <a:normAutofit fontScale="92500" lnSpcReduction="10000"/>
          </a:bodyPr>
          <a:lstStyle/>
          <a:p>
            <a:pPr eaLnBrk="1" hangingPunct="1">
              <a:lnSpc>
                <a:spcPct val="90000"/>
              </a:lnSpc>
            </a:pPr>
            <a:r>
              <a:rPr lang="zh-CN" altLang="zh-CN" sz="2800" smtClean="0"/>
              <a:t>用内部包含子对象的类实现复杂的类</a:t>
            </a:r>
          </a:p>
          <a:p>
            <a:pPr eaLnBrk="1" hangingPunct="1">
              <a:lnSpc>
                <a:spcPct val="90000"/>
              </a:lnSpc>
            </a:pPr>
            <a:r>
              <a:rPr lang="zh-CN" altLang="en-US" sz="2800" smtClean="0"/>
              <a:t>子对象的初始化</a:t>
            </a:r>
          </a:p>
        </p:txBody>
      </p:sp>
    </p:spTree>
    <p:extLst>
      <p:ext uri="{BB962C8B-B14F-4D97-AF65-F5344CB8AC3E}">
        <p14:creationId xmlns:p14="http://schemas.microsoft.com/office/powerpoint/2010/main" val="360896522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D898AAB-9DD1-4392-AF57-960E79C15424}" type="slidenum">
              <a:rPr kumimoji="0" lang="zh-CN" altLang="en-US" sz="1400"/>
              <a:pPr eaLnBrk="1" hangingPunct="1"/>
              <a:t>106</a:t>
            </a:fld>
            <a:endParaRPr kumimoji="0" lang="en-US" altLang="zh-CN" sz="1400"/>
          </a:p>
        </p:txBody>
      </p:sp>
      <p:graphicFrame>
        <p:nvGraphicFramePr>
          <p:cNvPr id="111619" name="Object 2"/>
          <p:cNvGraphicFramePr>
            <a:graphicFrameLocks noChangeAspect="1"/>
          </p:cNvGraphicFramePr>
          <p:nvPr>
            <p:extLst>
              <p:ext uri="{D42A27DB-BD31-4B8C-83A1-F6EECF244321}">
                <p14:modId xmlns:p14="http://schemas.microsoft.com/office/powerpoint/2010/main" val="421395161"/>
              </p:ext>
            </p:extLst>
          </p:nvPr>
        </p:nvGraphicFramePr>
        <p:xfrm>
          <a:off x="2987824" y="116632"/>
          <a:ext cx="5616624" cy="6048672"/>
        </p:xfrm>
        <a:graphic>
          <a:graphicData uri="http://schemas.openxmlformats.org/presentationml/2006/ole">
            <mc:AlternateContent xmlns:mc="http://schemas.openxmlformats.org/markup-compatibility/2006">
              <mc:Choice xmlns:v="urn:schemas-microsoft-com:vml" Requires="v">
                <p:oleObj spid="_x0000_s41002" name="Document" r:id="rId3" imgW="6108309" imgH="6340985" progId="Word.Document.8">
                  <p:embed/>
                </p:oleObj>
              </mc:Choice>
              <mc:Fallback>
                <p:oleObj name="Document" r:id="rId3" imgW="6108309" imgH="6340985" progId="Word.Document.8">
                  <p:embed/>
                  <p:pic>
                    <p:nvPicPr>
                      <p:cNvPr id="0" name=""/>
                      <p:cNvPicPr>
                        <a:picLocks noChangeAspect="1" noChangeArrowheads="1"/>
                      </p:cNvPicPr>
                      <p:nvPr/>
                    </p:nvPicPr>
                    <p:blipFill>
                      <a:blip r:embed="rId4"/>
                      <a:srcRect/>
                      <a:stretch>
                        <a:fillRect/>
                      </a:stretch>
                    </p:blipFill>
                    <p:spPr bwMode="auto">
                      <a:xfrm>
                        <a:off x="2987824" y="116632"/>
                        <a:ext cx="5616624" cy="6048672"/>
                      </a:xfrm>
                      <a:prstGeom prst="rect">
                        <a:avLst/>
                      </a:prstGeom>
                      <a:noFill/>
                      <a:ln>
                        <a:noFill/>
                      </a:ln>
                      <a:effectLst/>
                      <a:extLst/>
                    </p:spPr>
                  </p:pic>
                </p:oleObj>
              </mc:Fallback>
            </mc:AlternateContent>
          </a:graphicData>
        </a:graphic>
      </p:graphicFrame>
      <p:graphicFrame>
        <p:nvGraphicFramePr>
          <p:cNvPr id="111620" name="Object 4"/>
          <p:cNvGraphicFramePr>
            <a:graphicFrameLocks noChangeAspect="1"/>
          </p:cNvGraphicFramePr>
          <p:nvPr>
            <p:extLst>
              <p:ext uri="{D42A27DB-BD31-4B8C-83A1-F6EECF244321}">
                <p14:modId xmlns:p14="http://schemas.microsoft.com/office/powerpoint/2010/main" val="3004492830"/>
              </p:ext>
            </p:extLst>
          </p:nvPr>
        </p:nvGraphicFramePr>
        <p:xfrm>
          <a:off x="228600" y="0"/>
          <a:ext cx="6032500" cy="4322763"/>
        </p:xfrm>
        <a:graphic>
          <a:graphicData uri="http://schemas.openxmlformats.org/presentationml/2006/ole">
            <mc:AlternateContent xmlns:mc="http://schemas.openxmlformats.org/markup-compatibility/2006">
              <mc:Choice xmlns:v="urn:schemas-microsoft-com:vml" Requires="v">
                <p:oleObj spid="_x0000_s41003" name="Document" r:id="rId5" imgW="6108309" imgH="4360709" progId="Word.Document.8">
                  <p:embed/>
                </p:oleObj>
              </mc:Choice>
              <mc:Fallback>
                <p:oleObj name="Document" r:id="rId5" imgW="6108309" imgH="4360709" progId="Word.Document.8">
                  <p:embed/>
                  <p:pic>
                    <p:nvPicPr>
                      <p:cNvPr id="0" name=""/>
                      <p:cNvPicPr>
                        <a:picLocks noChangeAspect="1" noChangeArrowheads="1"/>
                      </p:cNvPicPr>
                      <p:nvPr/>
                    </p:nvPicPr>
                    <p:blipFill>
                      <a:blip r:embed="rId6"/>
                      <a:srcRect/>
                      <a:stretch>
                        <a:fillRect/>
                      </a:stretch>
                    </p:blipFill>
                    <p:spPr bwMode="auto">
                      <a:xfrm>
                        <a:off x="228600" y="0"/>
                        <a:ext cx="6032500" cy="432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2152942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EAB9BDB-0D61-40C2-B3AD-D6B9E9CD9DCC}" type="slidenum">
              <a:rPr kumimoji="0" lang="zh-CN" altLang="en-US" sz="1400"/>
              <a:pPr eaLnBrk="1" hangingPunct="1"/>
              <a:t>107</a:t>
            </a:fld>
            <a:endParaRPr kumimoji="0" lang="en-US" altLang="zh-CN" sz="1400"/>
          </a:p>
        </p:txBody>
      </p:sp>
      <p:graphicFrame>
        <p:nvGraphicFramePr>
          <p:cNvPr id="112644" name="Object 3"/>
          <p:cNvGraphicFramePr>
            <a:graphicFrameLocks noChangeAspect="1"/>
          </p:cNvGraphicFramePr>
          <p:nvPr>
            <p:extLst>
              <p:ext uri="{D42A27DB-BD31-4B8C-83A1-F6EECF244321}">
                <p14:modId xmlns:p14="http://schemas.microsoft.com/office/powerpoint/2010/main" val="3746541582"/>
              </p:ext>
            </p:extLst>
          </p:nvPr>
        </p:nvGraphicFramePr>
        <p:xfrm>
          <a:off x="251520" y="267890"/>
          <a:ext cx="5400600" cy="6185446"/>
        </p:xfrm>
        <a:graphic>
          <a:graphicData uri="http://schemas.openxmlformats.org/presentationml/2006/ole">
            <mc:AlternateContent xmlns:mc="http://schemas.openxmlformats.org/markup-compatibility/2006">
              <mc:Choice xmlns:v="urn:schemas-microsoft-com:vml" Requires="v">
                <p:oleObj spid="_x0000_s42031" name="Document" r:id="rId3" imgW="8065740" imgH="5941187" progId="Word.Document.8">
                  <p:embed/>
                </p:oleObj>
              </mc:Choice>
              <mc:Fallback>
                <p:oleObj name="Document" r:id="rId3" imgW="8065740" imgH="5941187" progId="Word.Document.8">
                  <p:embed/>
                  <p:pic>
                    <p:nvPicPr>
                      <p:cNvPr id="0" name=""/>
                      <p:cNvPicPr>
                        <a:picLocks noChangeAspect="1" noChangeArrowheads="1"/>
                      </p:cNvPicPr>
                      <p:nvPr/>
                    </p:nvPicPr>
                    <p:blipFill>
                      <a:blip r:embed="rId4"/>
                      <a:srcRect/>
                      <a:stretch>
                        <a:fillRect/>
                      </a:stretch>
                    </p:blipFill>
                    <p:spPr bwMode="auto">
                      <a:xfrm>
                        <a:off x="251520" y="267890"/>
                        <a:ext cx="5400600" cy="6185446"/>
                      </a:xfrm>
                      <a:prstGeom prst="rect">
                        <a:avLst/>
                      </a:prstGeom>
                      <a:noFill/>
                      <a:ln>
                        <a:noFill/>
                      </a:ln>
                      <a:effectLst/>
                      <a:extLst/>
                    </p:spPr>
                  </p:pic>
                </p:oleObj>
              </mc:Fallback>
            </mc:AlternateContent>
          </a:graphicData>
        </a:graphic>
      </p:graphicFrame>
      <p:graphicFrame>
        <p:nvGraphicFramePr>
          <p:cNvPr id="112645" name="Object 5"/>
          <p:cNvGraphicFramePr>
            <a:graphicFrameLocks noChangeAspect="1"/>
          </p:cNvGraphicFramePr>
          <p:nvPr>
            <p:extLst>
              <p:ext uri="{D42A27DB-BD31-4B8C-83A1-F6EECF244321}">
                <p14:modId xmlns:p14="http://schemas.microsoft.com/office/powerpoint/2010/main" val="2805191823"/>
              </p:ext>
            </p:extLst>
          </p:nvPr>
        </p:nvGraphicFramePr>
        <p:xfrm>
          <a:off x="3131840" y="116632"/>
          <a:ext cx="5570712" cy="6394053"/>
        </p:xfrm>
        <a:graphic>
          <a:graphicData uri="http://schemas.openxmlformats.org/presentationml/2006/ole">
            <mc:AlternateContent xmlns:mc="http://schemas.openxmlformats.org/markup-compatibility/2006">
              <mc:Choice xmlns:v="urn:schemas-microsoft-com:vml" Requires="v">
                <p:oleObj spid="_x0000_s42032" name="Document" r:id="rId5" imgW="6093579" imgH="6735784" progId="Word.Document.8">
                  <p:embed/>
                </p:oleObj>
              </mc:Choice>
              <mc:Fallback>
                <p:oleObj name="Document" r:id="rId5" imgW="6093579" imgH="6735784" progId="Word.Document.8">
                  <p:embed/>
                  <p:pic>
                    <p:nvPicPr>
                      <p:cNvPr id="0" name=""/>
                      <p:cNvPicPr>
                        <a:picLocks noChangeAspect="1" noChangeArrowheads="1"/>
                      </p:cNvPicPr>
                      <p:nvPr/>
                    </p:nvPicPr>
                    <p:blipFill>
                      <a:blip r:embed="rId6"/>
                      <a:srcRect/>
                      <a:stretch>
                        <a:fillRect/>
                      </a:stretch>
                    </p:blipFill>
                    <p:spPr bwMode="auto">
                      <a:xfrm>
                        <a:off x="3131840" y="116632"/>
                        <a:ext cx="5570712" cy="639405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15425745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8BD67BE-E00A-46C0-ACC3-A8506517E0E2}" type="slidenum">
              <a:rPr kumimoji="0" lang="zh-CN" altLang="en-US" sz="1400"/>
              <a:pPr eaLnBrk="1" hangingPunct="1"/>
              <a:t>108</a:t>
            </a:fld>
            <a:endParaRPr kumimoji="0" lang="en-US" altLang="zh-CN" sz="1400"/>
          </a:p>
        </p:txBody>
      </p:sp>
      <p:graphicFrame>
        <p:nvGraphicFramePr>
          <p:cNvPr id="113667" name="Object 2"/>
          <p:cNvGraphicFramePr>
            <a:graphicFrameLocks noChangeAspect="1"/>
          </p:cNvGraphicFramePr>
          <p:nvPr>
            <p:extLst>
              <p:ext uri="{D42A27DB-BD31-4B8C-83A1-F6EECF244321}">
                <p14:modId xmlns:p14="http://schemas.microsoft.com/office/powerpoint/2010/main" val="2287824230"/>
              </p:ext>
            </p:extLst>
          </p:nvPr>
        </p:nvGraphicFramePr>
        <p:xfrm>
          <a:off x="1143000" y="381000"/>
          <a:ext cx="7886700" cy="9258300"/>
        </p:xfrm>
        <a:graphic>
          <a:graphicData uri="http://schemas.openxmlformats.org/presentationml/2006/ole">
            <mc:AlternateContent xmlns:mc="http://schemas.openxmlformats.org/markup-compatibility/2006">
              <mc:Choice xmlns:v="urn:schemas-microsoft-com:vml" Requires="v">
                <p:oleObj spid="_x0000_s43029" name="Document" r:id="rId3" imgW="7913086" imgH="9254721" progId="Word.Document.8">
                  <p:embed/>
                </p:oleObj>
              </mc:Choice>
              <mc:Fallback>
                <p:oleObj name="Document" r:id="rId3" imgW="7913086" imgH="9254721" progId="Word.Document.8">
                  <p:embed/>
                  <p:pic>
                    <p:nvPicPr>
                      <p:cNvPr id="0" name=""/>
                      <p:cNvPicPr>
                        <a:picLocks noChangeAspect="1" noChangeArrowheads="1"/>
                      </p:cNvPicPr>
                      <p:nvPr/>
                    </p:nvPicPr>
                    <p:blipFill>
                      <a:blip r:embed="rId4"/>
                      <a:srcRect/>
                      <a:stretch>
                        <a:fillRect/>
                      </a:stretch>
                    </p:blipFill>
                    <p:spPr bwMode="auto">
                      <a:xfrm>
                        <a:off x="1143000" y="381000"/>
                        <a:ext cx="7886700" cy="925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7145562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364EA06-66AB-49AD-B78F-CD9D590F48ED}" type="slidenum">
              <a:rPr kumimoji="0" lang="zh-CN" altLang="en-US" sz="1400"/>
              <a:pPr eaLnBrk="1" hangingPunct="1"/>
              <a:t>109</a:t>
            </a:fld>
            <a:endParaRPr kumimoji="0" lang="en-US" altLang="zh-CN" sz="1400"/>
          </a:p>
        </p:txBody>
      </p:sp>
      <p:sp>
        <p:nvSpPr>
          <p:cNvPr id="110594"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第</a:t>
            </a:r>
            <a:r>
              <a:rPr lang="zh-CN" altLang="en-US" b="1" smtClean="0">
                <a:effectLst>
                  <a:outerShdw blurRad="38100" dist="38100" dir="2700000" algn="tl">
                    <a:srgbClr val="FFFFFF"/>
                  </a:outerShdw>
                </a:effectLst>
                <a:latin typeface="宋体" pitchFamily="2" charset="-122"/>
              </a:rPr>
              <a:t>七</a:t>
            </a:r>
            <a:r>
              <a:rPr lang="zh-CN" altLang="zh-CN" b="1" smtClean="0">
                <a:effectLst>
                  <a:outerShdw blurRad="38100" dist="38100" dir="2700000" algn="tl">
                    <a:srgbClr val="FFFFFF"/>
                  </a:outerShdw>
                </a:effectLst>
                <a:latin typeface="宋体" pitchFamily="2" charset="-122"/>
              </a:rPr>
              <a:t>章 操作符重载</a:t>
            </a:r>
          </a:p>
        </p:txBody>
      </p:sp>
      <p:sp>
        <p:nvSpPr>
          <p:cNvPr id="110595" name="Rectangle 3"/>
          <p:cNvSpPr>
            <a:spLocks noGrp="1" noChangeArrowheads="1"/>
          </p:cNvSpPr>
          <p:nvPr>
            <p:ph type="body" idx="1"/>
          </p:nvPr>
        </p:nvSpPr>
        <p:spPr/>
        <p:txBody>
          <a:bodyPr/>
          <a:lstStyle/>
          <a:p>
            <a:pPr eaLnBrk="1" hangingPunct="1">
              <a:lnSpc>
                <a:spcPct val="90000"/>
              </a:lnSpc>
            </a:pPr>
            <a:r>
              <a:rPr lang="zh-CN" altLang="zh-CN" b="1" dirty="0" smtClean="0">
                <a:latin typeface="宋体" pitchFamily="2" charset="-122"/>
              </a:rPr>
              <a:t>当使用操作符来表达对对象的某个操作时，可以将操作符函数声明为类的成员函数或类的友员函数。</a:t>
            </a:r>
          </a:p>
          <a:p>
            <a:pPr eaLnBrk="1" hangingPunct="1">
              <a:lnSpc>
                <a:spcPct val="90000"/>
              </a:lnSpc>
            </a:pPr>
            <a:r>
              <a:rPr lang="zh-CN" altLang="zh-CN" b="1" dirty="0" smtClean="0">
                <a:latin typeface="宋体" pitchFamily="2" charset="-122"/>
              </a:rPr>
              <a:t>操作符的参数个数、优先级、结合性和使用语法是由</a:t>
            </a:r>
            <a:r>
              <a:rPr lang="en-US" altLang="zh-CN" b="1" dirty="0" smtClean="0">
                <a:latin typeface="宋体" pitchFamily="2" charset="-122"/>
              </a:rPr>
              <a:t>C++</a:t>
            </a:r>
            <a:r>
              <a:rPr lang="zh-CN" altLang="zh-CN" b="1" dirty="0" smtClean="0">
                <a:latin typeface="宋体" pitchFamily="2" charset="-122"/>
              </a:rPr>
              <a:t>规定的，不能被改变。</a:t>
            </a:r>
          </a:p>
          <a:p>
            <a:pPr eaLnBrk="1" hangingPunct="1">
              <a:lnSpc>
                <a:spcPct val="90000"/>
              </a:lnSpc>
            </a:pPr>
            <a:r>
              <a:rPr lang="zh-CN" altLang="zh-CN" b="1" dirty="0" smtClean="0">
                <a:solidFill>
                  <a:srgbClr val="FF0000"/>
                </a:solidFill>
                <a:latin typeface="宋体" pitchFamily="2" charset="-122"/>
              </a:rPr>
              <a:t>重载操作符的形参不能具有缺省值</a:t>
            </a:r>
            <a:r>
              <a:rPr lang="zh-CN" altLang="zh-CN" b="1" dirty="0" smtClean="0">
                <a:latin typeface="宋体" pitchFamily="2" charset="-122"/>
              </a:rPr>
              <a:t>。</a:t>
            </a:r>
          </a:p>
          <a:p>
            <a:pPr eaLnBrk="1" hangingPunct="1">
              <a:lnSpc>
                <a:spcPct val="90000"/>
              </a:lnSpc>
            </a:pPr>
            <a:r>
              <a:rPr lang="zh-CN" altLang="zh-CN" b="1" dirty="0" smtClean="0">
                <a:latin typeface="宋体" pitchFamily="2" charset="-122"/>
              </a:rPr>
              <a:t>重载操作符的返回值类型任意，但最好不是</a:t>
            </a:r>
            <a:r>
              <a:rPr lang="en-US" altLang="zh-CN" b="1" dirty="0" smtClean="0">
                <a:latin typeface="宋体" pitchFamily="2" charset="-122"/>
              </a:rPr>
              <a:t>void 。</a:t>
            </a:r>
          </a:p>
        </p:txBody>
      </p:sp>
    </p:spTree>
    <p:extLst>
      <p:ext uri="{BB962C8B-B14F-4D97-AF65-F5344CB8AC3E}">
        <p14:creationId xmlns:p14="http://schemas.microsoft.com/office/powerpoint/2010/main" val="1775593505"/>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595">
                                            <p:txEl>
                                              <p:pRg st="1" end="1"/>
                                            </p:txEl>
                                          </p:spTgt>
                                        </p:tgtEl>
                                        <p:attrNameLst>
                                          <p:attrName>style.visibility</p:attrName>
                                        </p:attrNameLst>
                                      </p:cBhvr>
                                      <p:to>
                                        <p:strVal val="visible"/>
                                      </p:to>
                                    </p:set>
                                    <p:anim calcmode="lin" valueType="num">
                                      <p:cBhvr additive="base">
                                        <p:cTn id="13" dur="500" fill="hold"/>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0595">
                                            <p:txEl>
                                              <p:pRg st="2" end="2"/>
                                            </p:txEl>
                                          </p:spTgt>
                                        </p:tgtEl>
                                        <p:attrNameLst>
                                          <p:attrName>style.visibility</p:attrName>
                                        </p:attrNameLst>
                                      </p:cBhvr>
                                      <p:to>
                                        <p:strVal val="visible"/>
                                      </p:to>
                                    </p:set>
                                    <p:anim calcmode="lin" valueType="num">
                                      <p:cBhvr additive="base">
                                        <p:cTn id="19" dur="500" fill="hold"/>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0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0595">
                                            <p:txEl>
                                              <p:pRg st="3" end="3"/>
                                            </p:txEl>
                                          </p:spTgt>
                                        </p:tgtEl>
                                        <p:attrNameLst>
                                          <p:attrName>style.visibility</p:attrName>
                                        </p:attrNameLst>
                                      </p:cBhvr>
                                      <p:to>
                                        <p:strVal val="visible"/>
                                      </p:to>
                                    </p:set>
                                    <p:anim calcmode="lin" valueType="num">
                                      <p:cBhvr additive="base">
                                        <p:cTn id="25" dur="500" fill="hold"/>
                                        <p:tgtEl>
                                          <p:spTgt spid="1105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05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8348975-D649-47A1-9F71-DCA488AEF26A}" type="slidenum">
              <a:rPr kumimoji="0" lang="zh-CN" altLang="en-US" sz="1400"/>
              <a:pPr eaLnBrk="1" hangingPunct="1"/>
              <a:t>11</a:t>
            </a:fld>
            <a:endParaRPr kumimoji="0" lang="en-US" altLang="zh-CN" sz="1400"/>
          </a:p>
        </p:txBody>
      </p:sp>
      <p:sp>
        <p:nvSpPr>
          <p:cNvPr id="14339" name="Rectangle 2"/>
          <p:cNvSpPr>
            <a:spLocks noGrp="1" noChangeArrowheads="1"/>
          </p:cNvSpPr>
          <p:nvPr>
            <p:ph type="title"/>
          </p:nvPr>
        </p:nvSpPr>
        <p:spPr>
          <a:xfrm>
            <a:off x="685800" y="609600"/>
            <a:ext cx="7772400" cy="1450975"/>
          </a:xfrm>
        </p:spPr>
        <p:txBody>
          <a:bodyPr/>
          <a:lstStyle/>
          <a:p>
            <a:pPr eaLnBrk="1" hangingPunct="1"/>
            <a:r>
              <a:rPr lang="zh-CN" altLang="en-US" sz="4800" b="1" i="1" smtClean="0">
                <a:solidFill>
                  <a:schemeClr val="tx1"/>
                </a:solidFill>
                <a:effectLst/>
                <a:latin typeface="宋体" pitchFamily="2" charset="-122"/>
                <a:ea typeface="楷体_GB2312" pitchFamily="49" charset="-122"/>
              </a:rPr>
              <a:t>第一部分 面向对象技术</a:t>
            </a:r>
          </a:p>
        </p:txBody>
      </p:sp>
      <p:sp>
        <p:nvSpPr>
          <p:cNvPr id="14340" name="Rectangle 5"/>
          <p:cNvSpPr>
            <a:spLocks noGrp="1" noChangeArrowheads="1"/>
          </p:cNvSpPr>
          <p:nvPr>
            <p:ph type="body" idx="1"/>
          </p:nvPr>
        </p:nvSpPr>
        <p:spPr>
          <a:xfrm>
            <a:off x="611188" y="2492375"/>
            <a:ext cx="7772400" cy="4114800"/>
          </a:xfrm>
        </p:spPr>
        <p:txBody>
          <a:bodyPr/>
          <a:lstStyle/>
          <a:p>
            <a:pPr eaLnBrk="1" hangingPunct="1"/>
            <a:endParaRPr lang="zh-CN" altLang="en-US" smtClean="0">
              <a:latin typeface="黑体" pitchFamily="2" charset="-122"/>
              <a:ea typeface="黑体" pitchFamily="2" charset="-122"/>
            </a:endParaRPr>
          </a:p>
        </p:txBody>
      </p:sp>
    </p:spTree>
    <p:extLst>
      <p:ext uri="{BB962C8B-B14F-4D97-AF65-F5344CB8AC3E}">
        <p14:creationId xmlns:p14="http://schemas.microsoft.com/office/powerpoint/2010/main" val="685616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CFFDB0A-116B-45FC-99F9-8A6BB7FA7ADF}" type="slidenum">
              <a:rPr kumimoji="0" lang="zh-CN" altLang="en-US" sz="1400"/>
              <a:pPr eaLnBrk="1" hangingPunct="1"/>
              <a:t>110</a:t>
            </a:fld>
            <a:endParaRPr kumimoji="0" lang="en-US" altLang="zh-CN" sz="1400"/>
          </a:p>
        </p:txBody>
      </p:sp>
      <p:sp>
        <p:nvSpPr>
          <p:cNvPr id="112642"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FFFFFF"/>
                  </a:outerShdw>
                </a:effectLst>
                <a:latin typeface="宋体" pitchFamily="2" charset="-122"/>
              </a:rPr>
              <a:t>7.1</a:t>
            </a:r>
            <a:r>
              <a:rPr lang="zh-CN" altLang="zh-CN" b="1" smtClean="0">
                <a:effectLst>
                  <a:outerShdw blurRad="38100" dist="38100" dir="2700000" algn="tl">
                    <a:srgbClr val="FFFFFF"/>
                  </a:outerShdw>
                </a:effectLst>
                <a:latin typeface="宋体" pitchFamily="2" charset="-122"/>
              </a:rPr>
              <a:t>重载为类的成员函数</a:t>
            </a:r>
          </a:p>
        </p:txBody>
      </p:sp>
      <p:graphicFrame>
        <p:nvGraphicFramePr>
          <p:cNvPr id="115716" name="Object 3"/>
          <p:cNvGraphicFramePr>
            <a:graphicFrameLocks noChangeAspect="1"/>
          </p:cNvGraphicFramePr>
          <p:nvPr>
            <p:extLst>
              <p:ext uri="{D42A27DB-BD31-4B8C-83A1-F6EECF244321}">
                <p14:modId xmlns:p14="http://schemas.microsoft.com/office/powerpoint/2010/main" val="2198691657"/>
              </p:ext>
            </p:extLst>
          </p:nvPr>
        </p:nvGraphicFramePr>
        <p:xfrm>
          <a:off x="1066800" y="1752600"/>
          <a:ext cx="6094413" cy="4756150"/>
        </p:xfrm>
        <a:graphic>
          <a:graphicData uri="http://schemas.openxmlformats.org/presentationml/2006/ole">
            <mc:AlternateContent xmlns:mc="http://schemas.openxmlformats.org/markup-compatibility/2006">
              <mc:Choice xmlns:v="urn:schemas-microsoft-com:vml" Requires="v">
                <p:oleObj spid="_x0000_s44053" name="Document" r:id="rId3" imgW="6108309" imgH="4752950" progId="Word.Document.8">
                  <p:embed/>
                </p:oleObj>
              </mc:Choice>
              <mc:Fallback>
                <p:oleObj name="Document" r:id="rId3" imgW="6108309" imgH="4752950" progId="Word.Document.8">
                  <p:embed/>
                  <p:pic>
                    <p:nvPicPr>
                      <p:cNvPr id="0" name=""/>
                      <p:cNvPicPr>
                        <a:picLocks noChangeAspect="1" noChangeArrowheads="1"/>
                      </p:cNvPicPr>
                      <p:nvPr/>
                    </p:nvPicPr>
                    <p:blipFill>
                      <a:blip r:embed="rId4"/>
                      <a:srcRect/>
                      <a:stretch>
                        <a:fillRect/>
                      </a:stretch>
                    </p:blipFill>
                    <p:spPr bwMode="auto">
                      <a:xfrm>
                        <a:off x="1066800" y="1752600"/>
                        <a:ext cx="6094413" cy="475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2255947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B5F948D-CC6D-4D72-B151-D4FF0A3B0F7C}" type="slidenum">
              <a:rPr kumimoji="0" lang="zh-CN" altLang="en-US" sz="1400"/>
              <a:pPr eaLnBrk="1" hangingPunct="1"/>
              <a:t>111</a:t>
            </a:fld>
            <a:endParaRPr kumimoji="0" lang="en-US" altLang="zh-CN" sz="1400"/>
          </a:p>
        </p:txBody>
      </p:sp>
      <p:sp>
        <p:nvSpPr>
          <p:cNvPr id="113666"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重载为类的成员函数</a:t>
            </a:r>
          </a:p>
        </p:txBody>
      </p:sp>
      <p:graphicFrame>
        <p:nvGraphicFramePr>
          <p:cNvPr id="116740" name="Object 3"/>
          <p:cNvGraphicFramePr>
            <a:graphicFrameLocks noChangeAspect="1"/>
          </p:cNvGraphicFramePr>
          <p:nvPr>
            <p:extLst>
              <p:ext uri="{D42A27DB-BD31-4B8C-83A1-F6EECF244321}">
                <p14:modId xmlns:p14="http://schemas.microsoft.com/office/powerpoint/2010/main" val="1923611599"/>
              </p:ext>
            </p:extLst>
          </p:nvPr>
        </p:nvGraphicFramePr>
        <p:xfrm>
          <a:off x="4572000" y="1687513"/>
          <a:ext cx="4864100" cy="4789487"/>
        </p:xfrm>
        <a:graphic>
          <a:graphicData uri="http://schemas.openxmlformats.org/presentationml/2006/ole">
            <mc:AlternateContent xmlns:mc="http://schemas.openxmlformats.org/markup-compatibility/2006">
              <mc:Choice xmlns:v="urn:schemas-microsoft-com:vml" Requires="v">
                <p:oleObj spid="_x0000_s45098" name="Document" r:id="rId3" imgW="4918327" imgH="5151425" progId="Word.Document.8">
                  <p:embed/>
                </p:oleObj>
              </mc:Choice>
              <mc:Fallback>
                <p:oleObj name="Document" r:id="rId3" imgW="4918327" imgH="5151425" progId="Word.Document.8">
                  <p:embed/>
                  <p:pic>
                    <p:nvPicPr>
                      <p:cNvPr id="0" name=""/>
                      <p:cNvPicPr>
                        <a:picLocks noChangeAspect="1" noChangeArrowheads="1"/>
                      </p:cNvPicPr>
                      <p:nvPr/>
                    </p:nvPicPr>
                    <p:blipFill>
                      <a:blip r:embed="rId4"/>
                      <a:srcRect/>
                      <a:stretch>
                        <a:fillRect/>
                      </a:stretch>
                    </p:blipFill>
                    <p:spPr bwMode="auto">
                      <a:xfrm>
                        <a:off x="4572000" y="1687513"/>
                        <a:ext cx="4864100" cy="4789487"/>
                      </a:xfrm>
                      <a:prstGeom prst="rect">
                        <a:avLst/>
                      </a:prstGeom>
                      <a:noFill/>
                      <a:ln>
                        <a:noFill/>
                      </a:ln>
                      <a:effectLst/>
                      <a:extLst/>
                    </p:spPr>
                  </p:pic>
                </p:oleObj>
              </mc:Fallback>
            </mc:AlternateContent>
          </a:graphicData>
        </a:graphic>
      </p:graphicFrame>
      <p:graphicFrame>
        <p:nvGraphicFramePr>
          <p:cNvPr id="116741" name="Object 4"/>
          <p:cNvGraphicFramePr>
            <a:graphicFrameLocks noChangeAspect="1"/>
          </p:cNvGraphicFramePr>
          <p:nvPr>
            <p:extLst>
              <p:ext uri="{D42A27DB-BD31-4B8C-83A1-F6EECF244321}">
                <p14:modId xmlns:p14="http://schemas.microsoft.com/office/powerpoint/2010/main" val="79099755"/>
              </p:ext>
            </p:extLst>
          </p:nvPr>
        </p:nvGraphicFramePr>
        <p:xfrm>
          <a:off x="539552" y="1484784"/>
          <a:ext cx="4968552" cy="4703763"/>
        </p:xfrm>
        <a:graphic>
          <a:graphicData uri="http://schemas.openxmlformats.org/presentationml/2006/ole">
            <mc:AlternateContent xmlns:mc="http://schemas.openxmlformats.org/markup-compatibility/2006">
              <mc:Choice xmlns:v="urn:schemas-microsoft-com:vml" Requires="v">
                <p:oleObj spid="_x0000_s45099" name="Document" r:id="rId5" imgW="7122496" imgH="4754755" progId="Word.Document.8">
                  <p:embed/>
                </p:oleObj>
              </mc:Choice>
              <mc:Fallback>
                <p:oleObj name="Document" r:id="rId5" imgW="7122496" imgH="4754755" progId="Word.Document.8">
                  <p:embed/>
                  <p:pic>
                    <p:nvPicPr>
                      <p:cNvPr id="0" name=""/>
                      <p:cNvPicPr>
                        <a:picLocks noChangeAspect="1" noChangeArrowheads="1"/>
                      </p:cNvPicPr>
                      <p:nvPr/>
                    </p:nvPicPr>
                    <p:blipFill>
                      <a:blip r:embed="rId6"/>
                      <a:srcRect/>
                      <a:stretch>
                        <a:fillRect/>
                      </a:stretch>
                    </p:blipFill>
                    <p:spPr bwMode="auto">
                      <a:xfrm>
                        <a:off x="539552" y="1484784"/>
                        <a:ext cx="4968552" cy="470376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5939265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5F6D234-D13C-4D70-AD54-9B6EAB98304D}" type="slidenum">
              <a:rPr kumimoji="0" lang="zh-CN" altLang="en-US" sz="1400"/>
              <a:pPr eaLnBrk="1" hangingPunct="1"/>
              <a:t>112</a:t>
            </a:fld>
            <a:endParaRPr kumimoji="0" lang="en-US" altLang="zh-CN" sz="1400"/>
          </a:p>
        </p:txBody>
      </p:sp>
      <p:sp>
        <p:nvSpPr>
          <p:cNvPr id="114690"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重载为类的成员函数</a:t>
            </a:r>
          </a:p>
        </p:txBody>
      </p:sp>
      <p:graphicFrame>
        <p:nvGraphicFramePr>
          <p:cNvPr id="117764" name="Object 3"/>
          <p:cNvGraphicFramePr>
            <a:graphicFrameLocks noChangeAspect="1"/>
          </p:cNvGraphicFramePr>
          <p:nvPr>
            <p:extLst>
              <p:ext uri="{D42A27DB-BD31-4B8C-83A1-F6EECF244321}">
                <p14:modId xmlns:p14="http://schemas.microsoft.com/office/powerpoint/2010/main" val="3467363667"/>
              </p:ext>
            </p:extLst>
          </p:nvPr>
        </p:nvGraphicFramePr>
        <p:xfrm>
          <a:off x="1069975" y="1751013"/>
          <a:ext cx="6030913" cy="4027487"/>
        </p:xfrm>
        <a:graphic>
          <a:graphicData uri="http://schemas.openxmlformats.org/presentationml/2006/ole">
            <mc:AlternateContent xmlns:mc="http://schemas.openxmlformats.org/markup-compatibility/2006">
              <mc:Choice xmlns:v="urn:schemas-microsoft-com:vml" Requires="v">
                <p:oleObj spid="_x0000_s46101" name="Document" r:id="rId3" imgW="6108309" imgH="4065629" progId="Word.Document.8">
                  <p:embed/>
                </p:oleObj>
              </mc:Choice>
              <mc:Fallback>
                <p:oleObj name="Document" r:id="rId3" imgW="6108309" imgH="4065629" progId="Word.Document.8">
                  <p:embed/>
                  <p:pic>
                    <p:nvPicPr>
                      <p:cNvPr id="0" name=""/>
                      <p:cNvPicPr>
                        <a:picLocks noChangeAspect="1" noChangeArrowheads="1"/>
                      </p:cNvPicPr>
                      <p:nvPr/>
                    </p:nvPicPr>
                    <p:blipFill>
                      <a:blip r:embed="rId4"/>
                      <a:srcRect/>
                      <a:stretch>
                        <a:fillRect/>
                      </a:stretch>
                    </p:blipFill>
                    <p:spPr bwMode="auto">
                      <a:xfrm>
                        <a:off x="1069975" y="1751013"/>
                        <a:ext cx="6030913" cy="402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0348462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EF564C8-D4A3-4136-B855-3C5B86126DEE}" type="slidenum">
              <a:rPr kumimoji="0" lang="zh-CN" altLang="en-US" sz="1400"/>
              <a:pPr eaLnBrk="1" hangingPunct="1"/>
              <a:t>113</a:t>
            </a:fld>
            <a:endParaRPr kumimoji="0" lang="en-US" altLang="zh-CN" sz="1400"/>
          </a:p>
        </p:txBody>
      </p:sp>
      <p:sp>
        <p:nvSpPr>
          <p:cNvPr id="115714"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重载为类的成员函数</a:t>
            </a:r>
          </a:p>
        </p:txBody>
      </p:sp>
      <p:graphicFrame>
        <p:nvGraphicFramePr>
          <p:cNvPr id="118788" name="Object 3"/>
          <p:cNvGraphicFramePr>
            <a:graphicFrameLocks noChangeAspect="1"/>
          </p:cNvGraphicFramePr>
          <p:nvPr>
            <p:extLst>
              <p:ext uri="{D42A27DB-BD31-4B8C-83A1-F6EECF244321}">
                <p14:modId xmlns:p14="http://schemas.microsoft.com/office/powerpoint/2010/main" val="1288635175"/>
              </p:ext>
            </p:extLst>
          </p:nvPr>
        </p:nvGraphicFramePr>
        <p:xfrm>
          <a:off x="1001713" y="1673225"/>
          <a:ext cx="6002337" cy="4902200"/>
        </p:xfrm>
        <a:graphic>
          <a:graphicData uri="http://schemas.openxmlformats.org/presentationml/2006/ole">
            <mc:AlternateContent xmlns:mc="http://schemas.openxmlformats.org/markup-compatibility/2006">
              <mc:Choice xmlns:v="urn:schemas-microsoft-com:vml" Requires="v">
                <p:oleObj spid="_x0000_s47125" name="Document" r:id="rId3" imgW="6079799" imgH="4950869" progId="Word.Document.8">
                  <p:embed/>
                </p:oleObj>
              </mc:Choice>
              <mc:Fallback>
                <p:oleObj name="Document" r:id="rId3" imgW="6079799" imgH="4950869" progId="Word.Document.8">
                  <p:embed/>
                  <p:pic>
                    <p:nvPicPr>
                      <p:cNvPr id="0" name=""/>
                      <p:cNvPicPr>
                        <a:picLocks noChangeAspect="1" noChangeArrowheads="1"/>
                      </p:cNvPicPr>
                      <p:nvPr/>
                    </p:nvPicPr>
                    <p:blipFill>
                      <a:blip r:embed="rId4"/>
                      <a:srcRect/>
                      <a:stretch>
                        <a:fillRect/>
                      </a:stretch>
                    </p:blipFill>
                    <p:spPr bwMode="auto">
                      <a:xfrm>
                        <a:off x="1001713" y="1673225"/>
                        <a:ext cx="6002337" cy="490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2700891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78A5630-4C39-43DA-B83A-C8771216BB80}" type="slidenum">
              <a:rPr kumimoji="0" lang="zh-CN" altLang="en-US" sz="1400"/>
              <a:pPr eaLnBrk="1" hangingPunct="1"/>
              <a:t>114</a:t>
            </a:fld>
            <a:endParaRPr kumimoji="0" lang="en-US" altLang="zh-CN" sz="1400"/>
          </a:p>
        </p:txBody>
      </p:sp>
      <p:sp>
        <p:nvSpPr>
          <p:cNvPr id="116738"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FFFFFF"/>
                  </a:outerShdw>
                </a:effectLst>
                <a:latin typeface="宋体" pitchFamily="2" charset="-122"/>
              </a:rPr>
              <a:t>7.2</a:t>
            </a:r>
            <a:r>
              <a:rPr lang="zh-CN" altLang="zh-CN" b="1" smtClean="0">
                <a:effectLst>
                  <a:outerShdw blurRad="38100" dist="38100" dir="2700000" algn="tl">
                    <a:srgbClr val="FFFFFF"/>
                  </a:outerShdw>
                </a:effectLst>
                <a:latin typeface="宋体" pitchFamily="2" charset="-122"/>
              </a:rPr>
              <a:t>重载为类的友元函数</a:t>
            </a:r>
          </a:p>
        </p:txBody>
      </p:sp>
      <p:graphicFrame>
        <p:nvGraphicFramePr>
          <p:cNvPr id="119812" name="Object 3"/>
          <p:cNvGraphicFramePr>
            <a:graphicFrameLocks noChangeAspect="1"/>
          </p:cNvGraphicFramePr>
          <p:nvPr>
            <p:extLst>
              <p:ext uri="{D42A27DB-BD31-4B8C-83A1-F6EECF244321}">
                <p14:modId xmlns:p14="http://schemas.microsoft.com/office/powerpoint/2010/main" val="2456239165"/>
              </p:ext>
            </p:extLst>
          </p:nvPr>
        </p:nvGraphicFramePr>
        <p:xfrm>
          <a:off x="1069975" y="1751013"/>
          <a:ext cx="6002338" cy="4708525"/>
        </p:xfrm>
        <a:graphic>
          <a:graphicData uri="http://schemas.openxmlformats.org/presentationml/2006/ole">
            <mc:AlternateContent xmlns:mc="http://schemas.openxmlformats.org/markup-compatibility/2006">
              <mc:Choice xmlns:v="urn:schemas-microsoft-com:vml" Requires="v">
                <p:oleObj spid="_x0000_s48149" name="Document" r:id="rId3" imgW="6079799" imgH="4752950" progId="Word.Document.8">
                  <p:embed/>
                </p:oleObj>
              </mc:Choice>
              <mc:Fallback>
                <p:oleObj name="Document" r:id="rId3" imgW="6079799" imgH="4752950" progId="Word.Document.8">
                  <p:embed/>
                  <p:pic>
                    <p:nvPicPr>
                      <p:cNvPr id="0" name=""/>
                      <p:cNvPicPr>
                        <a:picLocks noChangeAspect="1" noChangeArrowheads="1"/>
                      </p:cNvPicPr>
                      <p:nvPr/>
                    </p:nvPicPr>
                    <p:blipFill>
                      <a:blip r:embed="rId4"/>
                      <a:srcRect/>
                      <a:stretch>
                        <a:fillRect/>
                      </a:stretch>
                    </p:blipFill>
                    <p:spPr bwMode="auto">
                      <a:xfrm>
                        <a:off x="1069975" y="1751013"/>
                        <a:ext cx="6002338" cy="470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4274213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32F663D-A0FA-415D-A0BD-CC241E7172F9}" type="slidenum">
              <a:rPr kumimoji="0" lang="zh-CN" altLang="en-US" sz="1400"/>
              <a:pPr eaLnBrk="1" hangingPunct="1"/>
              <a:t>115</a:t>
            </a:fld>
            <a:endParaRPr kumimoji="0" lang="en-US" altLang="zh-CN" sz="1400"/>
          </a:p>
        </p:txBody>
      </p:sp>
      <p:sp>
        <p:nvSpPr>
          <p:cNvPr id="117762"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重载为类的友元函数</a:t>
            </a:r>
          </a:p>
        </p:txBody>
      </p:sp>
      <p:graphicFrame>
        <p:nvGraphicFramePr>
          <p:cNvPr id="120836" name="Object 4"/>
          <p:cNvGraphicFramePr>
            <a:graphicFrameLocks noChangeAspect="1"/>
          </p:cNvGraphicFramePr>
          <p:nvPr>
            <p:extLst>
              <p:ext uri="{D42A27DB-BD31-4B8C-83A1-F6EECF244321}">
                <p14:modId xmlns:p14="http://schemas.microsoft.com/office/powerpoint/2010/main" val="1448376310"/>
              </p:ext>
            </p:extLst>
          </p:nvPr>
        </p:nvGraphicFramePr>
        <p:xfrm>
          <a:off x="1295400" y="1752600"/>
          <a:ext cx="4743450" cy="5715000"/>
        </p:xfrm>
        <a:graphic>
          <a:graphicData uri="http://schemas.openxmlformats.org/presentationml/2006/ole">
            <mc:AlternateContent xmlns:mc="http://schemas.openxmlformats.org/markup-compatibility/2006">
              <mc:Choice xmlns:v="urn:schemas-microsoft-com:vml" Requires="v">
                <p:oleObj spid="_x0000_s49173" name="Document" r:id="rId3" imgW="6108309" imgH="7331302" progId="Word.Document.8">
                  <p:embed/>
                </p:oleObj>
              </mc:Choice>
              <mc:Fallback>
                <p:oleObj name="Document" r:id="rId3" imgW="6108309" imgH="7331302" progId="Word.Document.8">
                  <p:embed/>
                  <p:pic>
                    <p:nvPicPr>
                      <p:cNvPr id="0" name=""/>
                      <p:cNvPicPr>
                        <a:picLocks noChangeAspect="1" noChangeArrowheads="1"/>
                      </p:cNvPicPr>
                      <p:nvPr/>
                    </p:nvPicPr>
                    <p:blipFill>
                      <a:blip r:embed="rId4"/>
                      <a:srcRect/>
                      <a:stretch>
                        <a:fillRect/>
                      </a:stretch>
                    </p:blipFill>
                    <p:spPr bwMode="auto">
                      <a:xfrm>
                        <a:off x="1295400" y="1752600"/>
                        <a:ext cx="474345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1667441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4ACDD50-848D-46C8-AACE-18D58B3A76BB}" type="slidenum">
              <a:rPr kumimoji="0" lang="zh-CN" altLang="en-US" sz="1400"/>
              <a:pPr eaLnBrk="1" hangingPunct="1"/>
              <a:t>116</a:t>
            </a:fld>
            <a:endParaRPr kumimoji="0" lang="en-US" altLang="zh-CN" sz="1400"/>
          </a:p>
        </p:txBody>
      </p:sp>
      <p:sp>
        <p:nvSpPr>
          <p:cNvPr id="118786"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重载为类的友元函数</a:t>
            </a:r>
          </a:p>
        </p:txBody>
      </p:sp>
      <p:graphicFrame>
        <p:nvGraphicFramePr>
          <p:cNvPr id="121860" name="Object 3"/>
          <p:cNvGraphicFramePr>
            <a:graphicFrameLocks noChangeAspect="1"/>
          </p:cNvGraphicFramePr>
          <p:nvPr>
            <p:extLst>
              <p:ext uri="{D42A27DB-BD31-4B8C-83A1-F6EECF244321}">
                <p14:modId xmlns:p14="http://schemas.microsoft.com/office/powerpoint/2010/main" val="1854090150"/>
              </p:ext>
            </p:extLst>
          </p:nvPr>
        </p:nvGraphicFramePr>
        <p:xfrm>
          <a:off x="1066800" y="1752600"/>
          <a:ext cx="6057900" cy="4038600"/>
        </p:xfrm>
        <a:graphic>
          <a:graphicData uri="http://schemas.openxmlformats.org/presentationml/2006/ole">
            <mc:AlternateContent xmlns:mc="http://schemas.openxmlformats.org/markup-compatibility/2006">
              <mc:Choice xmlns:v="urn:schemas-microsoft-com:vml" Requires="v">
                <p:oleObj spid="_x0000_s50197" name="Document" r:id="rId3" imgW="6079799" imgH="4036840" progId="Word.Document.8">
                  <p:embed/>
                </p:oleObj>
              </mc:Choice>
              <mc:Fallback>
                <p:oleObj name="Document" r:id="rId3" imgW="6079799" imgH="4036840" progId="Word.Document.8">
                  <p:embed/>
                  <p:pic>
                    <p:nvPicPr>
                      <p:cNvPr id="0" name=""/>
                      <p:cNvPicPr>
                        <a:picLocks noChangeAspect="1" noChangeArrowheads="1"/>
                      </p:cNvPicPr>
                      <p:nvPr/>
                    </p:nvPicPr>
                    <p:blipFill>
                      <a:blip r:embed="rId4"/>
                      <a:srcRect/>
                      <a:stretch>
                        <a:fillRect/>
                      </a:stretch>
                    </p:blipFill>
                    <p:spPr bwMode="auto">
                      <a:xfrm>
                        <a:off x="1066800" y="1752600"/>
                        <a:ext cx="6057900" cy="403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4358052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5BD4F95-7AC7-4623-A565-6A84C9887571}" type="slidenum">
              <a:rPr kumimoji="0" lang="zh-CN" altLang="en-US" sz="1400"/>
              <a:pPr eaLnBrk="1" hangingPunct="1"/>
              <a:t>117</a:t>
            </a:fld>
            <a:endParaRPr kumimoji="0" lang="en-US" altLang="zh-CN" sz="1400"/>
          </a:p>
        </p:txBody>
      </p:sp>
      <p:sp>
        <p:nvSpPr>
          <p:cNvPr id="119810"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重载为类的友元函数</a:t>
            </a:r>
          </a:p>
        </p:txBody>
      </p:sp>
      <p:graphicFrame>
        <p:nvGraphicFramePr>
          <p:cNvPr id="122884" name="Object 3"/>
          <p:cNvGraphicFramePr>
            <a:graphicFrameLocks noChangeAspect="1"/>
          </p:cNvGraphicFramePr>
          <p:nvPr>
            <p:extLst>
              <p:ext uri="{D42A27DB-BD31-4B8C-83A1-F6EECF244321}">
                <p14:modId xmlns:p14="http://schemas.microsoft.com/office/powerpoint/2010/main" val="2308358693"/>
              </p:ext>
            </p:extLst>
          </p:nvPr>
        </p:nvGraphicFramePr>
        <p:xfrm>
          <a:off x="992188" y="1673225"/>
          <a:ext cx="6002337" cy="4902200"/>
        </p:xfrm>
        <a:graphic>
          <a:graphicData uri="http://schemas.openxmlformats.org/presentationml/2006/ole">
            <mc:AlternateContent xmlns:mc="http://schemas.openxmlformats.org/markup-compatibility/2006">
              <mc:Choice xmlns:v="urn:schemas-microsoft-com:vml" Requires="v">
                <p:oleObj spid="_x0000_s51221" name="Document" r:id="rId3" imgW="6079799" imgH="4950869" progId="Word.Document.8">
                  <p:embed/>
                </p:oleObj>
              </mc:Choice>
              <mc:Fallback>
                <p:oleObj name="Document" r:id="rId3" imgW="6079799" imgH="4950869" progId="Word.Document.8">
                  <p:embed/>
                  <p:pic>
                    <p:nvPicPr>
                      <p:cNvPr id="0" name=""/>
                      <p:cNvPicPr>
                        <a:picLocks noChangeAspect="1" noChangeArrowheads="1"/>
                      </p:cNvPicPr>
                      <p:nvPr/>
                    </p:nvPicPr>
                    <p:blipFill>
                      <a:blip r:embed="rId4"/>
                      <a:srcRect/>
                      <a:stretch>
                        <a:fillRect/>
                      </a:stretch>
                    </p:blipFill>
                    <p:spPr bwMode="auto">
                      <a:xfrm>
                        <a:off x="992188" y="1673225"/>
                        <a:ext cx="6002337" cy="490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2453421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A2FC889-4394-4424-9079-111AE25E9D47}" type="slidenum">
              <a:rPr kumimoji="0" lang="zh-CN" altLang="en-US" sz="1400"/>
              <a:pPr eaLnBrk="1" hangingPunct="1"/>
              <a:t>118</a:t>
            </a:fld>
            <a:endParaRPr kumimoji="0" lang="en-US" altLang="zh-CN" sz="1400"/>
          </a:p>
        </p:txBody>
      </p:sp>
      <p:sp>
        <p:nvSpPr>
          <p:cNvPr id="120834"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FFFFFF"/>
                  </a:outerShdw>
                </a:effectLst>
                <a:latin typeface="宋体" pitchFamily="2" charset="-122"/>
              </a:rPr>
              <a:t>7.3</a:t>
            </a:r>
            <a:r>
              <a:rPr lang="zh-CN" altLang="zh-CN" b="1" smtClean="0">
                <a:effectLst>
                  <a:outerShdw blurRad="38100" dist="38100" dir="2700000" algn="tl">
                    <a:srgbClr val="FFFFFF"/>
                  </a:outerShdw>
                </a:effectLst>
                <a:latin typeface="宋体" pitchFamily="2" charset="-122"/>
              </a:rPr>
              <a:t>两种方法的比较</a:t>
            </a:r>
          </a:p>
        </p:txBody>
      </p:sp>
      <p:sp>
        <p:nvSpPr>
          <p:cNvPr id="123908" name="Rectangle 3"/>
          <p:cNvSpPr>
            <a:spLocks noGrp="1" noChangeArrowheads="1"/>
          </p:cNvSpPr>
          <p:nvPr>
            <p:ph type="body" idx="1"/>
          </p:nvPr>
        </p:nvSpPr>
        <p:spPr/>
        <p:txBody>
          <a:bodyPr/>
          <a:lstStyle/>
          <a:p>
            <a:pPr eaLnBrk="1" hangingPunct="1">
              <a:lnSpc>
                <a:spcPct val="90000"/>
              </a:lnSpc>
            </a:pPr>
            <a:r>
              <a:rPr lang="zh-CN" altLang="zh-CN" b="1" dirty="0" smtClean="0">
                <a:latin typeface="宋体" pitchFamily="2" charset="-122"/>
              </a:rPr>
              <a:t>一元函数最好重载为成员函数</a:t>
            </a:r>
          </a:p>
          <a:p>
            <a:pPr eaLnBrk="1" hangingPunct="1">
              <a:lnSpc>
                <a:spcPct val="90000"/>
              </a:lnSpc>
            </a:pPr>
            <a:r>
              <a:rPr lang="zh-CN" altLang="zh-CN" b="1" dirty="0" smtClean="0">
                <a:latin typeface="宋体" pitchFamily="2" charset="-122"/>
              </a:rPr>
              <a:t>二元函数一般重载为友元函数</a:t>
            </a:r>
          </a:p>
          <a:p>
            <a:pPr lvl="1" eaLnBrk="1" hangingPunct="1">
              <a:lnSpc>
                <a:spcPct val="90000"/>
              </a:lnSpc>
            </a:pPr>
            <a:r>
              <a:rPr lang="zh-CN" altLang="zh-CN" b="1" dirty="0" smtClean="0">
                <a:latin typeface="宋体" pitchFamily="2" charset="-122"/>
              </a:rPr>
              <a:t>27.5+</a:t>
            </a:r>
            <a:r>
              <a:rPr lang="en-US" altLang="zh-CN" b="1" dirty="0" smtClean="0">
                <a:latin typeface="宋体" pitchFamily="2" charset="-122"/>
              </a:rPr>
              <a:t>x</a:t>
            </a:r>
          </a:p>
          <a:p>
            <a:pPr eaLnBrk="1" hangingPunct="1">
              <a:lnSpc>
                <a:spcPct val="90000"/>
              </a:lnSpc>
            </a:pPr>
            <a:r>
              <a:rPr lang="zh-CN" altLang="zh-CN" b="1" dirty="0" smtClean="0">
                <a:solidFill>
                  <a:srgbClr val="FF0000"/>
                </a:solidFill>
                <a:latin typeface="宋体" pitchFamily="2" charset="-122"/>
              </a:rPr>
              <a:t>赋值操作符只能重载为成员函数</a:t>
            </a:r>
          </a:p>
          <a:p>
            <a:pPr lvl="1" eaLnBrk="1" hangingPunct="1">
              <a:lnSpc>
                <a:spcPct val="90000"/>
              </a:lnSpc>
            </a:pPr>
            <a:r>
              <a:rPr lang="zh-CN" altLang="zh-CN" b="1" dirty="0" smtClean="0">
                <a:latin typeface="宋体" pitchFamily="2" charset="-122"/>
              </a:rPr>
              <a:t>27.5=</a:t>
            </a:r>
            <a:r>
              <a:rPr lang="en-US" altLang="zh-CN" b="1" dirty="0" smtClean="0">
                <a:latin typeface="宋体" pitchFamily="2" charset="-122"/>
              </a:rPr>
              <a:t>x</a:t>
            </a:r>
          </a:p>
          <a:p>
            <a:pPr eaLnBrk="1" hangingPunct="1">
              <a:lnSpc>
                <a:spcPct val="90000"/>
              </a:lnSpc>
            </a:pPr>
            <a:r>
              <a:rPr lang="en-US" altLang="zh-CN" b="1" dirty="0" smtClean="0">
                <a:latin typeface="宋体" pitchFamily="2" charset="-122"/>
              </a:rPr>
              <a:t>++</a:t>
            </a:r>
            <a:r>
              <a:rPr lang="zh-CN" altLang="zh-CN" b="1" dirty="0" smtClean="0">
                <a:latin typeface="宋体" pitchFamily="2" charset="-122"/>
              </a:rPr>
              <a:t>和--操作符有两种形式，一般被重载为成员函数</a:t>
            </a:r>
          </a:p>
          <a:p>
            <a:pPr lvl="1" eaLnBrk="1" hangingPunct="1">
              <a:lnSpc>
                <a:spcPct val="90000"/>
              </a:lnSpc>
            </a:pPr>
            <a:r>
              <a:rPr lang="zh-CN" altLang="zh-CN" b="1" dirty="0" smtClean="0">
                <a:latin typeface="宋体" pitchFamily="2" charset="-122"/>
              </a:rPr>
              <a:t>其中后缀操作重载后带有一个整型参数。</a:t>
            </a:r>
          </a:p>
        </p:txBody>
      </p:sp>
    </p:spTree>
    <p:extLst>
      <p:ext uri="{BB962C8B-B14F-4D97-AF65-F5344CB8AC3E}">
        <p14:creationId xmlns:p14="http://schemas.microsoft.com/office/powerpoint/2010/main" val="76406278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289A5BA-7756-4E4D-989D-79D1E6B824FC}" type="slidenum">
              <a:rPr kumimoji="0" lang="zh-CN" altLang="en-US" sz="1400"/>
              <a:pPr eaLnBrk="1" hangingPunct="1"/>
              <a:t>119</a:t>
            </a:fld>
            <a:endParaRPr kumimoji="0" lang="en-US" altLang="zh-CN" sz="1400"/>
          </a:p>
        </p:txBody>
      </p:sp>
      <p:sp>
        <p:nvSpPr>
          <p:cNvPr id="121858"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两种方法的比较</a:t>
            </a:r>
          </a:p>
        </p:txBody>
      </p:sp>
      <p:sp>
        <p:nvSpPr>
          <p:cNvPr id="124932" name="Rectangle 3"/>
          <p:cNvSpPr>
            <a:spLocks noGrp="1" noChangeArrowheads="1"/>
          </p:cNvSpPr>
          <p:nvPr>
            <p:ph type="body" idx="1"/>
          </p:nvPr>
        </p:nvSpPr>
        <p:spPr/>
        <p:txBody>
          <a:bodyPr/>
          <a:lstStyle/>
          <a:p>
            <a:pPr eaLnBrk="1" hangingPunct="1"/>
            <a:r>
              <a:rPr lang="zh-CN" altLang="zh-CN" b="1" dirty="0" smtClean="0">
                <a:latin typeface="宋体" pitchFamily="2" charset="-122"/>
              </a:rPr>
              <a:t>下标操作符只能被重载为成员函数</a:t>
            </a:r>
          </a:p>
          <a:p>
            <a:pPr eaLnBrk="1" hangingPunct="1"/>
            <a:r>
              <a:rPr lang="zh-CN" altLang="zh-CN" b="1" dirty="0" smtClean="0">
                <a:latin typeface="宋体" pitchFamily="2" charset="-122"/>
              </a:rPr>
              <a:t>函数调用操作符可以看作是下标操作符的扩展</a:t>
            </a:r>
            <a:endParaRPr lang="zh-CN" altLang="en-US" b="1" dirty="0" smtClean="0">
              <a:latin typeface="宋体" pitchFamily="2" charset="-122"/>
            </a:endParaRPr>
          </a:p>
          <a:p>
            <a:pPr eaLnBrk="1" hangingPunct="1"/>
            <a:endParaRPr lang="zh-CN" altLang="zh-CN" b="1" dirty="0" smtClean="0">
              <a:latin typeface="宋体" pitchFamily="2" charset="-122"/>
            </a:endParaRPr>
          </a:p>
        </p:txBody>
      </p:sp>
    </p:spTree>
    <p:extLst>
      <p:ext uri="{BB962C8B-B14F-4D97-AF65-F5344CB8AC3E}">
        <p14:creationId xmlns:p14="http://schemas.microsoft.com/office/powerpoint/2010/main" val="825857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FD72296-5F8A-46C2-9E10-89091B80DB4C}" type="slidenum">
              <a:rPr kumimoji="0" lang="zh-CN" altLang="en-US" sz="1400"/>
              <a:pPr eaLnBrk="1" hangingPunct="1"/>
              <a:t>12</a:t>
            </a:fld>
            <a:endParaRPr kumimoji="0" lang="en-US" altLang="zh-CN" sz="1400"/>
          </a:p>
        </p:txBody>
      </p:sp>
      <p:sp>
        <p:nvSpPr>
          <p:cNvPr id="1052674" name="Rectangle 2"/>
          <p:cNvSpPr>
            <a:spLocks noGrp="1" noChangeArrowheads="1"/>
          </p:cNvSpPr>
          <p:nvPr>
            <p:ph type="title"/>
          </p:nvPr>
        </p:nvSpPr>
        <p:spPr>
          <a:xfrm>
            <a:off x="762000" y="152400"/>
            <a:ext cx="7086600" cy="1447800"/>
          </a:xfrm>
        </p:spPr>
        <p:txBody>
          <a:bodyPr/>
          <a:lstStyle/>
          <a:p>
            <a:pPr eaLnBrk="1" hangingPunct="1">
              <a:defRPr/>
            </a:pPr>
            <a:r>
              <a:rPr lang="zh-CN" altLang="en-US" smtClean="0">
                <a:solidFill>
                  <a:schemeClr val="tx1"/>
                </a:solidFill>
              </a:rPr>
              <a:t>面向过程思想</a:t>
            </a:r>
          </a:p>
        </p:txBody>
      </p:sp>
      <p:sp>
        <p:nvSpPr>
          <p:cNvPr id="15364" name="Text Box 3"/>
          <p:cNvSpPr txBox="1">
            <a:spLocks noChangeArrowheads="1"/>
          </p:cNvSpPr>
          <p:nvPr/>
        </p:nvSpPr>
        <p:spPr bwMode="auto">
          <a:xfrm>
            <a:off x="2895600" y="1371600"/>
            <a:ext cx="2438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zh-CN" altLang="en-US"/>
              <a:t>问题域 </a:t>
            </a:r>
            <a:r>
              <a:rPr kumimoji="0" lang="en-US" altLang="zh-CN"/>
              <a:t>(Domain)</a:t>
            </a:r>
          </a:p>
        </p:txBody>
      </p:sp>
      <p:sp>
        <p:nvSpPr>
          <p:cNvPr id="15365" name="Text Box 4"/>
          <p:cNvSpPr txBox="1">
            <a:spLocks noChangeArrowheads="1"/>
          </p:cNvSpPr>
          <p:nvPr/>
        </p:nvSpPr>
        <p:spPr bwMode="auto">
          <a:xfrm>
            <a:off x="1676400" y="2209800"/>
            <a:ext cx="4953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zh-CN" altLang="en-US" dirty="0"/>
              <a:t>以问题域的系统流程为中心分析</a:t>
            </a:r>
          </a:p>
        </p:txBody>
      </p:sp>
      <p:sp>
        <p:nvSpPr>
          <p:cNvPr id="15366" name="Line 5"/>
          <p:cNvSpPr>
            <a:spLocks noChangeShapeType="1"/>
          </p:cNvSpPr>
          <p:nvPr/>
        </p:nvSpPr>
        <p:spPr bwMode="auto">
          <a:xfrm>
            <a:off x="40386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5367" name="Text Box 6"/>
          <p:cNvSpPr txBox="1">
            <a:spLocks noChangeArrowheads="1"/>
          </p:cNvSpPr>
          <p:nvPr/>
        </p:nvSpPr>
        <p:spPr bwMode="auto">
          <a:xfrm>
            <a:off x="1676400" y="30480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a:t>Sub1</a:t>
            </a:r>
          </a:p>
        </p:txBody>
      </p:sp>
      <p:sp>
        <p:nvSpPr>
          <p:cNvPr id="15368" name="Text Box 7"/>
          <p:cNvSpPr txBox="1">
            <a:spLocks noChangeArrowheads="1"/>
          </p:cNvSpPr>
          <p:nvPr/>
        </p:nvSpPr>
        <p:spPr bwMode="auto">
          <a:xfrm>
            <a:off x="3124200" y="30480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a:t>Sub2</a:t>
            </a:r>
          </a:p>
        </p:txBody>
      </p:sp>
      <p:sp>
        <p:nvSpPr>
          <p:cNvPr id="15369" name="Text Box 8"/>
          <p:cNvSpPr txBox="1">
            <a:spLocks noChangeArrowheads="1"/>
          </p:cNvSpPr>
          <p:nvPr/>
        </p:nvSpPr>
        <p:spPr bwMode="auto">
          <a:xfrm>
            <a:off x="5410200" y="30480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a:t>Subn</a:t>
            </a:r>
          </a:p>
        </p:txBody>
      </p:sp>
      <p:sp>
        <p:nvSpPr>
          <p:cNvPr id="15370" name="Text Box 9"/>
          <p:cNvSpPr txBox="1">
            <a:spLocks noChangeArrowheads="1"/>
          </p:cNvSpPr>
          <p:nvPr/>
        </p:nvSpPr>
        <p:spPr bwMode="auto">
          <a:xfrm>
            <a:off x="4495800" y="2971800"/>
            <a:ext cx="83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a:t>….</a:t>
            </a:r>
          </a:p>
        </p:txBody>
      </p:sp>
      <p:sp>
        <p:nvSpPr>
          <p:cNvPr id="15371" name="Line 10"/>
          <p:cNvSpPr>
            <a:spLocks noChangeShapeType="1"/>
          </p:cNvSpPr>
          <p:nvPr/>
        </p:nvSpPr>
        <p:spPr bwMode="auto">
          <a:xfrm>
            <a:off x="2362200" y="2667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5372" name="Line 11"/>
          <p:cNvSpPr>
            <a:spLocks noChangeShapeType="1"/>
          </p:cNvSpPr>
          <p:nvPr/>
        </p:nvSpPr>
        <p:spPr bwMode="auto">
          <a:xfrm>
            <a:off x="3657600" y="2667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5373" name="Line 12"/>
          <p:cNvSpPr>
            <a:spLocks noChangeShapeType="1"/>
          </p:cNvSpPr>
          <p:nvPr/>
        </p:nvSpPr>
        <p:spPr bwMode="auto">
          <a:xfrm>
            <a:off x="5943600" y="2667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5374" name="Text Box 13"/>
          <p:cNvSpPr txBox="1">
            <a:spLocks noChangeArrowheads="1"/>
          </p:cNvSpPr>
          <p:nvPr/>
        </p:nvSpPr>
        <p:spPr bwMode="auto">
          <a:xfrm>
            <a:off x="1676400" y="3962400"/>
            <a:ext cx="4953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zh-CN" altLang="en-US"/>
              <a:t>各子流程实现</a:t>
            </a:r>
            <a:r>
              <a:rPr kumimoji="0" lang="en-US" altLang="zh-CN"/>
              <a:t>----</a:t>
            </a:r>
            <a:r>
              <a:rPr kumimoji="0" lang="zh-CN" altLang="en-US"/>
              <a:t>函数化</a:t>
            </a:r>
          </a:p>
        </p:txBody>
      </p:sp>
      <p:sp>
        <p:nvSpPr>
          <p:cNvPr id="15375" name="AutoShape 14"/>
          <p:cNvSpPr>
            <a:spLocks noChangeArrowheads="1"/>
          </p:cNvSpPr>
          <p:nvPr/>
        </p:nvSpPr>
        <p:spPr bwMode="auto">
          <a:xfrm>
            <a:off x="3810000" y="3505200"/>
            <a:ext cx="381000" cy="457200"/>
          </a:xfrm>
          <a:prstGeom prst="downArrow">
            <a:avLst>
              <a:gd name="adj1" fmla="val 50000"/>
              <a:gd name="adj2" fmla="val 3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5376" name="Text Box 15"/>
          <p:cNvSpPr txBox="1">
            <a:spLocks noChangeArrowheads="1"/>
          </p:cNvSpPr>
          <p:nvPr/>
        </p:nvSpPr>
        <p:spPr bwMode="auto">
          <a:xfrm>
            <a:off x="1676400" y="48006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en-US" altLang="zh-CN"/>
              <a:t>Func1</a:t>
            </a:r>
          </a:p>
        </p:txBody>
      </p:sp>
      <p:sp>
        <p:nvSpPr>
          <p:cNvPr id="15377" name="Text Box 16"/>
          <p:cNvSpPr txBox="1">
            <a:spLocks noChangeArrowheads="1"/>
          </p:cNvSpPr>
          <p:nvPr/>
        </p:nvSpPr>
        <p:spPr bwMode="auto">
          <a:xfrm>
            <a:off x="3124200" y="48006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en-US" altLang="zh-CN"/>
              <a:t>Func2</a:t>
            </a:r>
          </a:p>
        </p:txBody>
      </p:sp>
      <p:sp>
        <p:nvSpPr>
          <p:cNvPr id="15378" name="Text Box 17"/>
          <p:cNvSpPr txBox="1">
            <a:spLocks noChangeArrowheads="1"/>
          </p:cNvSpPr>
          <p:nvPr/>
        </p:nvSpPr>
        <p:spPr bwMode="auto">
          <a:xfrm>
            <a:off x="5410200" y="48006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en-US" altLang="zh-CN"/>
              <a:t>Funcn</a:t>
            </a:r>
          </a:p>
        </p:txBody>
      </p:sp>
      <p:sp>
        <p:nvSpPr>
          <p:cNvPr id="15379" name="Text Box 18"/>
          <p:cNvSpPr txBox="1">
            <a:spLocks noChangeArrowheads="1"/>
          </p:cNvSpPr>
          <p:nvPr/>
        </p:nvSpPr>
        <p:spPr bwMode="auto">
          <a:xfrm>
            <a:off x="4495800" y="4724400"/>
            <a:ext cx="83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a:t>….</a:t>
            </a:r>
          </a:p>
        </p:txBody>
      </p:sp>
      <p:sp>
        <p:nvSpPr>
          <p:cNvPr id="15380" name="Line 19"/>
          <p:cNvSpPr>
            <a:spLocks noChangeShapeType="1"/>
          </p:cNvSpPr>
          <p:nvPr/>
        </p:nvSpPr>
        <p:spPr bwMode="auto">
          <a:xfrm>
            <a:off x="2362200" y="441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5381" name="Line 20"/>
          <p:cNvSpPr>
            <a:spLocks noChangeShapeType="1"/>
          </p:cNvSpPr>
          <p:nvPr/>
        </p:nvSpPr>
        <p:spPr bwMode="auto">
          <a:xfrm>
            <a:off x="3657600" y="441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5382" name="Line 21"/>
          <p:cNvSpPr>
            <a:spLocks noChangeShapeType="1"/>
          </p:cNvSpPr>
          <p:nvPr/>
        </p:nvSpPr>
        <p:spPr bwMode="auto">
          <a:xfrm>
            <a:off x="5943600" y="441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5383" name="Text Box 22"/>
          <p:cNvSpPr txBox="1">
            <a:spLocks noChangeArrowheads="1"/>
          </p:cNvSpPr>
          <p:nvPr/>
        </p:nvSpPr>
        <p:spPr bwMode="auto">
          <a:xfrm>
            <a:off x="762000" y="5715000"/>
            <a:ext cx="6705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zh-CN" altLang="en-US"/>
              <a:t>根据系统的流程组建软件，通过函数的调用实现</a:t>
            </a:r>
          </a:p>
        </p:txBody>
      </p:sp>
      <p:sp>
        <p:nvSpPr>
          <p:cNvPr id="15384" name="AutoShape 23"/>
          <p:cNvSpPr>
            <a:spLocks noChangeArrowheads="1"/>
          </p:cNvSpPr>
          <p:nvPr/>
        </p:nvSpPr>
        <p:spPr bwMode="auto">
          <a:xfrm>
            <a:off x="3810000" y="5257800"/>
            <a:ext cx="381000" cy="457200"/>
          </a:xfrm>
          <a:prstGeom prst="downArrow">
            <a:avLst>
              <a:gd name="adj1" fmla="val 50000"/>
              <a:gd name="adj2" fmla="val 3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extLst>
      <p:ext uri="{BB962C8B-B14F-4D97-AF65-F5344CB8AC3E}">
        <p14:creationId xmlns:p14="http://schemas.microsoft.com/office/powerpoint/2010/main" val="1973038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9F52DA-E9C3-4F2D-9A37-B23F85AAFA3E}" type="slidenum">
              <a:rPr kumimoji="0" lang="zh-CN" altLang="en-US" sz="1400"/>
              <a:pPr eaLnBrk="1" hangingPunct="1"/>
              <a:t>120</a:t>
            </a:fld>
            <a:endParaRPr kumimoji="0" lang="en-US" altLang="zh-CN" sz="1400"/>
          </a:p>
        </p:txBody>
      </p:sp>
      <p:sp>
        <p:nvSpPr>
          <p:cNvPr id="122882"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第</a:t>
            </a:r>
            <a:r>
              <a:rPr lang="zh-CN" altLang="en-US" b="1" smtClean="0">
                <a:effectLst>
                  <a:outerShdw blurRad="38100" dist="38100" dir="2700000" algn="tl">
                    <a:srgbClr val="FFFFFF"/>
                  </a:outerShdw>
                </a:effectLst>
                <a:latin typeface="宋体" pitchFamily="2" charset="-122"/>
              </a:rPr>
              <a:t>八</a:t>
            </a:r>
            <a:r>
              <a:rPr lang="zh-CN" altLang="zh-CN" b="1" smtClean="0">
                <a:effectLst>
                  <a:outerShdw blurRad="38100" dist="38100" dir="2700000" algn="tl">
                    <a:srgbClr val="FFFFFF"/>
                  </a:outerShdw>
                </a:effectLst>
                <a:latin typeface="宋体" pitchFamily="2" charset="-122"/>
              </a:rPr>
              <a:t>章 继承与多态性 </a:t>
            </a:r>
          </a:p>
        </p:txBody>
      </p:sp>
      <p:sp>
        <p:nvSpPr>
          <p:cNvPr id="122883" name="Rectangle 3"/>
          <p:cNvSpPr>
            <a:spLocks noGrp="1" noChangeArrowheads="1"/>
          </p:cNvSpPr>
          <p:nvPr>
            <p:ph type="body" idx="1"/>
          </p:nvPr>
        </p:nvSpPr>
        <p:spPr/>
        <p:txBody>
          <a:bodyPr/>
          <a:lstStyle/>
          <a:p>
            <a:pPr eaLnBrk="1" hangingPunct="1"/>
            <a:r>
              <a:rPr lang="zh-CN" altLang="zh-CN" b="1" dirty="0" smtClean="0">
                <a:latin typeface="宋体" pitchFamily="2" charset="-122"/>
              </a:rPr>
              <a:t>通过已有的类进行扩展产生新类的过程</a:t>
            </a:r>
          </a:p>
          <a:p>
            <a:pPr eaLnBrk="1" hangingPunct="1"/>
            <a:r>
              <a:rPr lang="zh-CN" altLang="zh-CN" b="1" dirty="0" smtClean="0">
                <a:latin typeface="宋体" pitchFamily="2" charset="-122"/>
              </a:rPr>
              <a:t>产生的新类称派生类</a:t>
            </a:r>
          </a:p>
          <a:p>
            <a:pPr eaLnBrk="1" hangingPunct="1"/>
            <a:r>
              <a:rPr lang="zh-CN" altLang="zh-CN" b="1" dirty="0" smtClean="0">
                <a:latin typeface="宋体" pitchFamily="2" charset="-122"/>
              </a:rPr>
              <a:t>产生派生类的类称基类或父类。</a:t>
            </a:r>
          </a:p>
          <a:p>
            <a:pPr eaLnBrk="1" hangingPunct="1"/>
            <a:r>
              <a:rPr lang="zh-CN" altLang="zh-CN" b="1" dirty="0" smtClean="0">
                <a:latin typeface="宋体" pitchFamily="2" charset="-122"/>
              </a:rPr>
              <a:t>从一个基类派生称</a:t>
            </a:r>
            <a:r>
              <a:rPr lang="zh-CN" altLang="zh-CN" b="1" dirty="0" smtClean="0">
                <a:solidFill>
                  <a:srgbClr val="FF0000"/>
                </a:solidFill>
                <a:latin typeface="宋体" pitchFamily="2" charset="-122"/>
              </a:rPr>
              <a:t>单基继承</a:t>
            </a:r>
            <a:r>
              <a:rPr lang="zh-CN" altLang="zh-CN" b="1" dirty="0" smtClean="0">
                <a:latin typeface="宋体" pitchFamily="2" charset="-122"/>
              </a:rPr>
              <a:t>，从多个基类派生称</a:t>
            </a:r>
            <a:r>
              <a:rPr lang="zh-CN" altLang="zh-CN" b="1" dirty="0" smtClean="0">
                <a:solidFill>
                  <a:srgbClr val="FF0000"/>
                </a:solidFill>
                <a:latin typeface="宋体" pitchFamily="2" charset="-122"/>
              </a:rPr>
              <a:t>多基继承</a:t>
            </a:r>
            <a:r>
              <a:rPr lang="zh-CN" altLang="zh-CN" b="1" dirty="0" smtClean="0">
                <a:latin typeface="宋体" pitchFamily="2" charset="-122"/>
              </a:rPr>
              <a:t>。</a:t>
            </a:r>
          </a:p>
        </p:txBody>
      </p:sp>
    </p:spTree>
    <p:extLst>
      <p:ext uri="{BB962C8B-B14F-4D97-AF65-F5344CB8AC3E}">
        <p14:creationId xmlns:p14="http://schemas.microsoft.com/office/powerpoint/2010/main" val="1536574300"/>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3">
                                            <p:txEl>
                                              <p:pRg st="2" end="2"/>
                                            </p:txEl>
                                          </p:spTgt>
                                        </p:tgtEl>
                                        <p:attrNameLst>
                                          <p:attrName>style.visibility</p:attrName>
                                        </p:attrNameLst>
                                      </p:cBhvr>
                                      <p:to>
                                        <p:strVal val="visible"/>
                                      </p:to>
                                    </p:set>
                                    <p:anim calcmode="lin" valueType="num">
                                      <p:cBhvr additive="base">
                                        <p:cTn id="19" dur="500" fill="hold"/>
                                        <p:tgtEl>
                                          <p:spTgt spid="1228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883">
                                            <p:txEl>
                                              <p:pRg st="3" end="3"/>
                                            </p:txEl>
                                          </p:spTgt>
                                        </p:tgtEl>
                                        <p:attrNameLst>
                                          <p:attrName>style.visibility</p:attrName>
                                        </p:attrNameLst>
                                      </p:cBhvr>
                                      <p:to>
                                        <p:strVal val="visible"/>
                                      </p:to>
                                    </p:set>
                                    <p:anim calcmode="lin" valueType="num">
                                      <p:cBhvr additive="base">
                                        <p:cTn id="25" dur="500" fill="hold"/>
                                        <p:tgtEl>
                                          <p:spTgt spid="1228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88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4D6E039-FAB0-4181-A84D-E339476B9F78}" type="slidenum">
              <a:rPr kumimoji="0" lang="zh-CN" altLang="en-US" sz="1400"/>
              <a:pPr eaLnBrk="1" hangingPunct="1"/>
              <a:t>121</a:t>
            </a:fld>
            <a:endParaRPr kumimoji="0" lang="en-US" altLang="zh-CN" sz="1400"/>
          </a:p>
        </p:txBody>
      </p:sp>
      <p:sp>
        <p:nvSpPr>
          <p:cNvPr id="126979" name="Rectangle 2"/>
          <p:cNvSpPr>
            <a:spLocks noChangeArrowheads="1"/>
          </p:cNvSpPr>
          <p:nvPr/>
        </p:nvSpPr>
        <p:spPr bwMode="auto">
          <a:xfrm>
            <a:off x="3048000" y="4343400"/>
            <a:ext cx="1295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Mouse</a:t>
            </a:r>
          </a:p>
        </p:txBody>
      </p:sp>
      <p:sp>
        <p:nvSpPr>
          <p:cNvPr id="126980" name="Rectangle 3"/>
          <p:cNvSpPr>
            <a:spLocks noChangeArrowheads="1"/>
          </p:cNvSpPr>
          <p:nvPr/>
        </p:nvSpPr>
        <p:spPr bwMode="auto">
          <a:xfrm>
            <a:off x="4495800" y="4343400"/>
            <a:ext cx="1295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Screen</a:t>
            </a:r>
          </a:p>
        </p:txBody>
      </p:sp>
      <p:sp>
        <p:nvSpPr>
          <p:cNvPr id="126981" name="Rectangle 4"/>
          <p:cNvSpPr>
            <a:spLocks noChangeArrowheads="1"/>
          </p:cNvSpPr>
          <p:nvPr/>
        </p:nvSpPr>
        <p:spPr bwMode="auto">
          <a:xfrm>
            <a:off x="2743200" y="2743200"/>
            <a:ext cx="1295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Device</a:t>
            </a:r>
          </a:p>
        </p:txBody>
      </p:sp>
      <p:sp>
        <p:nvSpPr>
          <p:cNvPr id="126982" name="Rectangle 5"/>
          <p:cNvSpPr>
            <a:spLocks noChangeArrowheads="1"/>
          </p:cNvSpPr>
          <p:nvPr/>
        </p:nvSpPr>
        <p:spPr bwMode="auto">
          <a:xfrm>
            <a:off x="990600" y="4343400"/>
            <a:ext cx="19050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Keyboard</a:t>
            </a:r>
          </a:p>
        </p:txBody>
      </p:sp>
      <p:sp>
        <p:nvSpPr>
          <p:cNvPr id="126983" name="Rectangle 6"/>
          <p:cNvSpPr>
            <a:spLocks noChangeArrowheads="1"/>
          </p:cNvSpPr>
          <p:nvPr/>
        </p:nvSpPr>
        <p:spPr bwMode="auto">
          <a:xfrm>
            <a:off x="7162800" y="2667000"/>
            <a:ext cx="1295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Tree</a:t>
            </a:r>
          </a:p>
        </p:txBody>
      </p:sp>
      <p:sp>
        <p:nvSpPr>
          <p:cNvPr id="126984" name="Rectangle 7"/>
          <p:cNvSpPr>
            <a:spLocks noChangeArrowheads="1"/>
          </p:cNvSpPr>
          <p:nvPr/>
        </p:nvSpPr>
        <p:spPr bwMode="auto">
          <a:xfrm>
            <a:off x="6248400" y="4343400"/>
            <a:ext cx="2057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AppleTree</a:t>
            </a:r>
          </a:p>
        </p:txBody>
      </p:sp>
      <p:sp>
        <p:nvSpPr>
          <p:cNvPr id="126985" name="Rectangle 8"/>
          <p:cNvSpPr>
            <a:spLocks noChangeArrowheads="1"/>
          </p:cNvSpPr>
          <p:nvPr/>
        </p:nvSpPr>
        <p:spPr bwMode="auto">
          <a:xfrm>
            <a:off x="5638800" y="2667000"/>
            <a:ext cx="1295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Fruit</a:t>
            </a:r>
          </a:p>
        </p:txBody>
      </p:sp>
      <p:sp>
        <p:nvSpPr>
          <p:cNvPr id="126986" name="Line 9"/>
          <p:cNvSpPr>
            <a:spLocks noChangeShapeType="1"/>
          </p:cNvSpPr>
          <p:nvPr/>
        </p:nvSpPr>
        <p:spPr bwMode="auto">
          <a:xfrm flipV="1">
            <a:off x="1905000" y="3276600"/>
            <a:ext cx="10668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7" name="Line 10"/>
          <p:cNvSpPr>
            <a:spLocks noChangeShapeType="1"/>
          </p:cNvSpPr>
          <p:nvPr/>
        </p:nvSpPr>
        <p:spPr bwMode="auto">
          <a:xfrm flipV="1">
            <a:off x="3505200" y="32766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8" name="Line 11"/>
          <p:cNvSpPr>
            <a:spLocks noChangeShapeType="1"/>
          </p:cNvSpPr>
          <p:nvPr/>
        </p:nvSpPr>
        <p:spPr bwMode="auto">
          <a:xfrm flipH="1" flipV="1">
            <a:off x="4038600" y="3276600"/>
            <a:ext cx="10668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9" name="Line 12"/>
          <p:cNvSpPr>
            <a:spLocks noChangeShapeType="1"/>
          </p:cNvSpPr>
          <p:nvPr/>
        </p:nvSpPr>
        <p:spPr bwMode="auto">
          <a:xfrm flipV="1">
            <a:off x="6858000" y="3200400"/>
            <a:ext cx="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0" name="Line 13"/>
          <p:cNvSpPr>
            <a:spLocks noChangeShapeType="1"/>
          </p:cNvSpPr>
          <p:nvPr/>
        </p:nvSpPr>
        <p:spPr bwMode="auto">
          <a:xfrm flipV="1">
            <a:off x="8001000" y="3200400"/>
            <a:ext cx="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8" name="Rectangle 14"/>
          <p:cNvSpPr>
            <a:spLocks noGrp="1" noChangeArrowheads="1"/>
          </p:cNvSpPr>
          <p:nvPr>
            <p:ph type="title"/>
          </p:nvPr>
        </p:nvSpPr>
        <p:spPr/>
        <p:txBody>
          <a:bodyPr/>
          <a:lstStyle/>
          <a:p>
            <a:pPr eaLnBrk="1" hangingPunct="1">
              <a:defRPr/>
            </a:pPr>
            <a:endParaRPr lang="zh-CN" altLang="en-US" smtClean="0">
              <a:effectLst>
                <a:outerShdw blurRad="38100" dist="38100" dir="2700000" algn="tl">
                  <a:srgbClr val="FFFFFF"/>
                </a:outerShdw>
              </a:effectLst>
            </a:endParaRPr>
          </a:p>
        </p:txBody>
      </p:sp>
    </p:spTree>
    <p:extLst>
      <p:ext uri="{BB962C8B-B14F-4D97-AF65-F5344CB8AC3E}">
        <p14:creationId xmlns:p14="http://schemas.microsoft.com/office/powerpoint/2010/main" val="194956748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39B2918-4B2F-460A-8ED5-3F9C9EB78E91}" type="slidenum">
              <a:rPr kumimoji="0" lang="zh-CN" altLang="en-US" sz="1400"/>
              <a:pPr eaLnBrk="1" hangingPunct="1"/>
              <a:t>122</a:t>
            </a:fld>
            <a:endParaRPr kumimoji="0" lang="en-US" altLang="zh-CN" sz="1400"/>
          </a:p>
        </p:txBody>
      </p:sp>
      <p:sp>
        <p:nvSpPr>
          <p:cNvPr id="124930" name="Rectangle 2"/>
          <p:cNvSpPr>
            <a:spLocks noGrp="1" noChangeArrowheads="1"/>
          </p:cNvSpPr>
          <p:nvPr>
            <p:ph type="title"/>
          </p:nvPr>
        </p:nvSpPr>
        <p:spPr/>
        <p:txBody>
          <a:bodyPr/>
          <a:lstStyle/>
          <a:p>
            <a:pPr eaLnBrk="1" hangingPunct="1">
              <a:defRPr/>
            </a:pPr>
            <a:r>
              <a:rPr lang="en-US" altLang="zh-CN" smtClean="0">
                <a:effectLst>
                  <a:outerShdw blurRad="38100" dist="38100" dir="2700000" algn="tl">
                    <a:srgbClr val="FFFFFF"/>
                  </a:outerShdw>
                </a:effectLst>
              </a:rPr>
              <a:t>8.1</a:t>
            </a:r>
            <a:r>
              <a:rPr lang="zh-CN" altLang="en-US" smtClean="0">
                <a:effectLst>
                  <a:outerShdw blurRad="38100" dist="38100" dir="2700000" algn="tl">
                    <a:srgbClr val="FFFFFF"/>
                  </a:outerShdw>
                </a:effectLst>
              </a:rPr>
              <a:t>继承</a:t>
            </a:r>
          </a:p>
        </p:txBody>
      </p:sp>
      <p:graphicFrame>
        <p:nvGraphicFramePr>
          <p:cNvPr id="128004" name="Object 3"/>
          <p:cNvGraphicFramePr>
            <a:graphicFrameLocks noChangeAspect="1"/>
          </p:cNvGraphicFramePr>
          <p:nvPr>
            <p:extLst>
              <p:ext uri="{D42A27DB-BD31-4B8C-83A1-F6EECF244321}">
                <p14:modId xmlns:p14="http://schemas.microsoft.com/office/powerpoint/2010/main" val="3328816312"/>
              </p:ext>
            </p:extLst>
          </p:nvPr>
        </p:nvGraphicFramePr>
        <p:xfrm>
          <a:off x="1147763" y="1868488"/>
          <a:ext cx="6770687" cy="4949825"/>
        </p:xfrm>
        <a:graphic>
          <a:graphicData uri="http://schemas.openxmlformats.org/presentationml/2006/ole">
            <mc:AlternateContent xmlns:mc="http://schemas.openxmlformats.org/markup-compatibility/2006">
              <mc:Choice xmlns:v="urn:schemas-microsoft-com:vml" Requires="v">
                <p:oleObj spid="_x0000_s52245" name="Document" r:id="rId3" imgW="6855698" imgH="5000169" progId="Word.Document.8">
                  <p:embed/>
                </p:oleObj>
              </mc:Choice>
              <mc:Fallback>
                <p:oleObj name="Document" r:id="rId3" imgW="6855698" imgH="5000169" progId="Word.Document.8">
                  <p:embed/>
                  <p:pic>
                    <p:nvPicPr>
                      <p:cNvPr id="0" name=""/>
                      <p:cNvPicPr>
                        <a:picLocks noChangeAspect="1" noChangeArrowheads="1"/>
                      </p:cNvPicPr>
                      <p:nvPr/>
                    </p:nvPicPr>
                    <p:blipFill>
                      <a:blip r:embed="rId4"/>
                      <a:srcRect/>
                      <a:stretch>
                        <a:fillRect/>
                      </a:stretch>
                    </p:blipFill>
                    <p:spPr bwMode="auto">
                      <a:xfrm>
                        <a:off x="1147763" y="1868488"/>
                        <a:ext cx="6770687" cy="494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0462944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AF63531-999A-4639-B4EA-DE3019F0D677}" type="slidenum">
              <a:rPr kumimoji="0" lang="zh-CN" altLang="en-US" sz="1400"/>
              <a:pPr eaLnBrk="1" hangingPunct="1"/>
              <a:t>123</a:t>
            </a:fld>
            <a:endParaRPr kumimoji="0" lang="en-US" altLang="zh-CN" sz="1400"/>
          </a:p>
        </p:txBody>
      </p:sp>
      <p:sp>
        <p:nvSpPr>
          <p:cNvPr id="125954"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访问控制</a:t>
            </a:r>
          </a:p>
        </p:txBody>
      </p:sp>
      <p:sp>
        <p:nvSpPr>
          <p:cNvPr id="129028" name="Rectangle 3"/>
          <p:cNvSpPr>
            <a:spLocks noGrp="1" noChangeArrowheads="1"/>
          </p:cNvSpPr>
          <p:nvPr>
            <p:ph type="body" idx="1"/>
          </p:nvPr>
        </p:nvSpPr>
        <p:spPr/>
        <p:txBody>
          <a:bodyPr/>
          <a:lstStyle/>
          <a:p>
            <a:pPr eaLnBrk="1" hangingPunct="1"/>
            <a:r>
              <a:rPr lang="zh-CN" altLang="en-US" dirty="0" smtClean="0"/>
              <a:t>访问控制用于控制基类中声明的名字在多大的范围内能够被派生类的用户访问</a:t>
            </a:r>
          </a:p>
          <a:p>
            <a:pPr eaLnBrk="1" hangingPunct="1"/>
            <a:r>
              <a:rPr lang="zh-CN" altLang="en-US" dirty="0" smtClean="0">
                <a:solidFill>
                  <a:srgbClr val="FF0000"/>
                </a:solidFill>
              </a:rPr>
              <a:t>访问控制有三种</a:t>
            </a:r>
            <a:r>
              <a:rPr lang="en-US" altLang="zh-CN" dirty="0" err="1" smtClean="0">
                <a:solidFill>
                  <a:srgbClr val="FF0000"/>
                </a:solidFill>
              </a:rPr>
              <a:t>public,protected,private</a:t>
            </a:r>
            <a:endParaRPr lang="en-US" altLang="zh-CN" dirty="0" smtClean="0">
              <a:solidFill>
                <a:srgbClr val="FF0000"/>
              </a:solidFill>
            </a:endParaRPr>
          </a:p>
          <a:p>
            <a:pPr eaLnBrk="1" hangingPunct="1"/>
            <a:endParaRPr lang="zh-CN" altLang="zh-CN" dirty="0" smtClean="0"/>
          </a:p>
        </p:txBody>
      </p:sp>
      <p:sp>
        <p:nvSpPr>
          <p:cNvPr id="129029" name="Rectangle 4"/>
          <p:cNvSpPr>
            <a:spLocks noChangeArrowheads="1"/>
          </p:cNvSpPr>
          <p:nvPr/>
        </p:nvSpPr>
        <p:spPr bwMode="auto">
          <a:xfrm>
            <a:off x="3886200" y="3657600"/>
            <a:ext cx="1828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zh-CN" altLang="en-US" sz="3200">
                <a:latin typeface="Tahoma" pitchFamily="34" charset="0"/>
              </a:rPr>
              <a:t>基类模块</a:t>
            </a:r>
          </a:p>
        </p:txBody>
      </p:sp>
      <p:sp>
        <p:nvSpPr>
          <p:cNvPr id="129030" name="Rectangle 5"/>
          <p:cNvSpPr>
            <a:spLocks noChangeArrowheads="1"/>
          </p:cNvSpPr>
          <p:nvPr/>
        </p:nvSpPr>
        <p:spPr bwMode="auto">
          <a:xfrm>
            <a:off x="3886200" y="4724400"/>
            <a:ext cx="2286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zh-CN" altLang="en-US" sz="3200">
                <a:latin typeface="Tahoma" pitchFamily="34" charset="0"/>
              </a:rPr>
              <a:t>派生类模块</a:t>
            </a:r>
          </a:p>
        </p:txBody>
      </p:sp>
      <p:sp>
        <p:nvSpPr>
          <p:cNvPr id="129031" name="Rectangle 6"/>
          <p:cNvSpPr>
            <a:spLocks noChangeArrowheads="1"/>
          </p:cNvSpPr>
          <p:nvPr/>
        </p:nvSpPr>
        <p:spPr bwMode="auto">
          <a:xfrm>
            <a:off x="3886200" y="5791200"/>
            <a:ext cx="3352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zh-CN" altLang="en-US" sz="3200">
                <a:latin typeface="Tahoma" pitchFamily="34" charset="0"/>
              </a:rPr>
              <a:t>间接派生类模块</a:t>
            </a:r>
          </a:p>
        </p:txBody>
      </p:sp>
      <p:sp>
        <p:nvSpPr>
          <p:cNvPr id="129032" name="Rectangle 7"/>
          <p:cNvSpPr>
            <a:spLocks noChangeArrowheads="1"/>
          </p:cNvSpPr>
          <p:nvPr/>
        </p:nvSpPr>
        <p:spPr bwMode="auto">
          <a:xfrm>
            <a:off x="914400" y="4648200"/>
            <a:ext cx="25908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zh-CN" altLang="en-US" sz="3200">
                <a:latin typeface="Tahoma" pitchFamily="34" charset="0"/>
              </a:rPr>
              <a:t>其他程序模块</a:t>
            </a:r>
          </a:p>
        </p:txBody>
      </p:sp>
      <p:sp>
        <p:nvSpPr>
          <p:cNvPr id="129033" name="Line 8"/>
          <p:cNvSpPr>
            <a:spLocks noChangeShapeType="1"/>
          </p:cNvSpPr>
          <p:nvPr/>
        </p:nvSpPr>
        <p:spPr bwMode="auto">
          <a:xfrm>
            <a:off x="3352800" y="50292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4" name="Line 9"/>
          <p:cNvSpPr>
            <a:spLocks noChangeShapeType="1"/>
          </p:cNvSpPr>
          <p:nvPr/>
        </p:nvSpPr>
        <p:spPr bwMode="auto">
          <a:xfrm flipV="1">
            <a:off x="4724400" y="5334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5" name="Line 10"/>
          <p:cNvSpPr>
            <a:spLocks noChangeShapeType="1"/>
          </p:cNvSpPr>
          <p:nvPr/>
        </p:nvSpPr>
        <p:spPr bwMode="auto">
          <a:xfrm flipV="1">
            <a:off x="4724400" y="4267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161546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68779DB-1264-4868-A387-FF4E10790C4D}" type="slidenum">
              <a:rPr kumimoji="0" lang="zh-CN" altLang="en-US" sz="1400"/>
              <a:pPr eaLnBrk="1" hangingPunct="1"/>
              <a:t>124</a:t>
            </a:fld>
            <a:endParaRPr kumimoji="0" lang="en-US" altLang="zh-CN" sz="1400"/>
          </a:p>
        </p:txBody>
      </p:sp>
      <p:graphicFrame>
        <p:nvGraphicFramePr>
          <p:cNvPr id="130051" name="Object 2"/>
          <p:cNvGraphicFramePr>
            <a:graphicFrameLocks noChangeAspect="1"/>
          </p:cNvGraphicFramePr>
          <p:nvPr>
            <p:extLst>
              <p:ext uri="{D42A27DB-BD31-4B8C-83A1-F6EECF244321}">
                <p14:modId xmlns:p14="http://schemas.microsoft.com/office/powerpoint/2010/main" val="3472153130"/>
              </p:ext>
            </p:extLst>
          </p:nvPr>
        </p:nvGraphicFramePr>
        <p:xfrm>
          <a:off x="107504" y="332656"/>
          <a:ext cx="7470775" cy="6673900"/>
        </p:xfrm>
        <a:graphic>
          <a:graphicData uri="http://schemas.openxmlformats.org/presentationml/2006/ole">
            <mc:AlternateContent xmlns:mc="http://schemas.openxmlformats.org/markup-compatibility/2006">
              <mc:Choice xmlns:v="urn:schemas-microsoft-com:vml" Requires="v">
                <p:oleObj spid="_x0000_s53290" name="Document" r:id="rId3" imgW="7569164" imgH="8797707" progId="Word.Document.8">
                  <p:embed/>
                </p:oleObj>
              </mc:Choice>
              <mc:Fallback>
                <p:oleObj name="Document" r:id="rId3" imgW="7569164" imgH="8797707" progId="Word.Document.8">
                  <p:embed/>
                  <p:pic>
                    <p:nvPicPr>
                      <p:cNvPr id="0" name=""/>
                      <p:cNvPicPr>
                        <a:picLocks noChangeAspect="1" noChangeArrowheads="1"/>
                      </p:cNvPicPr>
                      <p:nvPr/>
                    </p:nvPicPr>
                    <p:blipFill>
                      <a:blip r:embed="rId4"/>
                      <a:srcRect/>
                      <a:stretch>
                        <a:fillRect/>
                      </a:stretch>
                    </p:blipFill>
                    <p:spPr bwMode="auto">
                      <a:xfrm>
                        <a:off x="107504" y="332656"/>
                        <a:ext cx="7470775" cy="6673900"/>
                      </a:xfrm>
                      <a:prstGeom prst="rect">
                        <a:avLst/>
                      </a:prstGeom>
                      <a:noFill/>
                      <a:ln>
                        <a:noFill/>
                      </a:ln>
                      <a:effectLst/>
                      <a:extLst/>
                    </p:spPr>
                  </p:pic>
                </p:oleObj>
              </mc:Fallback>
            </mc:AlternateContent>
          </a:graphicData>
        </a:graphic>
      </p:graphicFrame>
      <p:graphicFrame>
        <p:nvGraphicFramePr>
          <p:cNvPr id="130052" name="Object 3"/>
          <p:cNvGraphicFramePr>
            <a:graphicFrameLocks noChangeAspect="1"/>
          </p:cNvGraphicFramePr>
          <p:nvPr>
            <p:extLst>
              <p:ext uri="{D42A27DB-BD31-4B8C-83A1-F6EECF244321}">
                <p14:modId xmlns:p14="http://schemas.microsoft.com/office/powerpoint/2010/main" val="173052713"/>
              </p:ext>
            </p:extLst>
          </p:nvPr>
        </p:nvGraphicFramePr>
        <p:xfrm>
          <a:off x="4192588" y="301625"/>
          <a:ext cx="6030912" cy="5884863"/>
        </p:xfrm>
        <a:graphic>
          <a:graphicData uri="http://schemas.openxmlformats.org/presentationml/2006/ole">
            <mc:AlternateContent xmlns:mc="http://schemas.openxmlformats.org/markup-compatibility/2006">
              <mc:Choice xmlns:v="urn:schemas-microsoft-com:vml" Requires="v">
                <p:oleObj spid="_x0000_s53291" name="Document" r:id="rId5" imgW="6108309" imgH="5941187" progId="Word.Document.8">
                  <p:embed/>
                </p:oleObj>
              </mc:Choice>
              <mc:Fallback>
                <p:oleObj name="Document" r:id="rId5" imgW="6108309" imgH="5941187" progId="Word.Document.8">
                  <p:embed/>
                  <p:pic>
                    <p:nvPicPr>
                      <p:cNvPr id="0" name=""/>
                      <p:cNvPicPr>
                        <a:picLocks noChangeAspect="1" noChangeArrowheads="1"/>
                      </p:cNvPicPr>
                      <p:nvPr/>
                    </p:nvPicPr>
                    <p:blipFill>
                      <a:blip r:embed="rId6"/>
                      <a:srcRect/>
                      <a:stretch>
                        <a:fillRect/>
                      </a:stretch>
                    </p:blipFill>
                    <p:spPr bwMode="auto">
                      <a:xfrm>
                        <a:off x="4192588" y="301625"/>
                        <a:ext cx="6030912" cy="588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7784624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4CB38FA-28F7-420E-9FC8-401222B6DDBE}" type="slidenum">
              <a:rPr kumimoji="0" lang="zh-CN" altLang="en-US" sz="1400"/>
              <a:pPr eaLnBrk="1" hangingPunct="1"/>
              <a:t>125</a:t>
            </a:fld>
            <a:endParaRPr kumimoji="0" lang="en-US" altLang="zh-CN" sz="1400"/>
          </a:p>
        </p:txBody>
      </p:sp>
      <p:sp>
        <p:nvSpPr>
          <p:cNvPr id="129026"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公有继承</a:t>
            </a:r>
          </a:p>
        </p:txBody>
      </p:sp>
      <p:graphicFrame>
        <p:nvGraphicFramePr>
          <p:cNvPr id="131076" name="Object 3"/>
          <p:cNvGraphicFramePr>
            <a:graphicFrameLocks noChangeAspect="1"/>
          </p:cNvGraphicFramePr>
          <p:nvPr>
            <p:extLst>
              <p:ext uri="{D42A27DB-BD31-4B8C-83A1-F6EECF244321}">
                <p14:modId xmlns:p14="http://schemas.microsoft.com/office/powerpoint/2010/main" val="694374218"/>
              </p:ext>
            </p:extLst>
          </p:nvPr>
        </p:nvGraphicFramePr>
        <p:xfrm>
          <a:off x="992188" y="1449388"/>
          <a:ext cx="6030912" cy="5097462"/>
        </p:xfrm>
        <a:graphic>
          <a:graphicData uri="http://schemas.openxmlformats.org/presentationml/2006/ole">
            <mc:AlternateContent xmlns:mc="http://schemas.openxmlformats.org/markup-compatibility/2006">
              <mc:Choice xmlns:v="urn:schemas-microsoft-com:vml" Requires="v">
                <p:oleObj spid="_x0000_s54293" name="Document" r:id="rId3" imgW="6108309" imgH="5150948" progId="Word.Document.8">
                  <p:embed/>
                </p:oleObj>
              </mc:Choice>
              <mc:Fallback>
                <p:oleObj name="Document" r:id="rId3" imgW="6108309" imgH="5150948" progId="Word.Document.8">
                  <p:embed/>
                  <p:pic>
                    <p:nvPicPr>
                      <p:cNvPr id="0" name=""/>
                      <p:cNvPicPr>
                        <a:picLocks noChangeAspect="1" noChangeArrowheads="1"/>
                      </p:cNvPicPr>
                      <p:nvPr/>
                    </p:nvPicPr>
                    <p:blipFill>
                      <a:blip r:embed="rId4"/>
                      <a:srcRect/>
                      <a:stretch>
                        <a:fillRect/>
                      </a:stretch>
                    </p:blipFill>
                    <p:spPr bwMode="auto">
                      <a:xfrm>
                        <a:off x="992188" y="1449388"/>
                        <a:ext cx="6030912" cy="5097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1931740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C280322-DEE2-4C0F-9120-03B94A13BD2F}" type="slidenum">
              <a:rPr kumimoji="0" lang="zh-CN" altLang="en-US" sz="1400"/>
              <a:pPr eaLnBrk="1" hangingPunct="1"/>
              <a:t>126</a:t>
            </a:fld>
            <a:endParaRPr kumimoji="0" lang="en-US" altLang="zh-CN" sz="1400"/>
          </a:p>
        </p:txBody>
      </p:sp>
      <p:sp>
        <p:nvSpPr>
          <p:cNvPr id="130050"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私有继承</a:t>
            </a:r>
          </a:p>
        </p:txBody>
      </p:sp>
      <p:graphicFrame>
        <p:nvGraphicFramePr>
          <p:cNvPr id="132100" name="Object 3"/>
          <p:cNvGraphicFramePr>
            <a:graphicFrameLocks noChangeAspect="1"/>
          </p:cNvGraphicFramePr>
          <p:nvPr>
            <p:extLst>
              <p:ext uri="{D42A27DB-BD31-4B8C-83A1-F6EECF244321}">
                <p14:modId xmlns:p14="http://schemas.microsoft.com/office/powerpoint/2010/main" val="947114737"/>
              </p:ext>
            </p:extLst>
          </p:nvPr>
        </p:nvGraphicFramePr>
        <p:xfrm>
          <a:off x="381000" y="1600200"/>
          <a:ext cx="5848350" cy="6457950"/>
        </p:xfrm>
        <a:graphic>
          <a:graphicData uri="http://schemas.openxmlformats.org/presentationml/2006/ole">
            <mc:AlternateContent xmlns:mc="http://schemas.openxmlformats.org/markup-compatibility/2006">
              <mc:Choice xmlns:v="urn:schemas-microsoft-com:vml" Requires="v">
                <p:oleObj spid="_x0000_s55336" name="Document" r:id="rId3" imgW="6108309" imgH="6731426" progId="Word.Document.8">
                  <p:embed/>
                </p:oleObj>
              </mc:Choice>
              <mc:Fallback>
                <p:oleObj name="Document" r:id="rId3" imgW="6108309" imgH="6731426" progId="Word.Document.8">
                  <p:embed/>
                  <p:pic>
                    <p:nvPicPr>
                      <p:cNvPr id="0" name=""/>
                      <p:cNvPicPr>
                        <a:picLocks noChangeAspect="1" noChangeArrowheads="1"/>
                      </p:cNvPicPr>
                      <p:nvPr/>
                    </p:nvPicPr>
                    <p:blipFill>
                      <a:blip r:embed="rId4"/>
                      <a:srcRect/>
                      <a:stretch>
                        <a:fillRect/>
                      </a:stretch>
                    </p:blipFill>
                    <p:spPr bwMode="auto">
                      <a:xfrm>
                        <a:off x="381000" y="1600200"/>
                        <a:ext cx="5848350" cy="645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1" name="Object 4"/>
          <p:cNvGraphicFramePr>
            <a:graphicFrameLocks noChangeAspect="1"/>
          </p:cNvGraphicFramePr>
          <p:nvPr>
            <p:extLst>
              <p:ext uri="{D42A27DB-BD31-4B8C-83A1-F6EECF244321}">
                <p14:modId xmlns:p14="http://schemas.microsoft.com/office/powerpoint/2010/main" val="2536712280"/>
              </p:ext>
            </p:extLst>
          </p:nvPr>
        </p:nvGraphicFramePr>
        <p:xfrm>
          <a:off x="3886200" y="1600200"/>
          <a:ext cx="6076950" cy="3943350"/>
        </p:xfrm>
        <a:graphic>
          <a:graphicData uri="http://schemas.openxmlformats.org/presentationml/2006/ole">
            <mc:AlternateContent xmlns:mc="http://schemas.openxmlformats.org/markup-compatibility/2006">
              <mc:Choice xmlns:v="urn:schemas-microsoft-com:vml" Requires="v">
                <p:oleObj spid="_x0000_s55337" name="Document" r:id="rId5" imgW="6108309" imgH="3960911" progId="Word.Document.8">
                  <p:embed/>
                </p:oleObj>
              </mc:Choice>
              <mc:Fallback>
                <p:oleObj name="Document" r:id="rId5" imgW="6108309" imgH="3960911" progId="Word.Document.8">
                  <p:embed/>
                  <p:pic>
                    <p:nvPicPr>
                      <p:cNvPr id="0" name=""/>
                      <p:cNvPicPr>
                        <a:picLocks noChangeAspect="1" noChangeArrowheads="1"/>
                      </p:cNvPicPr>
                      <p:nvPr/>
                    </p:nvPicPr>
                    <p:blipFill>
                      <a:blip r:embed="rId6"/>
                      <a:srcRect/>
                      <a:stretch>
                        <a:fillRect/>
                      </a:stretch>
                    </p:blipFill>
                    <p:spPr bwMode="auto">
                      <a:xfrm>
                        <a:off x="3886200" y="1600200"/>
                        <a:ext cx="607695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4547367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8DF9841-00E0-4B8B-90AA-C235A7AF29A6}" type="slidenum">
              <a:rPr kumimoji="0" lang="zh-CN" altLang="en-US" sz="1400"/>
              <a:pPr eaLnBrk="1" hangingPunct="1"/>
              <a:t>127</a:t>
            </a:fld>
            <a:endParaRPr kumimoji="0" lang="en-US" altLang="zh-CN" sz="1400"/>
          </a:p>
        </p:txBody>
      </p:sp>
      <p:sp>
        <p:nvSpPr>
          <p:cNvPr id="1320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FFFFFF"/>
                  </a:outerShdw>
                </a:effectLst>
              </a:rPr>
              <a:t>在派生类中访问基类成员</a:t>
            </a:r>
          </a:p>
        </p:txBody>
      </p:sp>
      <p:graphicFrame>
        <p:nvGraphicFramePr>
          <p:cNvPr id="133124" name="Object 3"/>
          <p:cNvGraphicFramePr>
            <a:graphicFrameLocks noChangeAspect="1"/>
          </p:cNvGraphicFramePr>
          <p:nvPr>
            <p:extLst>
              <p:ext uri="{D42A27DB-BD31-4B8C-83A1-F6EECF244321}">
                <p14:modId xmlns:p14="http://schemas.microsoft.com/office/powerpoint/2010/main" val="748154483"/>
              </p:ext>
            </p:extLst>
          </p:nvPr>
        </p:nvGraphicFramePr>
        <p:xfrm>
          <a:off x="1066800" y="1752600"/>
          <a:ext cx="6057900" cy="5943600"/>
        </p:xfrm>
        <a:graphic>
          <a:graphicData uri="http://schemas.openxmlformats.org/presentationml/2006/ole">
            <mc:AlternateContent xmlns:mc="http://schemas.openxmlformats.org/markup-compatibility/2006">
              <mc:Choice xmlns:v="urn:schemas-microsoft-com:vml" Requires="v">
                <p:oleObj spid="_x0000_s56341" name="Document" r:id="rId3" imgW="6079799" imgH="5941187" progId="Word.Document.8">
                  <p:embed/>
                </p:oleObj>
              </mc:Choice>
              <mc:Fallback>
                <p:oleObj name="Document" r:id="rId3" imgW="6079799" imgH="5941187" progId="Word.Document.8">
                  <p:embed/>
                  <p:pic>
                    <p:nvPicPr>
                      <p:cNvPr id="0" name=""/>
                      <p:cNvPicPr>
                        <a:picLocks noChangeAspect="1" noChangeArrowheads="1"/>
                      </p:cNvPicPr>
                      <p:nvPr/>
                    </p:nvPicPr>
                    <p:blipFill>
                      <a:blip r:embed="rId4"/>
                      <a:srcRect/>
                      <a:stretch>
                        <a:fillRect/>
                      </a:stretch>
                    </p:blipFill>
                    <p:spPr bwMode="auto">
                      <a:xfrm>
                        <a:off x="1066800" y="1752600"/>
                        <a:ext cx="6057900" cy="594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1150815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5AD2BBE-8667-403D-9084-B618871E0C45}" type="slidenum">
              <a:rPr kumimoji="0" lang="zh-CN" altLang="en-US" sz="1400"/>
              <a:pPr eaLnBrk="1" hangingPunct="1"/>
              <a:t>128</a:t>
            </a:fld>
            <a:endParaRPr kumimoji="0" lang="en-US" altLang="zh-CN" sz="1400"/>
          </a:p>
        </p:txBody>
      </p:sp>
      <p:sp>
        <p:nvSpPr>
          <p:cNvPr id="133122"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保护的成员</a:t>
            </a:r>
          </a:p>
        </p:txBody>
      </p:sp>
      <p:sp>
        <p:nvSpPr>
          <p:cNvPr id="134148" name="Rectangle 3"/>
          <p:cNvSpPr>
            <a:spLocks noGrp="1" noChangeArrowheads="1"/>
          </p:cNvSpPr>
          <p:nvPr>
            <p:ph type="body" idx="1"/>
          </p:nvPr>
        </p:nvSpPr>
        <p:spPr/>
        <p:txBody>
          <a:bodyPr/>
          <a:lstStyle/>
          <a:p>
            <a:pPr eaLnBrk="1" hangingPunct="1"/>
            <a:r>
              <a:rPr lang="zh-CN" altLang="en-US" dirty="0" smtClean="0"/>
              <a:t>对</a:t>
            </a:r>
            <a:r>
              <a:rPr lang="en-US" altLang="zh-CN" dirty="0" smtClean="0"/>
              <a:t>V</a:t>
            </a:r>
            <a:r>
              <a:rPr lang="zh-CN" altLang="zh-CN" dirty="0" smtClean="0"/>
              <a:t>模块是</a:t>
            </a:r>
            <a:r>
              <a:rPr lang="en-US" altLang="zh-CN" dirty="0" smtClean="0"/>
              <a:t>public</a:t>
            </a:r>
          </a:p>
          <a:p>
            <a:pPr eaLnBrk="1" hangingPunct="1"/>
            <a:r>
              <a:rPr lang="zh-CN" altLang="zh-CN" dirty="0" smtClean="0"/>
              <a:t>对</a:t>
            </a:r>
            <a:r>
              <a:rPr lang="en-US" altLang="zh-CN" dirty="0" smtClean="0"/>
              <a:t>H</a:t>
            </a:r>
            <a:r>
              <a:rPr lang="zh-CN" altLang="zh-CN" dirty="0" smtClean="0"/>
              <a:t>模块是</a:t>
            </a:r>
            <a:r>
              <a:rPr lang="en-US" altLang="zh-CN" dirty="0" smtClean="0"/>
              <a:t>private</a:t>
            </a:r>
            <a:endParaRPr lang="zh-CN" altLang="zh-CN" dirty="0" smtClean="0"/>
          </a:p>
        </p:txBody>
      </p:sp>
      <p:graphicFrame>
        <p:nvGraphicFramePr>
          <p:cNvPr id="134149" name="Object 4"/>
          <p:cNvGraphicFramePr>
            <a:graphicFrameLocks noChangeAspect="1"/>
          </p:cNvGraphicFramePr>
          <p:nvPr>
            <p:extLst>
              <p:ext uri="{D42A27DB-BD31-4B8C-83A1-F6EECF244321}">
                <p14:modId xmlns:p14="http://schemas.microsoft.com/office/powerpoint/2010/main" val="3580432946"/>
              </p:ext>
            </p:extLst>
          </p:nvPr>
        </p:nvGraphicFramePr>
        <p:xfrm>
          <a:off x="4648200" y="1905000"/>
          <a:ext cx="6076950" cy="4343400"/>
        </p:xfrm>
        <a:graphic>
          <a:graphicData uri="http://schemas.openxmlformats.org/presentationml/2006/ole">
            <mc:AlternateContent xmlns:mc="http://schemas.openxmlformats.org/markup-compatibility/2006">
              <mc:Choice xmlns:v="urn:schemas-microsoft-com:vml" Requires="v">
                <p:oleObj spid="_x0000_s57365" name="Document" r:id="rId3" imgW="6108309" imgH="4360709" progId="Word.Document.8">
                  <p:embed/>
                </p:oleObj>
              </mc:Choice>
              <mc:Fallback>
                <p:oleObj name="Document" r:id="rId3" imgW="6108309" imgH="4360709" progId="Word.Document.8">
                  <p:embed/>
                  <p:pic>
                    <p:nvPicPr>
                      <p:cNvPr id="0" name=""/>
                      <p:cNvPicPr>
                        <a:picLocks noChangeAspect="1" noChangeArrowheads="1"/>
                      </p:cNvPicPr>
                      <p:nvPr/>
                    </p:nvPicPr>
                    <p:blipFill>
                      <a:blip r:embed="rId4"/>
                      <a:srcRect/>
                      <a:stretch>
                        <a:fillRect/>
                      </a:stretch>
                    </p:blipFill>
                    <p:spPr bwMode="auto">
                      <a:xfrm>
                        <a:off x="4648200" y="1905000"/>
                        <a:ext cx="6076950"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0414793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018E89C-5AC5-4738-90F1-B0BD604A0729}" type="slidenum">
              <a:rPr kumimoji="0" lang="zh-CN" altLang="en-US" sz="1400"/>
              <a:pPr eaLnBrk="1" hangingPunct="1"/>
              <a:t>129</a:t>
            </a:fld>
            <a:endParaRPr kumimoji="0" lang="en-US" altLang="zh-CN" sz="1400"/>
          </a:p>
        </p:txBody>
      </p:sp>
      <p:sp>
        <p:nvSpPr>
          <p:cNvPr id="2"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多继承</a:t>
            </a:r>
          </a:p>
        </p:txBody>
      </p:sp>
      <p:sp>
        <p:nvSpPr>
          <p:cNvPr id="135172" name="Rectangle 3"/>
          <p:cNvSpPr>
            <a:spLocks noGrp="1" noChangeArrowheads="1"/>
          </p:cNvSpPr>
          <p:nvPr>
            <p:ph type="body" idx="1"/>
          </p:nvPr>
        </p:nvSpPr>
        <p:spPr/>
        <p:txBody>
          <a:bodyPr/>
          <a:lstStyle/>
          <a:p>
            <a:pPr eaLnBrk="1" hangingPunct="1"/>
            <a:r>
              <a:rPr lang="zh-CN" altLang="zh-CN" smtClean="0"/>
              <a:t>可以将其视为单继承来考察，每个基类与派生类的关系可以当做单基继承。</a:t>
            </a:r>
          </a:p>
        </p:txBody>
      </p:sp>
    </p:spTree>
    <p:extLst>
      <p:ext uri="{BB962C8B-B14F-4D97-AF65-F5344CB8AC3E}">
        <p14:creationId xmlns:p14="http://schemas.microsoft.com/office/powerpoint/2010/main" val="640795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00ECBE5-7232-4C63-B153-14F0072B6094}" type="slidenum">
              <a:rPr kumimoji="0" lang="zh-CN" altLang="en-US" sz="1400"/>
              <a:pPr eaLnBrk="1" hangingPunct="1"/>
              <a:t>13</a:t>
            </a:fld>
            <a:endParaRPr kumimoji="0" lang="en-US" altLang="zh-CN" sz="1400"/>
          </a:p>
        </p:txBody>
      </p:sp>
      <p:sp>
        <p:nvSpPr>
          <p:cNvPr id="1051650" name="Rectangle 2"/>
          <p:cNvSpPr>
            <a:spLocks noGrp="1" noChangeArrowheads="1"/>
          </p:cNvSpPr>
          <p:nvPr>
            <p:ph type="title"/>
          </p:nvPr>
        </p:nvSpPr>
        <p:spPr>
          <a:xfrm>
            <a:off x="609600" y="228600"/>
            <a:ext cx="7086600" cy="1447800"/>
          </a:xfrm>
        </p:spPr>
        <p:txBody>
          <a:bodyPr/>
          <a:lstStyle/>
          <a:p>
            <a:pPr eaLnBrk="1" hangingPunct="1">
              <a:defRPr/>
            </a:pPr>
            <a:r>
              <a:rPr lang="zh-CN" altLang="en-US" smtClean="0">
                <a:solidFill>
                  <a:schemeClr val="tx1"/>
                </a:solidFill>
              </a:rPr>
              <a:t>面向对象思想</a:t>
            </a:r>
          </a:p>
        </p:txBody>
      </p:sp>
      <p:sp>
        <p:nvSpPr>
          <p:cNvPr id="16388" name="Text Box 3"/>
          <p:cNvSpPr txBox="1">
            <a:spLocks noChangeArrowheads="1"/>
          </p:cNvSpPr>
          <p:nvPr/>
        </p:nvSpPr>
        <p:spPr bwMode="auto">
          <a:xfrm>
            <a:off x="2895600" y="1600200"/>
            <a:ext cx="2438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zh-CN" altLang="en-US"/>
              <a:t>问题域 </a:t>
            </a:r>
            <a:r>
              <a:rPr kumimoji="0" lang="en-US" altLang="zh-CN"/>
              <a:t>(Domain)</a:t>
            </a:r>
          </a:p>
        </p:txBody>
      </p:sp>
      <p:sp>
        <p:nvSpPr>
          <p:cNvPr id="16389" name="Text Box 4"/>
          <p:cNvSpPr txBox="1">
            <a:spLocks noChangeArrowheads="1"/>
          </p:cNvSpPr>
          <p:nvPr/>
        </p:nvSpPr>
        <p:spPr bwMode="auto">
          <a:xfrm>
            <a:off x="1676400" y="2438400"/>
            <a:ext cx="4953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zh-CN" altLang="en-US"/>
              <a:t>以问题域中的事物为中心思考问题</a:t>
            </a:r>
          </a:p>
        </p:txBody>
      </p:sp>
      <p:sp>
        <p:nvSpPr>
          <p:cNvPr id="16390" name="Line 5"/>
          <p:cNvSpPr>
            <a:spLocks noChangeShapeType="1"/>
          </p:cNvSpPr>
          <p:nvPr/>
        </p:nvSpPr>
        <p:spPr bwMode="auto">
          <a:xfrm>
            <a:off x="4038600" y="2057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6391" name="Text Box 6"/>
          <p:cNvSpPr txBox="1">
            <a:spLocks noChangeArrowheads="1"/>
          </p:cNvSpPr>
          <p:nvPr/>
        </p:nvSpPr>
        <p:spPr bwMode="auto">
          <a:xfrm>
            <a:off x="1676400" y="32766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en-US" altLang="zh-CN"/>
              <a:t>Object1</a:t>
            </a:r>
          </a:p>
        </p:txBody>
      </p:sp>
      <p:sp>
        <p:nvSpPr>
          <p:cNvPr id="16392" name="Text Box 7"/>
          <p:cNvSpPr txBox="1">
            <a:spLocks noChangeArrowheads="1"/>
          </p:cNvSpPr>
          <p:nvPr/>
        </p:nvSpPr>
        <p:spPr bwMode="auto">
          <a:xfrm>
            <a:off x="3124200" y="32766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en-US" altLang="zh-CN"/>
              <a:t>Object2</a:t>
            </a:r>
          </a:p>
        </p:txBody>
      </p:sp>
      <p:sp>
        <p:nvSpPr>
          <p:cNvPr id="16393" name="Text Box 8"/>
          <p:cNvSpPr txBox="1">
            <a:spLocks noChangeArrowheads="1"/>
          </p:cNvSpPr>
          <p:nvPr/>
        </p:nvSpPr>
        <p:spPr bwMode="auto">
          <a:xfrm>
            <a:off x="5410200" y="32766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en-US" altLang="zh-CN"/>
              <a:t>Objectn</a:t>
            </a:r>
          </a:p>
        </p:txBody>
      </p:sp>
      <p:sp>
        <p:nvSpPr>
          <p:cNvPr id="16394" name="Text Box 9"/>
          <p:cNvSpPr txBox="1">
            <a:spLocks noChangeArrowheads="1"/>
          </p:cNvSpPr>
          <p:nvPr/>
        </p:nvSpPr>
        <p:spPr bwMode="auto">
          <a:xfrm>
            <a:off x="4495800" y="3200400"/>
            <a:ext cx="83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a:t>….</a:t>
            </a:r>
          </a:p>
        </p:txBody>
      </p:sp>
      <p:sp>
        <p:nvSpPr>
          <p:cNvPr id="16395" name="Line 10"/>
          <p:cNvSpPr>
            <a:spLocks noChangeShapeType="1"/>
          </p:cNvSpPr>
          <p:nvPr/>
        </p:nvSpPr>
        <p:spPr bwMode="auto">
          <a:xfrm>
            <a:off x="2362200" y="2895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6396" name="Line 11"/>
          <p:cNvSpPr>
            <a:spLocks noChangeShapeType="1"/>
          </p:cNvSpPr>
          <p:nvPr/>
        </p:nvSpPr>
        <p:spPr bwMode="auto">
          <a:xfrm>
            <a:off x="3657600" y="2895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6397" name="Line 12"/>
          <p:cNvSpPr>
            <a:spLocks noChangeShapeType="1"/>
          </p:cNvSpPr>
          <p:nvPr/>
        </p:nvSpPr>
        <p:spPr bwMode="auto">
          <a:xfrm>
            <a:off x="5943600" y="2895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6398" name="Text Box 13"/>
          <p:cNvSpPr txBox="1">
            <a:spLocks noChangeArrowheads="1"/>
          </p:cNvSpPr>
          <p:nvPr/>
        </p:nvSpPr>
        <p:spPr bwMode="auto">
          <a:xfrm>
            <a:off x="1676400" y="4191000"/>
            <a:ext cx="4953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zh-CN" altLang="en-US"/>
              <a:t>对象归类</a:t>
            </a:r>
            <a:r>
              <a:rPr kumimoji="0" lang="en-US" altLang="zh-CN"/>
              <a:t>----</a:t>
            </a:r>
            <a:r>
              <a:rPr kumimoji="0" lang="zh-CN" altLang="en-US"/>
              <a:t>抽象化</a:t>
            </a:r>
          </a:p>
        </p:txBody>
      </p:sp>
      <p:sp>
        <p:nvSpPr>
          <p:cNvPr id="16399" name="AutoShape 14"/>
          <p:cNvSpPr>
            <a:spLocks noChangeArrowheads="1"/>
          </p:cNvSpPr>
          <p:nvPr/>
        </p:nvSpPr>
        <p:spPr bwMode="auto">
          <a:xfrm>
            <a:off x="3810000" y="3733800"/>
            <a:ext cx="381000" cy="457200"/>
          </a:xfrm>
          <a:prstGeom prst="downArrow">
            <a:avLst>
              <a:gd name="adj1" fmla="val 50000"/>
              <a:gd name="adj2" fmla="val 3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6400" name="Text Box 15"/>
          <p:cNvSpPr txBox="1">
            <a:spLocks noChangeArrowheads="1"/>
          </p:cNvSpPr>
          <p:nvPr/>
        </p:nvSpPr>
        <p:spPr bwMode="auto">
          <a:xfrm>
            <a:off x="1676400" y="50292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en-US" altLang="zh-CN"/>
              <a:t>Class1</a:t>
            </a:r>
          </a:p>
        </p:txBody>
      </p:sp>
      <p:sp>
        <p:nvSpPr>
          <p:cNvPr id="16401" name="Text Box 16"/>
          <p:cNvSpPr txBox="1">
            <a:spLocks noChangeArrowheads="1"/>
          </p:cNvSpPr>
          <p:nvPr/>
        </p:nvSpPr>
        <p:spPr bwMode="auto">
          <a:xfrm>
            <a:off x="3124200" y="50292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en-US" altLang="zh-CN"/>
              <a:t>Class2</a:t>
            </a:r>
          </a:p>
        </p:txBody>
      </p:sp>
      <p:sp>
        <p:nvSpPr>
          <p:cNvPr id="16402" name="Text Box 17"/>
          <p:cNvSpPr txBox="1">
            <a:spLocks noChangeArrowheads="1"/>
          </p:cNvSpPr>
          <p:nvPr/>
        </p:nvSpPr>
        <p:spPr bwMode="auto">
          <a:xfrm>
            <a:off x="5410200" y="50292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en-US" altLang="zh-CN"/>
              <a:t>Classn</a:t>
            </a:r>
          </a:p>
        </p:txBody>
      </p:sp>
      <p:sp>
        <p:nvSpPr>
          <p:cNvPr id="16403" name="Text Box 18"/>
          <p:cNvSpPr txBox="1">
            <a:spLocks noChangeArrowheads="1"/>
          </p:cNvSpPr>
          <p:nvPr/>
        </p:nvSpPr>
        <p:spPr bwMode="auto">
          <a:xfrm>
            <a:off x="4495800" y="4953000"/>
            <a:ext cx="83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a:t>….</a:t>
            </a:r>
          </a:p>
        </p:txBody>
      </p:sp>
      <p:sp>
        <p:nvSpPr>
          <p:cNvPr id="16404" name="Line 19"/>
          <p:cNvSpPr>
            <a:spLocks noChangeShapeType="1"/>
          </p:cNvSpPr>
          <p:nvPr/>
        </p:nvSpPr>
        <p:spPr bwMode="auto">
          <a:xfrm>
            <a:off x="2362200" y="4648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6405" name="Line 20"/>
          <p:cNvSpPr>
            <a:spLocks noChangeShapeType="1"/>
          </p:cNvSpPr>
          <p:nvPr/>
        </p:nvSpPr>
        <p:spPr bwMode="auto">
          <a:xfrm>
            <a:off x="3657600" y="4648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6406" name="Line 21"/>
          <p:cNvSpPr>
            <a:spLocks noChangeShapeType="1"/>
          </p:cNvSpPr>
          <p:nvPr/>
        </p:nvSpPr>
        <p:spPr bwMode="auto">
          <a:xfrm>
            <a:off x="5943600" y="4648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6407" name="Text Box 22"/>
          <p:cNvSpPr txBox="1">
            <a:spLocks noChangeArrowheads="1"/>
          </p:cNvSpPr>
          <p:nvPr/>
        </p:nvSpPr>
        <p:spPr bwMode="auto">
          <a:xfrm>
            <a:off x="762000" y="5943600"/>
            <a:ext cx="6705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zh-CN" altLang="en-US"/>
              <a:t>类实例化：定义对象，构建系统，形成解决方案</a:t>
            </a:r>
          </a:p>
        </p:txBody>
      </p:sp>
      <p:sp>
        <p:nvSpPr>
          <p:cNvPr id="16408" name="AutoShape 23"/>
          <p:cNvSpPr>
            <a:spLocks noChangeArrowheads="1"/>
          </p:cNvSpPr>
          <p:nvPr/>
        </p:nvSpPr>
        <p:spPr bwMode="auto">
          <a:xfrm>
            <a:off x="3810000" y="5486400"/>
            <a:ext cx="381000" cy="457200"/>
          </a:xfrm>
          <a:prstGeom prst="downArrow">
            <a:avLst>
              <a:gd name="adj1" fmla="val 50000"/>
              <a:gd name="adj2" fmla="val 3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extLst>
      <p:ext uri="{BB962C8B-B14F-4D97-AF65-F5344CB8AC3E}">
        <p14:creationId xmlns:p14="http://schemas.microsoft.com/office/powerpoint/2010/main" val="3169399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8CB0FD0-D77F-4256-9A5B-2B70DCC21103}" type="slidenum">
              <a:rPr kumimoji="0" lang="zh-CN" altLang="en-US" sz="1400"/>
              <a:pPr eaLnBrk="1" hangingPunct="1"/>
              <a:t>130</a:t>
            </a:fld>
            <a:endParaRPr kumimoji="0" lang="en-US" altLang="zh-CN" sz="1400"/>
          </a:p>
        </p:txBody>
      </p:sp>
      <p:sp>
        <p:nvSpPr>
          <p:cNvPr id="2" name="Rectangle 2"/>
          <p:cNvSpPr>
            <a:spLocks noGrp="1" noChangeArrowheads="1"/>
          </p:cNvSpPr>
          <p:nvPr>
            <p:ph type="title"/>
          </p:nvPr>
        </p:nvSpPr>
        <p:spPr/>
        <p:txBody>
          <a:bodyPr/>
          <a:lstStyle/>
          <a:p>
            <a:pPr eaLnBrk="1" hangingPunct="1">
              <a:defRPr/>
            </a:pPr>
            <a:r>
              <a:rPr lang="en-US" altLang="zh-CN" smtClean="0">
                <a:effectLst>
                  <a:outerShdw blurRad="38100" dist="38100" dir="2700000" algn="tl">
                    <a:srgbClr val="FFFFFF"/>
                  </a:outerShdw>
                </a:effectLst>
              </a:rPr>
              <a:t>8.2</a:t>
            </a:r>
            <a:r>
              <a:rPr lang="zh-CN" altLang="zh-CN" smtClean="0">
                <a:effectLst>
                  <a:outerShdw blurRad="38100" dist="38100" dir="2700000" algn="tl">
                    <a:srgbClr val="FFFFFF"/>
                  </a:outerShdw>
                </a:effectLst>
              </a:rPr>
              <a:t>构造函数和析构函数</a:t>
            </a:r>
          </a:p>
        </p:txBody>
      </p:sp>
      <p:sp>
        <p:nvSpPr>
          <p:cNvPr id="136196" name="Rectangle 3"/>
          <p:cNvSpPr>
            <a:spLocks noGrp="1" noChangeArrowheads="1"/>
          </p:cNvSpPr>
          <p:nvPr>
            <p:ph type="body" idx="1"/>
          </p:nvPr>
        </p:nvSpPr>
        <p:spPr/>
        <p:txBody>
          <a:bodyPr/>
          <a:lstStyle/>
          <a:p>
            <a:pPr eaLnBrk="1" hangingPunct="1"/>
            <a:r>
              <a:rPr lang="zh-CN" altLang="zh-CN" sz="2800" dirty="0" smtClean="0"/>
              <a:t>派生类的数据成员由属于基类的部分和属于自己的部分组成，属于基类的部分初始化应由基类的构造函数完成。</a:t>
            </a:r>
          </a:p>
          <a:p>
            <a:pPr eaLnBrk="1" hangingPunct="1"/>
            <a:r>
              <a:rPr lang="zh-CN" altLang="zh-CN" sz="2800" dirty="0" smtClean="0">
                <a:solidFill>
                  <a:srgbClr val="FF0000"/>
                </a:solidFill>
              </a:rPr>
              <a:t>构造函数不被继承</a:t>
            </a:r>
            <a:r>
              <a:rPr lang="zh-CN" altLang="zh-CN" sz="2800" dirty="0" smtClean="0"/>
              <a:t>，</a:t>
            </a:r>
            <a:r>
              <a:rPr lang="zh-CN" altLang="zh-CN" sz="2800" dirty="0" smtClean="0">
                <a:solidFill>
                  <a:srgbClr val="FF0000"/>
                </a:solidFill>
              </a:rPr>
              <a:t>派生类必须调用基类的构造函数来初始化属于基类的部分数据成员</a:t>
            </a:r>
            <a:r>
              <a:rPr lang="zh-CN" altLang="zh-CN" sz="2800" dirty="0" smtClean="0"/>
              <a:t>。</a:t>
            </a:r>
          </a:p>
          <a:p>
            <a:pPr eaLnBrk="1" hangingPunct="1"/>
            <a:r>
              <a:rPr lang="zh-CN" altLang="zh-CN" sz="2800" dirty="0" smtClean="0"/>
              <a:t>一般形式如下：</a:t>
            </a:r>
          </a:p>
          <a:p>
            <a:pPr lvl="1" eaLnBrk="1" hangingPunct="1"/>
            <a:r>
              <a:rPr lang="en-US" altLang="zh-CN" sz="2400" dirty="0" smtClean="0">
                <a:solidFill>
                  <a:srgbClr val="FF0000"/>
                </a:solidFill>
              </a:rPr>
              <a:t>C::C(</a:t>
            </a:r>
            <a:r>
              <a:rPr lang="zh-CN" altLang="zh-CN" sz="2400" dirty="0" smtClean="0">
                <a:solidFill>
                  <a:srgbClr val="FF0000"/>
                </a:solidFill>
              </a:rPr>
              <a:t>参数表0):</a:t>
            </a:r>
            <a:r>
              <a:rPr lang="en-US" altLang="zh-CN" sz="2400" dirty="0" smtClean="0">
                <a:solidFill>
                  <a:srgbClr val="FF0000"/>
                </a:solidFill>
              </a:rPr>
              <a:t>C1(</a:t>
            </a:r>
            <a:r>
              <a:rPr lang="zh-CN" altLang="zh-CN" sz="2400" dirty="0" smtClean="0">
                <a:solidFill>
                  <a:srgbClr val="FF0000"/>
                </a:solidFill>
              </a:rPr>
              <a:t>参数表1),</a:t>
            </a:r>
            <a:r>
              <a:rPr lang="en-US" altLang="zh-CN" sz="2400" dirty="0" smtClean="0">
                <a:solidFill>
                  <a:srgbClr val="FF0000"/>
                </a:solidFill>
              </a:rPr>
              <a:t>C2(</a:t>
            </a:r>
            <a:r>
              <a:rPr lang="zh-CN" altLang="zh-CN" sz="2400" dirty="0" smtClean="0">
                <a:solidFill>
                  <a:srgbClr val="FF0000"/>
                </a:solidFill>
              </a:rPr>
              <a:t>参数表2),…,</a:t>
            </a:r>
            <a:r>
              <a:rPr lang="en-US" altLang="zh-CN" sz="2400" dirty="0" err="1" smtClean="0">
                <a:solidFill>
                  <a:srgbClr val="FF0000"/>
                </a:solidFill>
              </a:rPr>
              <a:t>Cn</a:t>
            </a:r>
            <a:r>
              <a:rPr lang="en-US" altLang="zh-CN" sz="2400" dirty="0" smtClean="0">
                <a:solidFill>
                  <a:srgbClr val="FF0000"/>
                </a:solidFill>
              </a:rPr>
              <a:t>(</a:t>
            </a:r>
            <a:r>
              <a:rPr lang="zh-CN" altLang="zh-CN" sz="2400" dirty="0" smtClean="0">
                <a:solidFill>
                  <a:srgbClr val="FF0000"/>
                </a:solidFill>
              </a:rPr>
              <a:t>参数表</a:t>
            </a:r>
            <a:r>
              <a:rPr lang="en-US" altLang="zh-CN" sz="2400" dirty="0" smtClean="0">
                <a:solidFill>
                  <a:srgbClr val="FF0000"/>
                </a:solidFill>
              </a:rPr>
              <a:t>n)</a:t>
            </a:r>
          </a:p>
          <a:p>
            <a:pPr lvl="1" eaLnBrk="1" hangingPunct="1"/>
            <a:r>
              <a:rPr lang="en-US" altLang="zh-CN" sz="2400" dirty="0" smtClean="0"/>
              <a:t>{…}</a:t>
            </a:r>
          </a:p>
        </p:txBody>
      </p:sp>
      <mc:AlternateContent xmlns:mc="http://schemas.openxmlformats.org/markup-compatibility/2006">
        <mc:Choice xmlns:p14="http://schemas.microsoft.com/office/powerpoint/2010/main" Requires="p14">
          <p:contentPart p14:bwMode="auto" r:id="rId2">
            <p14:nvContentPartPr>
              <p14:cNvPr id="3" name="墨迹 2"/>
              <p14:cNvContentPartPr/>
              <p14:nvPr/>
            </p14:nvContentPartPr>
            <p14:xfrm>
              <a:off x="5336280" y="5107680"/>
              <a:ext cx="1779120" cy="700560"/>
            </p14:xfrm>
          </p:contentPart>
        </mc:Choice>
        <mc:Fallback>
          <p:pic>
            <p:nvPicPr>
              <p:cNvPr id="3" name="墨迹 2"/>
              <p:cNvPicPr/>
              <p:nvPr/>
            </p:nvPicPr>
            <p:blipFill>
              <a:blip r:embed="rId3"/>
              <a:stretch>
                <a:fillRect/>
              </a:stretch>
            </p:blipFill>
            <p:spPr>
              <a:xfrm>
                <a:off x="5326920" y="5098320"/>
                <a:ext cx="1797840" cy="719280"/>
              </a:xfrm>
              <a:prstGeom prst="rect">
                <a:avLst/>
              </a:prstGeom>
            </p:spPr>
          </p:pic>
        </mc:Fallback>
      </mc:AlternateContent>
    </p:spTree>
    <p:extLst>
      <p:ext uri="{BB962C8B-B14F-4D97-AF65-F5344CB8AC3E}">
        <p14:creationId xmlns:p14="http://schemas.microsoft.com/office/powerpoint/2010/main" val="10673451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9D77DF2-4E17-4BFD-B2DE-4599DC1D6E9C}" type="slidenum">
              <a:rPr kumimoji="0" lang="zh-CN" altLang="en-US" sz="1400"/>
              <a:pPr eaLnBrk="1" hangingPunct="1"/>
              <a:t>131</a:t>
            </a:fld>
            <a:endParaRPr kumimoji="0" lang="en-US" altLang="zh-CN" sz="1400"/>
          </a:p>
        </p:txBody>
      </p:sp>
      <p:sp>
        <p:nvSpPr>
          <p:cNvPr id="2"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构造函数和析构函数</a:t>
            </a:r>
          </a:p>
        </p:txBody>
      </p:sp>
      <p:sp>
        <p:nvSpPr>
          <p:cNvPr id="137220" name="Rectangle 3"/>
          <p:cNvSpPr>
            <a:spLocks noGrp="1" noChangeArrowheads="1"/>
          </p:cNvSpPr>
          <p:nvPr>
            <p:ph type="body" idx="1"/>
          </p:nvPr>
        </p:nvSpPr>
        <p:spPr/>
        <p:txBody>
          <a:bodyPr/>
          <a:lstStyle/>
          <a:p>
            <a:pPr eaLnBrk="1" hangingPunct="1">
              <a:lnSpc>
                <a:spcPct val="90000"/>
              </a:lnSpc>
            </a:pPr>
            <a:r>
              <a:rPr lang="zh-CN" altLang="zh-CN" dirty="0" smtClean="0"/>
              <a:t>如果冒号右边的某个基类的构造函数参数表为空，则可以省略该项。</a:t>
            </a:r>
          </a:p>
          <a:p>
            <a:pPr eaLnBrk="1" hangingPunct="1">
              <a:lnSpc>
                <a:spcPct val="90000"/>
              </a:lnSpc>
            </a:pPr>
            <a:r>
              <a:rPr lang="zh-CN" altLang="zh-CN" dirty="0" smtClean="0">
                <a:solidFill>
                  <a:srgbClr val="FF0000"/>
                </a:solidFill>
              </a:rPr>
              <a:t>构造对象时，先执行基类的构造函数，然后执行派生类的构造函数。析构时则相反</a:t>
            </a:r>
            <a:r>
              <a:rPr lang="zh-CN" altLang="zh-CN" dirty="0" smtClean="0"/>
              <a:t>。</a:t>
            </a:r>
          </a:p>
          <a:p>
            <a:pPr eaLnBrk="1" hangingPunct="1">
              <a:lnSpc>
                <a:spcPct val="90000"/>
              </a:lnSpc>
            </a:pPr>
            <a:r>
              <a:rPr lang="zh-CN" altLang="zh-CN" dirty="0" smtClean="0"/>
              <a:t>多基继承时基类构造函数的执行顺序由继承时的顺序决定（</a:t>
            </a:r>
            <a:r>
              <a:rPr lang="zh-CN" altLang="zh-CN" dirty="0" smtClean="0">
                <a:solidFill>
                  <a:srgbClr val="FF0000"/>
                </a:solidFill>
              </a:rPr>
              <a:t>从左向右</a:t>
            </a:r>
            <a:r>
              <a:rPr lang="zh-CN" altLang="zh-CN" dirty="0" smtClean="0"/>
              <a:t>），与初始化列表中的顺序无关。</a:t>
            </a:r>
          </a:p>
        </p:txBody>
      </p:sp>
    </p:spTree>
    <p:extLst>
      <p:ext uri="{BB962C8B-B14F-4D97-AF65-F5344CB8AC3E}">
        <p14:creationId xmlns:p14="http://schemas.microsoft.com/office/powerpoint/2010/main" val="181833408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BEA7FF5-3BB9-4D46-B5B6-2CB0030B800C}" type="slidenum">
              <a:rPr kumimoji="0" lang="zh-CN" altLang="en-US" sz="1400"/>
              <a:pPr eaLnBrk="1" hangingPunct="1"/>
              <a:t>132</a:t>
            </a:fld>
            <a:endParaRPr kumimoji="0" lang="en-US" altLang="zh-CN" sz="1400"/>
          </a:p>
        </p:txBody>
      </p:sp>
      <p:sp>
        <p:nvSpPr>
          <p:cNvPr id="2"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构造函数和析构函数</a:t>
            </a:r>
          </a:p>
        </p:txBody>
      </p:sp>
      <p:graphicFrame>
        <p:nvGraphicFramePr>
          <p:cNvPr id="138244" name="Object 3"/>
          <p:cNvGraphicFramePr>
            <a:graphicFrameLocks noChangeAspect="1"/>
          </p:cNvGraphicFramePr>
          <p:nvPr>
            <p:extLst>
              <p:ext uri="{D42A27DB-BD31-4B8C-83A1-F6EECF244321}">
                <p14:modId xmlns:p14="http://schemas.microsoft.com/office/powerpoint/2010/main" val="3303654900"/>
              </p:ext>
            </p:extLst>
          </p:nvPr>
        </p:nvGraphicFramePr>
        <p:xfrm>
          <a:off x="228600" y="1752600"/>
          <a:ext cx="5962650" cy="4648200"/>
        </p:xfrm>
        <a:graphic>
          <a:graphicData uri="http://schemas.openxmlformats.org/presentationml/2006/ole">
            <mc:AlternateContent xmlns:mc="http://schemas.openxmlformats.org/markup-compatibility/2006">
              <mc:Choice xmlns:v="urn:schemas-microsoft-com:vml" Requires="v">
                <p:oleObj spid="_x0000_s58408" name="Document" r:id="rId3" imgW="6108309" imgH="4752950" progId="Word.Document.8">
                  <p:embed/>
                </p:oleObj>
              </mc:Choice>
              <mc:Fallback>
                <p:oleObj name="Document" r:id="rId3" imgW="6108309" imgH="4752950" progId="Word.Document.8">
                  <p:embed/>
                  <p:pic>
                    <p:nvPicPr>
                      <p:cNvPr id="0" name=""/>
                      <p:cNvPicPr>
                        <a:picLocks noChangeAspect="1" noChangeArrowheads="1"/>
                      </p:cNvPicPr>
                      <p:nvPr/>
                    </p:nvPicPr>
                    <p:blipFill>
                      <a:blip r:embed="rId4"/>
                      <a:srcRect/>
                      <a:stretch>
                        <a:fillRect/>
                      </a:stretch>
                    </p:blipFill>
                    <p:spPr bwMode="auto">
                      <a:xfrm>
                        <a:off x="228600" y="1752600"/>
                        <a:ext cx="596265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45" name="Object 4"/>
          <p:cNvGraphicFramePr>
            <a:graphicFrameLocks noChangeAspect="1"/>
          </p:cNvGraphicFramePr>
          <p:nvPr>
            <p:extLst>
              <p:ext uri="{D42A27DB-BD31-4B8C-83A1-F6EECF244321}">
                <p14:modId xmlns:p14="http://schemas.microsoft.com/office/powerpoint/2010/main" val="113519518"/>
              </p:ext>
            </p:extLst>
          </p:nvPr>
        </p:nvGraphicFramePr>
        <p:xfrm>
          <a:off x="3352800" y="1752600"/>
          <a:ext cx="6076950" cy="4743450"/>
        </p:xfrm>
        <a:graphic>
          <a:graphicData uri="http://schemas.openxmlformats.org/presentationml/2006/ole">
            <mc:AlternateContent xmlns:mc="http://schemas.openxmlformats.org/markup-compatibility/2006">
              <mc:Choice xmlns:v="urn:schemas-microsoft-com:vml" Requires="v">
                <p:oleObj spid="_x0000_s58409" name="Document" r:id="rId5" imgW="6108309" imgH="4752950" progId="Word.Document.8">
                  <p:embed/>
                </p:oleObj>
              </mc:Choice>
              <mc:Fallback>
                <p:oleObj name="Document" r:id="rId5" imgW="6108309" imgH="4752950" progId="Word.Document.8">
                  <p:embed/>
                  <p:pic>
                    <p:nvPicPr>
                      <p:cNvPr id="0" name=""/>
                      <p:cNvPicPr>
                        <a:picLocks noChangeAspect="1" noChangeArrowheads="1"/>
                      </p:cNvPicPr>
                      <p:nvPr/>
                    </p:nvPicPr>
                    <p:blipFill>
                      <a:blip r:embed="rId6"/>
                      <a:srcRect/>
                      <a:stretch>
                        <a:fillRect/>
                      </a:stretch>
                    </p:blipFill>
                    <p:spPr bwMode="auto">
                      <a:xfrm>
                        <a:off x="3352800" y="1752600"/>
                        <a:ext cx="6076950" cy="474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7772986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E1C2BF9-070A-4E1E-82CA-3539A7090FC0}" type="slidenum">
              <a:rPr kumimoji="0" lang="zh-CN" altLang="en-US" sz="1400"/>
              <a:pPr eaLnBrk="1" hangingPunct="1"/>
              <a:t>133</a:t>
            </a:fld>
            <a:endParaRPr kumimoji="0" lang="en-US" altLang="zh-CN" sz="1400"/>
          </a:p>
        </p:txBody>
      </p:sp>
      <p:sp>
        <p:nvSpPr>
          <p:cNvPr id="140290"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构造函数和析构函数</a:t>
            </a:r>
          </a:p>
        </p:txBody>
      </p:sp>
      <p:graphicFrame>
        <p:nvGraphicFramePr>
          <p:cNvPr id="139268" name="Object 3"/>
          <p:cNvGraphicFramePr>
            <a:graphicFrameLocks noChangeAspect="1"/>
          </p:cNvGraphicFramePr>
          <p:nvPr>
            <p:extLst>
              <p:ext uri="{D42A27DB-BD31-4B8C-83A1-F6EECF244321}">
                <p14:modId xmlns:p14="http://schemas.microsoft.com/office/powerpoint/2010/main" val="10925364"/>
              </p:ext>
            </p:extLst>
          </p:nvPr>
        </p:nvGraphicFramePr>
        <p:xfrm>
          <a:off x="381000" y="1676400"/>
          <a:ext cx="6076950" cy="4057650"/>
        </p:xfrm>
        <a:graphic>
          <a:graphicData uri="http://schemas.openxmlformats.org/presentationml/2006/ole">
            <mc:AlternateContent xmlns:mc="http://schemas.openxmlformats.org/markup-compatibility/2006">
              <mc:Choice xmlns:v="urn:schemas-microsoft-com:vml" Requires="v">
                <p:oleObj spid="_x0000_s59432" name="Document" r:id="rId3" imgW="6108309" imgH="4065629" progId="Word.Document.8">
                  <p:embed/>
                </p:oleObj>
              </mc:Choice>
              <mc:Fallback>
                <p:oleObj name="Document" r:id="rId3" imgW="6108309" imgH="4065629" progId="Word.Document.8">
                  <p:embed/>
                  <p:pic>
                    <p:nvPicPr>
                      <p:cNvPr id="0" name=""/>
                      <p:cNvPicPr>
                        <a:picLocks noChangeAspect="1" noChangeArrowheads="1"/>
                      </p:cNvPicPr>
                      <p:nvPr/>
                    </p:nvPicPr>
                    <p:blipFill>
                      <a:blip r:embed="rId4"/>
                      <a:srcRect/>
                      <a:stretch>
                        <a:fillRect/>
                      </a:stretch>
                    </p:blipFill>
                    <p:spPr bwMode="auto">
                      <a:xfrm>
                        <a:off x="381000" y="1676400"/>
                        <a:ext cx="6076950" cy="405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69" name="Object 4"/>
          <p:cNvGraphicFramePr>
            <a:graphicFrameLocks noChangeAspect="1"/>
          </p:cNvGraphicFramePr>
          <p:nvPr>
            <p:extLst>
              <p:ext uri="{D42A27DB-BD31-4B8C-83A1-F6EECF244321}">
                <p14:modId xmlns:p14="http://schemas.microsoft.com/office/powerpoint/2010/main" val="544511675"/>
              </p:ext>
            </p:extLst>
          </p:nvPr>
        </p:nvGraphicFramePr>
        <p:xfrm>
          <a:off x="3067050" y="1714500"/>
          <a:ext cx="6057900" cy="5143500"/>
        </p:xfrm>
        <a:graphic>
          <a:graphicData uri="http://schemas.openxmlformats.org/presentationml/2006/ole">
            <mc:AlternateContent xmlns:mc="http://schemas.openxmlformats.org/markup-compatibility/2006">
              <mc:Choice xmlns:v="urn:schemas-microsoft-com:vml" Requires="v">
                <p:oleObj spid="_x0000_s59433" name="Document" r:id="rId5" imgW="6089182" imgH="5150948" progId="Word.Document.8">
                  <p:embed/>
                </p:oleObj>
              </mc:Choice>
              <mc:Fallback>
                <p:oleObj name="Document" r:id="rId5" imgW="6089182" imgH="5150948" progId="Word.Document.8">
                  <p:embed/>
                  <p:pic>
                    <p:nvPicPr>
                      <p:cNvPr id="0" name=""/>
                      <p:cNvPicPr>
                        <a:picLocks noChangeAspect="1" noChangeArrowheads="1"/>
                      </p:cNvPicPr>
                      <p:nvPr/>
                    </p:nvPicPr>
                    <p:blipFill>
                      <a:blip r:embed="rId6"/>
                      <a:srcRect/>
                      <a:stretch>
                        <a:fillRect/>
                      </a:stretch>
                    </p:blipFill>
                    <p:spPr bwMode="auto">
                      <a:xfrm>
                        <a:off x="3067050" y="1714500"/>
                        <a:ext cx="6057900" cy="514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9883351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4CAAC9E-2F66-4807-9EF2-E09BDAC13FB7}" type="slidenum">
              <a:rPr kumimoji="0" lang="zh-CN" altLang="en-US" sz="1400"/>
              <a:pPr eaLnBrk="1" hangingPunct="1"/>
              <a:t>134</a:t>
            </a:fld>
            <a:endParaRPr kumimoji="0" lang="en-US" altLang="zh-CN" sz="1400"/>
          </a:p>
        </p:txBody>
      </p:sp>
      <p:sp>
        <p:nvSpPr>
          <p:cNvPr id="142338"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构造函数和析构函数</a:t>
            </a:r>
          </a:p>
        </p:txBody>
      </p:sp>
      <p:graphicFrame>
        <p:nvGraphicFramePr>
          <p:cNvPr id="140292" name="Object 3"/>
          <p:cNvGraphicFramePr>
            <a:graphicFrameLocks noChangeAspect="1"/>
          </p:cNvGraphicFramePr>
          <p:nvPr>
            <p:extLst>
              <p:ext uri="{D42A27DB-BD31-4B8C-83A1-F6EECF244321}">
                <p14:modId xmlns:p14="http://schemas.microsoft.com/office/powerpoint/2010/main" val="1538941853"/>
              </p:ext>
            </p:extLst>
          </p:nvPr>
        </p:nvGraphicFramePr>
        <p:xfrm>
          <a:off x="611560" y="1124744"/>
          <a:ext cx="6076950" cy="5039494"/>
        </p:xfrm>
        <a:graphic>
          <a:graphicData uri="http://schemas.openxmlformats.org/presentationml/2006/ole">
            <mc:AlternateContent xmlns:mc="http://schemas.openxmlformats.org/markup-compatibility/2006">
              <mc:Choice xmlns:v="urn:schemas-microsoft-com:vml" Requires="v">
                <p:oleObj spid="_x0000_s60438" name="Document" r:id="rId3" imgW="6108309" imgH="5550745" progId="Word.Document.8">
                  <p:embed/>
                </p:oleObj>
              </mc:Choice>
              <mc:Fallback>
                <p:oleObj name="Document" r:id="rId3" imgW="6108309" imgH="5550745" progId="Word.Document.8">
                  <p:embed/>
                  <p:pic>
                    <p:nvPicPr>
                      <p:cNvPr id="0" name=""/>
                      <p:cNvPicPr>
                        <a:picLocks noChangeAspect="1" noChangeArrowheads="1"/>
                      </p:cNvPicPr>
                      <p:nvPr/>
                    </p:nvPicPr>
                    <p:blipFill>
                      <a:blip r:embed="rId4"/>
                      <a:srcRect/>
                      <a:stretch>
                        <a:fillRect/>
                      </a:stretch>
                    </p:blipFill>
                    <p:spPr bwMode="auto">
                      <a:xfrm>
                        <a:off x="611560" y="1124744"/>
                        <a:ext cx="6076950" cy="5039494"/>
                      </a:xfrm>
                      <a:prstGeom prst="rect">
                        <a:avLst/>
                      </a:prstGeom>
                      <a:noFill/>
                      <a:ln>
                        <a:noFill/>
                      </a:ln>
                      <a:effectLs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5">
            <p14:nvContentPartPr>
              <p14:cNvPr id="2" name="墨迹 1"/>
              <p14:cNvContentPartPr/>
              <p14:nvPr/>
            </p14:nvContentPartPr>
            <p14:xfrm>
              <a:off x="2478960" y="2228760"/>
              <a:ext cx="1429200" cy="4029480"/>
            </p14:xfrm>
          </p:contentPart>
        </mc:Choice>
        <mc:Fallback>
          <p:pic>
            <p:nvPicPr>
              <p:cNvPr id="2" name="墨迹 1"/>
              <p:cNvPicPr/>
              <p:nvPr/>
            </p:nvPicPr>
            <p:blipFill>
              <a:blip r:embed="rId6"/>
              <a:stretch>
                <a:fillRect/>
              </a:stretch>
            </p:blipFill>
            <p:spPr>
              <a:xfrm>
                <a:off x="2469600" y="2219400"/>
                <a:ext cx="1447920" cy="4048200"/>
              </a:xfrm>
              <a:prstGeom prst="rect">
                <a:avLst/>
              </a:prstGeom>
            </p:spPr>
          </p:pic>
        </mc:Fallback>
      </mc:AlternateContent>
    </p:spTree>
    <p:extLst>
      <p:ext uri="{BB962C8B-B14F-4D97-AF65-F5344CB8AC3E}">
        <p14:creationId xmlns:p14="http://schemas.microsoft.com/office/powerpoint/2010/main" val="408541798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7C7B837-0925-4159-904B-026FB2636BCF}" type="slidenum">
              <a:rPr kumimoji="0" lang="zh-CN" altLang="en-US" sz="1400"/>
              <a:pPr eaLnBrk="1" hangingPunct="1"/>
              <a:t>135</a:t>
            </a:fld>
            <a:endParaRPr kumimoji="0" lang="en-US" altLang="zh-CN" sz="1400"/>
          </a:p>
        </p:txBody>
      </p:sp>
      <p:sp>
        <p:nvSpPr>
          <p:cNvPr id="143362" name="Rectangle 2"/>
          <p:cNvSpPr>
            <a:spLocks noGrp="1" noChangeArrowheads="1"/>
          </p:cNvSpPr>
          <p:nvPr>
            <p:ph type="title"/>
          </p:nvPr>
        </p:nvSpPr>
        <p:spPr/>
        <p:txBody>
          <a:bodyPr/>
          <a:lstStyle/>
          <a:p>
            <a:pPr eaLnBrk="1" hangingPunct="1">
              <a:defRPr/>
            </a:pPr>
            <a:r>
              <a:rPr lang="en-US" altLang="zh-CN" smtClean="0">
                <a:effectLst>
                  <a:outerShdw blurRad="38100" dist="38100" dir="2700000" algn="tl">
                    <a:srgbClr val="FFFFFF"/>
                  </a:outerShdw>
                </a:effectLst>
              </a:rPr>
              <a:t>8.3</a:t>
            </a:r>
            <a:r>
              <a:rPr lang="zh-CN" altLang="zh-CN" smtClean="0">
                <a:effectLst>
                  <a:outerShdw blurRad="38100" dist="38100" dir="2700000" algn="tl">
                    <a:srgbClr val="FFFFFF"/>
                  </a:outerShdw>
                </a:effectLst>
              </a:rPr>
              <a:t>二义性</a:t>
            </a:r>
          </a:p>
        </p:txBody>
      </p:sp>
      <p:sp>
        <p:nvSpPr>
          <p:cNvPr id="141316" name="Rectangle 3"/>
          <p:cNvSpPr>
            <a:spLocks noGrp="1" noChangeArrowheads="1"/>
          </p:cNvSpPr>
          <p:nvPr>
            <p:ph type="body" idx="1"/>
          </p:nvPr>
        </p:nvSpPr>
        <p:spPr/>
        <p:txBody>
          <a:bodyPr/>
          <a:lstStyle/>
          <a:p>
            <a:pPr eaLnBrk="1" hangingPunct="1"/>
            <a:r>
              <a:rPr lang="zh-CN" altLang="zh-CN" smtClean="0"/>
              <a:t>如果派生类的一个表达式引用基类中不止一个成员，则存在二义性。</a:t>
            </a:r>
          </a:p>
          <a:p>
            <a:pPr eaLnBrk="1" hangingPunct="1"/>
            <a:r>
              <a:rPr lang="zh-CN" altLang="zh-CN" smtClean="0"/>
              <a:t>解决二义性的办法是加类限定符。</a:t>
            </a:r>
          </a:p>
        </p:txBody>
      </p:sp>
    </p:spTree>
    <p:extLst>
      <p:ext uri="{BB962C8B-B14F-4D97-AF65-F5344CB8AC3E}">
        <p14:creationId xmlns:p14="http://schemas.microsoft.com/office/powerpoint/2010/main" val="211693363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D553788-38B8-4158-9AC7-C78D659C6B73}" type="slidenum">
              <a:rPr kumimoji="0" lang="zh-CN" altLang="en-US" sz="1400"/>
              <a:pPr eaLnBrk="1" hangingPunct="1"/>
              <a:t>136</a:t>
            </a:fld>
            <a:endParaRPr kumimoji="0" lang="en-US" altLang="zh-CN" sz="1400"/>
          </a:p>
        </p:txBody>
      </p:sp>
      <p:sp>
        <p:nvSpPr>
          <p:cNvPr id="144386"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二义性</a:t>
            </a:r>
          </a:p>
        </p:txBody>
      </p:sp>
      <p:graphicFrame>
        <p:nvGraphicFramePr>
          <p:cNvPr id="142340" name="Object 3"/>
          <p:cNvGraphicFramePr>
            <a:graphicFrameLocks noChangeAspect="1"/>
          </p:cNvGraphicFramePr>
          <p:nvPr>
            <p:extLst>
              <p:ext uri="{D42A27DB-BD31-4B8C-83A1-F6EECF244321}">
                <p14:modId xmlns:p14="http://schemas.microsoft.com/office/powerpoint/2010/main" val="2157687927"/>
              </p:ext>
            </p:extLst>
          </p:nvPr>
        </p:nvGraphicFramePr>
        <p:xfrm>
          <a:off x="1069975" y="1711325"/>
          <a:ext cx="5905500" cy="4991100"/>
        </p:xfrm>
        <a:graphic>
          <a:graphicData uri="http://schemas.openxmlformats.org/presentationml/2006/ole">
            <mc:AlternateContent xmlns:mc="http://schemas.openxmlformats.org/markup-compatibility/2006">
              <mc:Choice xmlns:v="urn:schemas-microsoft-com:vml" Requires="v">
                <p:oleObj spid="_x0000_s61480" name="Document" r:id="rId3" imgW="6108309" imgH="5150948" progId="Word.Document.8">
                  <p:embed/>
                </p:oleObj>
              </mc:Choice>
              <mc:Fallback>
                <p:oleObj name="Document" r:id="rId3" imgW="6108309" imgH="5150948" progId="Word.Document.8">
                  <p:embed/>
                  <p:pic>
                    <p:nvPicPr>
                      <p:cNvPr id="0" name=""/>
                      <p:cNvPicPr>
                        <a:picLocks noChangeAspect="1" noChangeArrowheads="1"/>
                      </p:cNvPicPr>
                      <p:nvPr/>
                    </p:nvPicPr>
                    <p:blipFill>
                      <a:blip r:embed="rId4"/>
                      <a:srcRect/>
                      <a:stretch>
                        <a:fillRect/>
                      </a:stretch>
                    </p:blipFill>
                    <p:spPr bwMode="auto">
                      <a:xfrm>
                        <a:off x="1069975" y="1711325"/>
                        <a:ext cx="5905500" cy="499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41" name="Object 4"/>
          <p:cNvGraphicFramePr>
            <a:graphicFrameLocks noChangeAspect="1"/>
          </p:cNvGraphicFramePr>
          <p:nvPr>
            <p:extLst>
              <p:ext uri="{D42A27DB-BD31-4B8C-83A1-F6EECF244321}">
                <p14:modId xmlns:p14="http://schemas.microsoft.com/office/powerpoint/2010/main" val="4016841903"/>
              </p:ext>
            </p:extLst>
          </p:nvPr>
        </p:nvGraphicFramePr>
        <p:xfrm>
          <a:off x="3813175" y="1906588"/>
          <a:ext cx="6002338" cy="3940175"/>
        </p:xfrm>
        <a:graphic>
          <a:graphicData uri="http://schemas.openxmlformats.org/presentationml/2006/ole">
            <mc:AlternateContent xmlns:mc="http://schemas.openxmlformats.org/markup-compatibility/2006">
              <mc:Choice xmlns:v="urn:schemas-microsoft-com:vml" Requires="v">
                <p:oleObj spid="_x0000_s61481" name="Document" r:id="rId5" imgW="6079799" imgH="3979983" progId="Word.Document.8">
                  <p:embed/>
                </p:oleObj>
              </mc:Choice>
              <mc:Fallback>
                <p:oleObj name="Document" r:id="rId5" imgW="6079799" imgH="3979983" progId="Word.Document.8">
                  <p:embed/>
                  <p:pic>
                    <p:nvPicPr>
                      <p:cNvPr id="0" name=""/>
                      <p:cNvPicPr>
                        <a:picLocks noChangeAspect="1" noChangeArrowheads="1"/>
                      </p:cNvPicPr>
                      <p:nvPr/>
                    </p:nvPicPr>
                    <p:blipFill>
                      <a:blip r:embed="rId6"/>
                      <a:srcRect/>
                      <a:stretch>
                        <a:fillRect/>
                      </a:stretch>
                    </p:blipFill>
                    <p:spPr bwMode="auto">
                      <a:xfrm>
                        <a:off x="3813175" y="1906588"/>
                        <a:ext cx="6002338" cy="394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4682938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2C18077-7985-413F-A2E3-5677841E118E}" type="slidenum">
              <a:rPr kumimoji="0" lang="zh-CN" altLang="en-US" sz="1400"/>
              <a:pPr eaLnBrk="1" hangingPunct="1"/>
              <a:t>137</a:t>
            </a:fld>
            <a:endParaRPr kumimoji="0" lang="en-US" altLang="zh-CN" sz="1400"/>
          </a:p>
        </p:txBody>
      </p:sp>
      <p:sp>
        <p:nvSpPr>
          <p:cNvPr id="146434" name="Rectangle 2"/>
          <p:cNvSpPr>
            <a:spLocks noGrp="1" noChangeArrowheads="1"/>
          </p:cNvSpPr>
          <p:nvPr>
            <p:ph type="title"/>
          </p:nvPr>
        </p:nvSpPr>
        <p:spPr>
          <a:xfrm>
            <a:off x="0" y="228600"/>
            <a:ext cx="4572000" cy="1143000"/>
          </a:xfrm>
        </p:spPr>
        <p:txBody>
          <a:bodyPr/>
          <a:lstStyle/>
          <a:p>
            <a:pPr eaLnBrk="1" hangingPunct="1">
              <a:defRPr/>
            </a:pPr>
            <a:r>
              <a:rPr lang="zh-CN" altLang="zh-CN" smtClean="0">
                <a:effectLst>
                  <a:outerShdw blurRad="38100" dist="38100" dir="2700000" algn="tl">
                    <a:srgbClr val="FFFFFF"/>
                  </a:outerShdw>
                </a:effectLst>
              </a:rPr>
              <a:t>二义性</a:t>
            </a:r>
          </a:p>
        </p:txBody>
      </p:sp>
      <p:sp>
        <p:nvSpPr>
          <p:cNvPr id="143364" name="Rectangle 3"/>
          <p:cNvSpPr>
            <a:spLocks noGrp="1" noChangeArrowheads="1"/>
          </p:cNvSpPr>
          <p:nvPr>
            <p:ph type="body" idx="1"/>
          </p:nvPr>
        </p:nvSpPr>
        <p:spPr>
          <a:xfrm>
            <a:off x="381000" y="1371600"/>
            <a:ext cx="4724400" cy="4114800"/>
          </a:xfrm>
        </p:spPr>
        <p:txBody>
          <a:bodyPr/>
          <a:lstStyle/>
          <a:p>
            <a:pPr eaLnBrk="1" hangingPunct="1"/>
            <a:r>
              <a:rPr lang="zh-CN" altLang="zh-CN" smtClean="0"/>
              <a:t>如果一个派生类是从多个基类派生，而这些基类又有一个共同的基类，则在对该基类中声明的标识符进行访问时可能产生二义性。</a:t>
            </a:r>
          </a:p>
        </p:txBody>
      </p:sp>
      <p:graphicFrame>
        <p:nvGraphicFramePr>
          <p:cNvPr id="143365" name="Object 4"/>
          <p:cNvGraphicFramePr>
            <a:graphicFrameLocks noChangeAspect="1"/>
          </p:cNvGraphicFramePr>
          <p:nvPr>
            <p:extLst>
              <p:ext uri="{D42A27DB-BD31-4B8C-83A1-F6EECF244321}">
                <p14:modId xmlns:p14="http://schemas.microsoft.com/office/powerpoint/2010/main" val="1982794974"/>
              </p:ext>
            </p:extLst>
          </p:nvPr>
        </p:nvGraphicFramePr>
        <p:xfrm>
          <a:off x="5181600" y="838200"/>
          <a:ext cx="6094413" cy="5548313"/>
        </p:xfrm>
        <a:graphic>
          <a:graphicData uri="http://schemas.openxmlformats.org/presentationml/2006/ole">
            <mc:AlternateContent xmlns:mc="http://schemas.openxmlformats.org/markup-compatibility/2006">
              <mc:Choice xmlns:v="urn:schemas-microsoft-com:vml" Requires="v">
                <p:oleObj spid="_x0000_s62485" name="Document" r:id="rId3" imgW="6108309" imgH="5544988" progId="Word.Document.8">
                  <p:embed/>
                </p:oleObj>
              </mc:Choice>
              <mc:Fallback>
                <p:oleObj name="Document" r:id="rId3" imgW="6108309" imgH="5544988" progId="Word.Document.8">
                  <p:embed/>
                  <p:pic>
                    <p:nvPicPr>
                      <p:cNvPr id="0" name=""/>
                      <p:cNvPicPr>
                        <a:picLocks noChangeAspect="1" noChangeArrowheads="1"/>
                      </p:cNvPicPr>
                      <p:nvPr/>
                    </p:nvPicPr>
                    <p:blipFill>
                      <a:blip r:embed="rId4"/>
                      <a:srcRect/>
                      <a:stretch>
                        <a:fillRect/>
                      </a:stretch>
                    </p:blipFill>
                    <p:spPr bwMode="auto">
                      <a:xfrm>
                        <a:off x="5181600" y="838200"/>
                        <a:ext cx="6094413" cy="554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3202913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27F9AEF-9F85-445E-AF63-EFCD1CB3CBDC}" type="slidenum">
              <a:rPr kumimoji="0" lang="zh-CN" altLang="en-US" sz="1400"/>
              <a:pPr eaLnBrk="1" hangingPunct="1"/>
              <a:t>138</a:t>
            </a:fld>
            <a:endParaRPr kumimoji="0" lang="en-US" altLang="zh-CN" sz="1400"/>
          </a:p>
        </p:txBody>
      </p:sp>
      <p:sp>
        <p:nvSpPr>
          <p:cNvPr id="147458"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二义性</a:t>
            </a:r>
          </a:p>
        </p:txBody>
      </p:sp>
      <p:sp>
        <p:nvSpPr>
          <p:cNvPr id="144388" name="Rectangle 3"/>
          <p:cNvSpPr>
            <a:spLocks noChangeArrowheads="1"/>
          </p:cNvSpPr>
          <p:nvPr/>
        </p:nvSpPr>
        <p:spPr bwMode="auto">
          <a:xfrm>
            <a:off x="1828800" y="1905000"/>
            <a:ext cx="1447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B{b}</a:t>
            </a:r>
          </a:p>
        </p:txBody>
      </p:sp>
      <p:sp>
        <p:nvSpPr>
          <p:cNvPr id="144389" name="Rectangle 4"/>
          <p:cNvSpPr>
            <a:spLocks noChangeArrowheads="1"/>
          </p:cNvSpPr>
          <p:nvPr/>
        </p:nvSpPr>
        <p:spPr bwMode="auto">
          <a:xfrm>
            <a:off x="2438400" y="2819400"/>
            <a:ext cx="1447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B1{b1}</a:t>
            </a:r>
          </a:p>
        </p:txBody>
      </p:sp>
      <p:sp>
        <p:nvSpPr>
          <p:cNvPr id="144390" name="Rectangle 5"/>
          <p:cNvSpPr>
            <a:spLocks noChangeArrowheads="1"/>
          </p:cNvSpPr>
          <p:nvPr/>
        </p:nvSpPr>
        <p:spPr bwMode="auto">
          <a:xfrm>
            <a:off x="3581400" y="3886200"/>
            <a:ext cx="1676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C{f(),d}</a:t>
            </a:r>
          </a:p>
        </p:txBody>
      </p:sp>
      <p:sp>
        <p:nvSpPr>
          <p:cNvPr id="144391" name="Rectangle 6"/>
          <p:cNvSpPr>
            <a:spLocks noChangeArrowheads="1"/>
          </p:cNvSpPr>
          <p:nvPr/>
        </p:nvSpPr>
        <p:spPr bwMode="auto">
          <a:xfrm>
            <a:off x="4953000" y="1905000"/>
            <a:ext cx="1447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B{b}</a:t>
            </a:r>
          </a:p>
        </p:txBody>
      </p:sp>
      <p:sp>
        <p:nvSpPr>
          <p:cNvPr id="144392" name="Rectangle 7"/>
          <p:cNvSpPr>
            <a:spLocks noChangeArrowheads="1"/>
          </p:cNvSpPr>
          <p:nvPr/>
        </p:nvSpPr>
        <p:spPr bwMode="auto">
          <a:xfrm>
            <a:off x="4572000" y="2819400"/>
            <a:ext cx="1447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B2{b2}</a:t>
            </a:r>
          </a:p>
        </p:txBody>
      </p:sp>
      <p:sp>
        <p:nvSpPr>
          <p:cNvPr id="144393" name="Line 8"/>
          <p:cNvSpPr>
            <a:spLocks noChangeShapeType="1"/>
          </p:cNvSpPr>
          <p:nvPr/>
        </p:nvSpPr>
        <p:spPr bwMode="auto">
          <a:xfrm flipV="1">
            <a:off x="4419600" y="32766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4" name="Line 9"/>
          <p:cNvSpPr>
            <a:spLocks noChangeShapeType="1"/>
          </p:cNvSpPr>
          <p:nvPr/>
        </p:nvSpPr>
        <p:spPr bwMode="auto">
          <a:xfrm flipH="1" flipV="1">
            <a:off x="3200400" y="3276600"/>
            <a:ext cx="1219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5" name="Line 10"/>
          <p:cNvSpPr>
            <a:spLocks noChangeShapeType="1"/>
          </p:cNvSpPr>
          <p:nvPr/>
        </p:nvSpPr>
        <p:spPr bwMode="auto">
          <a:xfrm flipV="1">
            <a:off x="5334000" y="2362200"/>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6" name="Line 11"/>
          <p:cNvSpPr>
            <a:spLocks noChangeShapeType="1"/>
          </p:cNvSpPr>
          <p:nvPr/>
        </p:nvSpPr>
        <p:spPr bwMode="auto">
          <a:xfrm flipH="1" flipV="1">
            <a:off x="2819400" y="2362200"/>
            <a:ext cx="228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6218187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A2EFCC9-C6CA-475D-BD53-6D18425E01CC}" type="slidenum">
              <a:rPr kumimoji="0" lang="zh-CN" altLang="en-US" sz="1400"/>
              <a:pPr eaLnBrk="1" hangingPunct="1"/>
              <a:t>139</a:t>
            </a:fld>
            <a:endParaRPr kumimoji="0" lang="en-US" altLang="zh-CN" sz="1400"/>
          </a:p>
        </p:txBody>
      </p:sp>
      <p:sp>
        <p:nvSpPr>
          <p:cNvPr id="148482"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二义性</a:t>
            </a:r>
          </a:p>
        </p:txBody>
      </p:sp>
      <p:graphicFrame>
        <p:nvGraphicFramePr>
          <p:cNvPr id="145412" name="Object 3"/>
          <p:cNvGraphicFramePr>
            <a:graphicFrameLocks noChangeAspect="1"/>
          </p:cNvGraphicFramePr>
          <p:nvPr>
            <p:extLst>
              <p:ext uri="{D42A27DB-BD31-4B8C-83A1-F6EECF244321}">
                <p14:modId xmlns:p14="http://schemas.microsoft.com/office/powerpoint/2010/main" val="1524846588"/>
              </p:ext>
            </p:extLst>
          </p:nvPr>
        </p:nvGraphicFramePr>
        <p:xfrm>
          <a:off x="1470025" y="1460500"/>
          <a:ext cx="5845175" cy="5203825"/>
        </p:xfrm>
        <a:graphic>
          <a:graphicData uri="http://schemas.openxmlformats.org/presentationml/2006/ole">
            <mc:AlternateContent xmlns:mc="http://schemas.openxmlformats.org/markup-compatibility/2006">
              <mc:Choice xmlns:v="urn:schemas-microsoft-com:vml" Requires="v">
                <p:oleObj spid="_x0000_s63510" name="Document" r:id="rId3" imgW="6093579" imgH="5420018" progId="Word.Document.8">
                  <p:embed/>
                </p:oleObj>
              </mc:Choice>
              <mc:Fallback>
                <p:oleObj name="Document" r:id="rId3" imgW="6093579" imgH="5420018" progId="Word.Document.8">
                  <p:embed/>
                  <p:pic>
                    <p:nvPicPr>
                      <p:cNvPr id="0" name=""/>
                      <p:cNvPicPr>
                        <a:picLocks noChangeAspect="1" noChangeArrowheads="1"/>
                      </p:cNvPicPr>
                      <p:nvPr/>
                    </p:nvPicPr>
                    <p:blipFill>
                      <a:blip r:embed="rId4"/>
                      <a:srcRect/>
                      <a:stretch>
                        <a:fillRect/>
                      </a:stretch>
                    </p:blipFill>
                    <p:spPr bwMode="auto">
                      <a:xfrm>
                        <a:off x="1470025" y="1460500"/>
                        <a:ext cx="5845175" cy="520382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135637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83B505A-F3E0-4C82-A318-AD820B5900D3}" type="slidenum">
              <a:rPr kumimoji="0" lang="zh-CN" altLang="en-US" sz="1400"/>
              <a:pPr eaLnBrk="1" hangingPunct="1"/>
              <a:t>14</a:t>
            </a:fld>
            <a:endParaRPr kumimoji="0" lang="en-US" altLang="zh-CN" sz="1400"/>
          </a:p>
        </p:txBody>
      </p:sp>
      <p:sp>
        <p:nvSpPr>
          <p:cNvPr id="17411" name="Rectangle 2"/>
          <p:cNvSpPr>
            <a:spLocks noGrp="1" noChangeArrowheads="1"/>
          </p:cNvSpPr>
          <p:nvPr>
            <p:ph type="title"/>
          </p:nvPr>
        </p:nvSpPr>
        <p:spPr/>
        <p:txBody>
          <a:bodyPr/>
          <a:lstStyle/>
          <a:p>
            <a:pPr eaLnBrk="1" hangingPunct="1"/>
            <a:r>
              <a:rPr lang="zh-CN" altLang="en-US" dirty="0" smtClean="0">
                <a:solidFill>
                  <a:schemeClr val="tx1"/>
                </a:solidFill>
                <a:effectLst/>
                <a:latin typeface="黑体" pitchFamily="2" charset="-122"/>
                <a:ea typeface="黑体" pitchFamily="2" charset="-122"/>
              </a:rPr>
              <a:t>面向对象的基本概念</a:t>
            </a:r>
          </a:p>
        </p:txBody>
      </p:sp>
      <p:sp>
        <p:nvSpPr>
          <p:cNvPr id="17412" name="Rectangle 3"/>
          <p:cNvSpPr>
            <a:spLocks noGrp="1" noChangeArrowheads="1"/>
          </p:cNvSpPr>
          <p:nvPr>
            <p:ph type="body" idx="1"/>
          </p:nvPr>
        </p:nvSpPr>
        <p:spPr/>
        <p:txBody>
          <a:bodyPr/>
          <a:lstStyle/>
          <a:p>
            <a:pPr eaLnBrk="1" hangingPunct="1"/>
            <a:r>
              <a:rPr lang="en-US" altLang="zh-CN" dirty="0" smtClean="0">
                <a:ea typeface="黑体" pitchFamily="2" charset="-122"/>
              </a:rPr>
              <a:t>Coad</a:t>
            </a:r>
            <a:r>
              <a:rPr lang="zh-CN" altLang="en-US" dirty="0" smtClean="0">
                <a:ea typeface="黑体" pitchFamily="2" charset="-122"/>
              </a:rPr>
              <a:t>和</a:t>
            </a:r>
            <a:r>
              <a:rPr lang="en-US" altLang="zh-CN" dirty="0" smtClean="0">
                <a:ea typeface="黑体" pitchFamily="2" charset="-122"/>
              </a:rPr>
              <a:t>Yourdon</a:t>
            </a:r>
            <a:r>
              <a:rPr lang="zh-CN" altLang="en-US" dirty="0" smtClean="0">
                <a:ea typeface="黑体" pitchFamily="2" charset="-122"/>
              </a:rPr>
              <a:t>给出了一个定义：“</a:t>
            </a:r>
            <a:r>
              <a:rPr lang="zh-CN" altLang="en-US" dirty="0" smtClean="0">
                <a:solidFill>
                  <a:srgbClr val="FF0000"/>
                </a:solidFill>
                <a:ea typeface="黑体" pitchFamily="2" charset="-122"/>
              </a:rPr>
              <a:t>面向对象</a:t>
            </a:r>
            <a:r>
              <a:rPr lang="en-US" altLang="zh-CN" dirty="0" smtClean="0">
                <a:solidFill>
                  <a:srgbClr val="FF0000"/>
                </a:solidFill>
                <a:ea typeface="黑体" pitchFamily="2" charset="-122"/>
              </a:rPr>
              <a:t>=</a:t>
            </a:r>
            <a:r>
              <a:rPr lang="zh-CN" altLang="en-US" dirty="0" smtClean="0">
                <a:solidFill>
                  <a:srgbClr val="FF0000"/>
                </a:solidFill>
                <a:ea typeface="黑体" pitchFamily="2" charset="-122"/>
              </a:rPr>
              <a:t>对象</a:t>
            </a:r>
            <a:r>
              <a:rPr lang="en-US" altLang="zh-CN" dirty="0" smtClean="0">
                <a:solidFill>
                  <a:srgbClr val="FF0000"/>
                </a:solidFill>
                <a:ea typeface="黑体" pitchFamily="2" charset="-122"/>
              </a:rPr>
              <a:t>+</a:t>
            </a:r>
            <a:r>
              <a:rPr lang="zh-CN" altLang="en-US" dirty="0" smtClean="0">
                <a:solidFill>
                  <a:srgbClr val="FF0000"/>
                </a:solidFill>
                <a:ea typeface="黑体" pitchFamily="2" charset="-122"/>
              </a:rPr>
              <a:t>类</a:t>
            </a:r>
            <a:r>
              <a:rPr lang="en-US" altLang="zh-CN" dirty="0" smtClean="0">
                <a:solidFill>
                  <a:srgbClr val="FF0000"/>
                </a:solidFill>
                <a:ea typeface="黑体" pitchFamily="2" charset="-122"/>
              </a:rPr>
              <a:t>+</a:t>
            </a:r>
            <a:r>
              <a:rPr lang="zh-CN" altLang="en-US" dirty="0" smtClean="0">
                <a:solidFill>
                  <a:srgbClr val="FF0000"/>
                </a:solidFill>
                <a:ea typeface="黑体" pitchFamily="2" charset="-122"/>
              </a:rPr>
              <a:t>继承</a:t>
            </a:r>
            <a:r>
              <a:rPr lang="en-US" altLang="zh-CN" dirty="0" smtClean="0">
                <a:solidFill>
                  <a:srgbClr val="FF0000"/>
                </a:solidFill>
                <a:ea typeface="黑体" pitchFamily="2" charset="-122"/>
              </a:rPr>
              <a:t>+</a:t>
            </a:r>
            <a:r>
              <a:rPr lang="zh-CN" altLang="en-US" dirty="0" smtClean="0">
                <a:solidFill>
                  <a:srgbClr val="FF0000"/>
                </a:solidFill>
                <a:ea typeface="黑体" pitchFamily="2" charset="-122"/>
              </a:rPr>
              <a:t>通信</a:t>
            </a:r>
            <a:r>
              <a:rPr lang="zh-CN" altLang="en-US" dirty="0" smtClean="0">
                <a:ea typeface="黑体" pitchFamily="2" charset="-122"/>
              </a:rPr>
              <a:t>”。</a:t>
            </a:r>
          </a:p>
          <a:p>
            <a:pPr eaLnBrk="1" hangingPunct="1"/>
            <a:r>
              <a:rPr lang="zh-CN" altLang="en-US" dirty="0" smtClean="0">
                <a:ea typeface="黑体" pitchFamily="2" charset="-122"/>
              </a:rPr>
              <a:t>如果一个软件系统是使用这样 </a:t>
            </a:r>
            <a:r>
              <a:rPr lang="en-US" altLang="zh-CN" dirty="0" smtClean="0">
                <a:ea typeface="黑体" pitchFamily="2" charset="-122"/>
              </a:rPr>
              <a:t>4 </a:t>
            </a:r>
            <a:r>
              <a:rPr lang="zh-CN" altLang="en-US" dirty="0" smtClean="0">
                <a:ea typeface="黑体" pitchFamily="2" charset="-122"/>
              </a:rPr>
              <a:t>个概念设计和实现的，则我们认为这个软件系统是面向对象的。</a:t>
            </a:r>
            <a:endParaRPr lang="zh-CN" altLang="en-US" dirty="0" smtClean="0">
              <a:latin typeface="黑体" pitchFamily="2" charset="-122"/>
              <a:ea typeface="黑体" pitchFamily="2" charset="-122"/>
            </a:endParaRPr>
          </a:p>
        </p:txBody>
      </p:sp>
    </p:spTree>
    <p:extLst>
      <p:ext uri="{BB962C8B-B14F-4D97-AF65-F5344CB8AC3E}">
        <p14:creationId xmlns:p14="http://schemas.microsoft.com/office/powerpoint/2010/main" val="946622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4BF30F9-1ACF-4BE2-B6C2-9847C633538A}" type="slidenum">
              <a:rPr kumimoji="0" lang="zh-CN" altLang="en-US" sz="1400"/>
              <a:pPr eaLnBrk="1" hangingPunct="1"/>
              <a:t>140</a:t>
            </a:fld>
            <a:endParaRPr kumimoji="0" lang="en-US" altLang="zh-CN" sz="1400"/>
          </a:p>
        </p:txBody>
      </p:sp>
      <p:sp>
        <p:nvSpPr>
          <p:cNvPr id="149506"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虚基类</a:t>
            </a:r>
          </a:p>
        </p:txBody>
      </p:sp>
      <p:sp>
        <p:nvSpPr>
          <p:cNvPr id="146436" name="Rectangle 3"/>
          <p:cNvSpPr>
            <a:spLocks noGrp="1" noChangeArrowheads="1"/>
          </p:cNvSpPr>
          <p:nvPr>
            <p:ph type="body" idx="1"/>
          </p:nvPr>
        </p:nvSpPr>
        <p:spPr/>
        <p:txBody>
          <a:bodyPr/>
          <a:lstStyle/>
          <a:p>
            <a:pPr eaLnBrk="1" hangingPunct="1"/>
            <a:r>
              <a:rPr lang="zh-CN" altLang="zh-CN" dirty="0" smtClean="0"/>
              <a:t>为避免一个基类在多条继承路径上造成在派生类中产生多个基类子对象，可以采用</a:t>
            </a:r>
            <a:r>
              <a:rPr lang="zh-CN" altLang="zh-CN" dirty="0" smtClean="0">
                <a:solidFill>
                  <a:srgbClr val="FF0000"/>
                </a:solidFill>
              </a:rPr>
              <a:t>虚基</a:t>
            </a:r>
            <a:r>
              <a:rPr lang="zh-CN" altLang="zh-CN" dirty="0" smtClean="0"/>
              <a:t>类技术。</a:t>
            </a:r>
          </a:p>
          <a:p>
            <a:pPr eaLnBrk="1" hangingPunct="1"/>
            <a:r>
              <a:rPr lang="zh-CN" altLang="zh-CN" dirty="0" smtClean="0"/>
              <a:t>语法如下</a:t>
            </a:r>
          </a:p>
          <a:p>
            <a:pPr lvl="1" eaLnBrk="1" hangingPunct="1"/>
            <a:r>
              <a:rPr lang="en-US" altLang="zh-CN" dirty="0" smtClean="0"/>
              <a:t>class B1:</a:t>
            </a:r>
            <a:r>
              <a:rPr lang="en-US" altLang="zh-CN" dirty="0" smtClean="0">
                <a:solidFill>
                  <a:srgbClr val="FF0000"/>
                </a:solidFill>
              </a:rPr>
              <a:t>virtual</a:t>
            </a:r>
            <a:r>
              <a:rPr lang="en-US" altLang="zh-CN" dirty="0" smtClean="0"/>
              <a:t> public B{}</a:t>
            </a:r>
          </a:p>
          <a:p>
            <a:pPr lvl="1" eaLnBrk="1" hangingPunct="1"/>
            <a:r>
              <a:rPr lang="en-US" altLang="zh-CN" dirty="0" smtClean="0"/>
              <a:t>class B2:virtual public B{}</a:t>
            </a:r>
          </a:p>
          <a:p>
            <a:pPr lvl="1" eaLnBrk="1" hangingPunct="1"/>
            <a:r>
              <a:rPr lang="en-US" altLang="zh-CN" dirty="0" smtClean="0"/>
              <a:t>class C:public B1,public B2{}</a:t>
            </a:r>
          </a:p>
        </p:txBody>
      </p:sp>
    </p:spTree>
    <p:extLst>
      <p:ext uri="{BB962C8B-B14F-4D97-AF65-F5344CB8AC3E}">
        <p14:creationId xmlns:p14="http://schemas.microsoft.com/office/powerpoint/2010/main" val="68625730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AD96EDD-8995-4C15-AF13-4CC17EBB8D3B}" type="slidenum">
              <a:rPr kumimoji="0" lang="zh-CN" altLang="en-US" sz="1400"/>
              <a:pPr eaLnBrk="1" hangingPunct="1"/>
              <a:t>141</a:t>
            </a:fld>
            <a:endParaRPr kumimoji="0" lang="en-US" altLang="zh-CN" sz="1400"/>
          </a:p>
        </p:txBody>
      </p:sp>
      <p:sp>
        <p:nvSpPr>
          <p:cNvPr id="150530"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派生类的赋值和初始化</a:t>
            </a:r>
          </a:p>
        </p:txBody>
      </p:sp>
      <p:sp>
        <p:nvSpPr>
          <p:cNvPr id="147460" name="Rectangle 3"/>
          <p:cNvSpPr>
            <a:spLocks noGrp="1" noChangeArrowheads="1"/>
          </p:cNvSpPr>
          <p:nvPr>
            <p:ph type="body" idx="1"/>
          </p:nvPr>
        </p:nvSpPr>
        <p:spPr/>
        <p:txBody>
          <a:bodyPr/>
          <a:lstStyle/>
          <a:p>
            <a:pPr eaLnBrk="1" hangingPunct="1"/>
            <a:r>
              <a:rPr lang="zh-CN" altLang="zh-CN" dirty="0" smtClean="0"/>
              <a:t>如未定义</a:t>
            </a:r>
            <a:r>
              <a:rPr lang="zh-CN" altLang="zh-CN" dirty="0" smtClean="0">
                <a:solidFill>
                  <a:srgbClr val="FF0000"/>
                </a:solidFill>
              </a:rPr>
              <a:t>拷贝构造函数和赋值操作</a:t>
            </a:r>
            <a:r>
              <a:rPr lang="zh-CN" altLang="zh-CN" dirty="0" smtClean="0"/>
              <a:t>，则编译器提供。</a:t>
            </a:r>
          </a:p>
          <a:p>
            <a:pPr eaLnBrk="1" hangingPunct="1"/>
            <a:r>
              <a:rPr lang="zh-CN" altLang="zh-CN" dirty="0" smtClean="0"/>
              <a:t>如自定义，则应在实现中调用基类的拷贝构造函数和赋值操作。</a:t>
            </a:r>
          </a:p>
        </p:txBody>
      </p:sp>
    </p:spTree>
    <p:extLst>
      <p:ext uri="{BB962C8B-B14F-4D97-AF65-F5344CB8AC3E}">
        <p14:creationId xmlns:p14="http://schemas.microsoft.com/office/powerpoint/2010/main" val="21012990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E3DD9C1-2794-4213-9B0D-FD4ECDACB450}" type="slidenum">
              <a:rPr kumimoji="0" lang="zh-CN" altLang="en-US" sz="1400"/>
              <a:pPr eaLnBrk="1" hangingPunct="1"/>
              <a:t>142</a:t>
            </a:fld>
            <a:endParaRPr kumimoji="0" lang="en-US" altLang="zh-CN" sz="1400"/>
          </a:p>
        </p:txBody>
      </p:sp>
      <p:sp>
        <p:nvSpPr>
          <p:cNvPr id="151554"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FFFFFF"/>
                  </a:outerShdw>
                </a:effectLst>
                <a:latin typeface="宋体" pitchFamily="2" charset="-122"/>
              </a:rPr>
              <a:t>8.4</a:t>
            </a:r>
            <a:r>
              <a:rPr lang="zh-CN" altLang="zh-CN" b="1" smtClean="0">
                <a:effectLst>
                  <a:outerShdw blurRad="38100" dist="38100" dir="2700000" algn="tl">
                    <a:srgbClr val="FFFFFF"/>
                  </a:outerShdw>
                </a:effectLst>
                <a:latin typeface="宋体" pitchFamily="2" charset="-122"/>
              </a:rPr>
              <a:t> 虚函数与多态性</a:t>
            </a:r>
          </a:p>
        </p:txBody>
      </p:sp>
      <p:sp>
        <p:nvSpPr>
          <p:cNvPr id="148484" name="Rectangle 3"/>
          <p:cNvSpPr>
            <a:spLocks noGrp="1" noChangeArrowheads="1"/>
          </p:cNvSpPr>
          <p:nvPr>
            <p:ph type="body" idx="1"/>
          </p:nvPr>
        </p:nvSpPr>
        <p:spPr/>
        <p:txBody>
          <a:bodyPr/>
          <a:lstStyle/>
          <a:p>
            <a:pPr eaLnBrk="1" hangingPunct="1"/>
            <a:r>
              <a:rPr lang="zh-CN" altLang="zh-CN" b="1" dirty="0" smtClean="0">
                <a:latin typeface="宋体" pitchFamily="2" charset="-122"/>
              </a:rPr>
              <a:t>如果类型</a:t>
            </a:r>
            <a:r>
              <a:rPr lang="en-US" altLang="zh-CN" b="1" dirty="0" smtClean="0">
                <a:latin typeface="宋体" pitchFamily="2" charset="-122"/>
              </a:rPr>
              <a:t>S</a:t>
            </a:r>
            <a:r>
              <a:rPr lang="zh-CN" altLang="zh-CN" b="1" dirty="0" smtClean="0">
                <a:latin typeface="宋体" pitchFamily="2" charset="-122"/>
              </a:rPr>
              <a:t>是从类型</a:t>
            </a:r>
            <a:r>
              <a:rPr lang="en-US" altLang="zh-CN" b="1" dirty="0" smtClean="0">
                <a:latin typeface="宋体" pitchFamily="2" charset="-122"/>
              </a:rPr>
              <a:t>T</a:t>
            </a:r>
            <a:r>
              <a:rPr lang="zh-CN" altLang="zh-CN" b="1" dirty="0" smtClean="0">
                <a:solidFill>
                  <a:srgbClr val="FF0000"/>
                </a:solidFill>
                <a:latin typeface="宋体" pitchFamily="2" charset="-122"/>
              </a:rPr>
              <a:t>共有继承</a:t>
            </a:r>
            <a:r>
              <a:rPr lang="zh-CN" altLang="zh-CN" b="1" dirty="0" smtClean="0">
                <a:latin typeface="宋体" pitchFamily="2" charset="-122"/>
              </a:rPr>
              <a:t>的，则称类型</a:t>
            </a:r>
            <a:r>
              <a:rPr lang="en-US" altLang="zh-CN" b="1" dirty="0" smtClean="0">
                <a:latin typeface="宋体" pitchFamily="2" charset="-122"/>
              </a:rPr>
              <a:t>S</a:t>
            </a:r>
            <a:r>
              <a:rPr lang="zh-CN" altLang="zh-CN" b="1" dirty="0" smtClean="0">
                <a:latin typeface="宋体" pitchFamily="2" charset="-122"/>
              </a:rPr>
              <a:t>是类型</a:t>
            </a:r>
            <a:r>
              <a:rPr lang="en-US" altLang="zh-CN" b="1" dirty="0" smtClean="0">
                <a:latin typeface="宋体" pitchFamily="2" charset="-122"/>
              </a:rPr>
              <a:t>T</a:t>
            </a:r>
            <a:r>
              <a:rPr lang="zh-CN" altLang="zh-CN" b="1" dirty="0" smtClean="0">
                <a:latin typeface="宋体" pitchFamily="2" charset="-122"/>
              </a:rPr>
              <a:t>的</a:t>
            </a:r>
            <a:r>
              <a:rPr lang="zh-CN" altLang="zh-CN" b="1" dirty="0" smtClean="0">
                <a:solidFill>
                  <a:srgbClr val="FF0000"/>
                </a:solidFill>
                <a:latin typeface="宋体" pitchFamily="2" charset="-122"/>
              </a:rPr>
              <a:t>子类型</a:t>
            </a:r>
            <a:r>
              <a:rPr lang="zh-CN" altLang="zh-CN" b="1" dirty="0" smtClean="0">
                <a:latin typeface="宋体" pitchFamily="2" charset="-122"/>
              </a:rPr>
              <a:t>。</a:t>
            </a:r>
          </a:p>
          <a:p>
            <a:pPr eaLnBrk="1" hangingPunct="1"/>
            <a:r>
              <a:rPr lang="zh-CN" altLang="zh-CN" b="1" dirty="0" smtClean="0">
                <a:latin typeface="宋体" pitchFamily="2" charset="-122"/>
              </a:rPr>
              <a:t>类型</a:t>
            </a:r>
            <a:r>
              <a:rPr lang="en-US" altLang="zh-CN" b="1" dirty="0" smtClean="0">
                <a:latin typeface="宋体" pitchFamily="2" charset="-122"/>
              </a:rPr>
              <a:t>S</a:t>
            </a:r>
            <a:r>
              <a:rPr lang="zh-CN" altLang="zh-CN" b="1" dirty="0" smtClean="0">
                <a:latin typeface="宋体" pitchFamily="2" charset="-122"/>
              </a:rPr>
              <a:t>的指针或引用可以适用于类型</a:t>
            </a:r>
            <a:r>
              <a:rPr lang="en-US" altLang="zh-CN" b="1" dirty="0" smtClean="0">
                <a:latin typeface="宋体" pitchFamily="2" charset="-122"/>
              </a:rPr>
              <a:t>T</a:t>
            </a:r>
            <a:r>
              <a:rPr lang="zh-CN" altLang="zh-CN" b="1" dirty="0" smtClean="0">
                <a:latin typeface="宋体" pitchFamily="2" charset="-122"/>
              </a:rPr>
              <a:t>的指针或引用的场合。</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2685960" y="2135880"/>
              <a:ext cx="3879360" cy="4429440"/>
            </p14:xfrm>
          </p:contentPart>
        </mc:Choice>
        <mc:Fallback>
          <p:pic>
            <p:nvPicPr>
              <p:cNvPr id="2" name="墨迹 1"/>
              <p:cNvPicPr/>
              <p:nvPr/>
            </p:nvPicPr>
            <p:blipFill>
              <a:blip r:embed="rId3"/>
              <a:stretch>
                <a:fillRect/>
              </a:stretch>
            </p:blipFill>
            <p:spPr>
              <a:xfrm>
                <a:off x="2676600" y="2126520"/>
                <a:ext cx="3898080" cy="4448160"/>
              </a:xfrm>
              <a:prstGeom prst="rect">
                <a:avLst/>
              </a:prstGeom>
            </p:spPr>
          </p:pic>
        </mc:Fallback>
      </mc:AlternateContent>
    </p:spTree>
    <p:extLst>
      <p:ext uri="{BB962C8B-B14F-4D97-AF65-F5344CB8AC3E}">
        <p14:creationId xmlns:p14="http://schemas.microsoft.com/office/powerpoint/2010/main" val="416988893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D26E8B2-44CB-456D-A9E0-EAD2E83DA21A}" type="slidenum">
              <a:rPr kumimoji="0" lang="zh-CN" altLang="en-US" sz="1400"/>
              <a:pPr eaLnBrk="1" hangingPunct="1"/>
              <a:t>143</a:t>
            </a:fld>
            <a:endParaRPr kumimoji="0" lang="en-US" altLang="zh-CN" sz="1400"/>
          </a:p>
        </p:txBody>
      </p:sp>
      <p:sp>
        <p:nvSpPr>
          <p:cNvPr id="152578" name="Rectangle 2"/>
          <p:cNvSpPr>
            <a:spLocks noGrp="1" noChangeArrowheads="1"/>
          </p:cNvSpPr>
          <p:nvPr>
            <p:ph type="title"/>
          </p:nvPr>
        </p:nvSpPr>
        <p:spPr>
          <a:xfrm>
            <a:off x="0" y="0"/>
            <a:ext cx="5562600" cy="1143000"/>
          </a:xfrm>
        </p:spPr>
        <p:txBody>
          <a:bodyPr/>
          <a:lstStyle/>
          <a:p>
            <a:pPr eaLnBrk="1" hangingPunct="1">
              <a:defRPr/>
            </a:pPr>
            <a:r>
              <a:rPr lang="zh-CN" altLang="zh-CN" b="1" smtClean="0">
                <a:effectLst>
                  <a:outerShdw blurRad="38100" dist="38100" dir="2700000" algn="tl">
                    <a:srgbClr val="FFFFFF"/>
                  </a:outerShdw>
                </a:effectLst>
                <a:latin typeface="宋体" pitchFamily="2" charset="-122"/>
              </a:rPr>
              <a:t>动态绑定与虚函数</a:t>
            </a:r>
          </a:p>
        </p:txBody>
      </p:sp>
      <p:sp>
        <p:nvSpPr>
          <p:cNvPr id="149508" name="Rectangle 3"/>
          <p:cNvSpPr>
            <a:spLocks noGrp="1" noChangeArrowheads="1"/>
          </p:cNvSpPr>
          <p:nvPr>
            <p:ph type="body" idx="1"/>
          </p:nvPr>
        </p:nvSpPr>
        <p:spPr>
          <a:xfrm>
            <a:off x="0" y="990600"/>
            <a:ext cx="7010400" cy="4114800"/>
          </a:xfrm>
        </p:spPr>
        <p:txBody>
          <a:bodyPr/>
          <a:lstStyle/>
          <a:p>
            <a:pPr eaLnBrk="1" hangingPunct="1"/>
            <a:r>
              <a:rPr lang="zh-CN" altLang="zh-CN" b="1" smtClean="0">
                <a:latin typeface="宋体" pitchFamily="2" charset="-122"/>
              </a:rPr>
              <a:t>由于在基类和派生类中，相同的名字执行的操作可能不同，所以基类的成员函数在派生类中经常有不同的实现。</a:t>
            </a:r>
          </a:p>
          <a:p>
            <a:pPr eaLnBrk="1" hangingPunct="1"/>
            <a:r>
              <a:rPr lang="zh-CN" altLang="zh-CN" b="1" smtClean="0">
                <a:latin typeface="宋体" pitchFamily="2" charset="-122"/>
              </a:rPr>
              <a:t>用</a:t>
            </a:r>
            <a:r>
              <a:rPr lang="en-US" altLang="zh-CN" b="1" smtClean="0">
                <a:latin typeface="宋体" pitchFamily="2" charset="-122"/>
              </a:rPr>
              <a:t>virtual</a:t>
            </a:r>
            <a:r>
              <a:rPr lang="zh-CN" altLang="zh-CN" b="1" smtClean="0">
                <a:latin typeface="宋体" pitchFamily="2" charset="-122"/>
              </a:rPr>
              <a:t>关键字可以实现动态绑定。</a:t>
            </a:r>
          </a:p>
          <a:p>
            <a:pPr eaLnBrk="1" hangingPunct="1"/>
            <a:r>
              <a:rPr lang="zh-CN" altLang="zh-CN" b="1" smtClean="0">
                <a:latin typeface="宋体" pitchFamily="2" charset="-122"/>
              </a:rPr>
              <a:t>动态绑定只适用于虚函数的参数是指针或引用的情况。</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500040" y="3035880"/>
              <a:ext cx="6208200" cy="1793520"/>
            </p14:xfrm>
          </p:contentPart>
        </mc:Choice>
        <mc:Fallback>
          <p:pic>
            <p:nvPicPr>
              <p:cNvPr id="2" name="墨迹 1"/>
              <p:cNvPicPr/>
              <p:nvPr/>
            </p:nvPicPr>
            <p:blipFill>
              <a:blip r:embed="rId3"/>
              <a:stretch>
                <a:fillRect/>
              </a:stretch>
            </p:blipFill>
            <p:spPr>
              <a:xfrm>
                <a:off x="490680" y="3026520"/>
                <a:ext cx="6226920" cy="1812240"/>
              </a:xfrm>
              <a:prstGeom prst="rect">
                <a:avLst/>
              </a:prstGeom>
            </p:spPr>
          </p:pic>
        </mc:Fallback>
      </mc:AlternateContent>
    </p:spTree>
    <p:extLst>
      <p:ext uri="{BB962C8B-B14F-4D97-AF65-F5344CB8AC3E}">
        <p14:creationId xmlns:p14="http://schemas.microsoft.com/office/powerpoint/2010/main" val="370912097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AA5BB6A-8A5A-4FCB-A140-92B7B66C354C}" type="slidenum">
              <a:rPr kumimoji="0" lang="zh-CN" altLang="en-US" sz="1400"/>
              <a:pPr eaLnBrk="1" hangingPunct="1"/>
              <a:t>144</a:t>
            </a:fld>
            <a:endParaRPr kumimoji="0" lang="en-US" altLang="zh-CN" sz="1400"/>
          </a:p>
        </p:txBody>
      </p:sp>
      <p:sp>
        <p:nvSpPr>
          <p:cNvPr id="153602"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动态绑定与虚函数</a:t>
            </a:r>
          </a:p>
        </p:txBody>
      </p:sp>
      <p:graphicFrame>
        <p:nvGraphicFramePr>
          <p:cNvPr id="150532" name="Object 3"/>
          <p:cNvGraphicFramePr>
            <a:graphicFrameLocks noChangeAspect="1"/>
          </p:cNvGraphicFramePr>
          <p:nvPr>
            <p:extLst>
              <p:ext uri="{D42A27DB-BD31-4B8C-83A1-F6EECF244321}">
                <p14:modId xmlns:p14="http://schemas.microsoft.com/office/powerpoint/2010/main" val="111703241"/>
              </p:ext>
            </p:extLst>
          </p:nvPr>
        </p:nvGraphicFramePr>
        <p:xfrm>
          <a:off x="4038600" y="1600200"/>
          <a:ext cx="6057900" cy="5524500"/>
        </p:xfrm>
        <a:graphic>
          <a:graphicData uri="http://schemas.openxmlformats.org/presentationml/2006/ole">
            <mc:AlternateContent xmlns:mc="http://schemas.openxmlformats.org/markup-compatibility/2006">
              <mc:Choice xmlns:v="urn:schemas-microsoft-com:vml" Requires="v">
                <p:oleObj spid="_x0000_s64552" name="Document" r:id="rId3" imgW="6079799" imgH="5522317" progId="Word.Document.8">
                  <p:embed/>
                </p:oleObj>
              </mc:Choice>
              <mc:Fallback>
                <p:oleObj name="Document" r:id="rId3" imgW="6079799" imgH="5522317" progId="Word.Document.8">
                  <p:embed/>
                  <p:pic>
                    <p:nvPicPr>
                      <p:cNvPr id="0" name=""/>
                      <p:cNvPicPr>
                        <a:picLocks noChangeAspect="1" noChangeArrowheads="1"/>
                      </p:cNvPicPr>
                      <p:nvPr/>
                    </p:nvPicPr>
                    <p:blipFill>
                      <a:blip r:embed="rId4"/>
                      <a:srcRect/>
                      <a:stretch>
                        <a:fillRect/>
                      </a:stretch>
                    </p:blipFill>
                    <p:spPr bwMode="auto">
                      <a:xfrm>
                        <a:off x="4038600" y="1600200"/>
                        <a:ext cx="6057900" cy="552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533" name="Object 4"/>
          <p:cNvGraphicFramePr>
            <a:graphicFrameLocks noChangeAspect="1"/>
          </p:cNvGraphicFramePr>
          <p:nvPr>
            <p:extLst>
              <p:ext uri="{D42A27DB-BD31-4B8C-83A1-F6EECF244321}">
                <p14:modId xmlns:p14="http://schemas.microsoft.com/office/powerpoint/2010/main" val="2651869527"/>
              </p:ext>
            </p:extLst>
          </p:nvPr>
        </p:nvGraphicFramePr>
        <p:xfrm>
          <a:off x="0" y="1527175"/>
          <a:ext cx="6070600" cy="4056063"/>
        </p:xfrm>
        <a:graphic>
          <a:graphicData uri="http://schemas.openxmlformats.org/presentationml/2006/ole">
            <mc:AlternateContent xmlns:mc="http://schemas.openxmlformats.org/markup-compatibility/2006">
              <mc:Choice xmlns:v="urn:schemas-microsoft-com:vml" Requires="v">
                <p:oleObj spid="_x0000_s64553" name="Document" r:id="rId5" imgW="6089182" imgH="4055913" progId="Word.Document.8">
                  <p:embed/>
                </p:oleObj>
              </mc:Choice>
              <mc:Fallback>
                <p:oleObj name="Document" r:id="rId5" imgW="6089182" imgH="4055913" progId="Word.Document.8">
                  <p:embed/>
                  <p:pic>
                    <p:nvPicPr>
                      <p:cNvPr id="0" name=""/>
                      <p:cNvPicPr>
                        <a:picLocks noChangeAspect="1" noChangeArrowheads="1"/>
                      </p:cNvPicPr>
                      <p:nvPr/>
                    </p:nvPicPr>
                    <p:blipFill>
                      <a:blip r:embed="rId6"/>
                      <a:srcRect/>
                      <a:stretch>
                        <a:fillRect/>
                      </a:stretch>
                    </p:blipFill>
                    <p:spPr bwMode="auto">
                      <a:xfrm>
                        <a:off x="0" y="1527175"/>
                        <a:ext cx="6070600" cy="405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6091846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77A9240-2083-4707-B3DA-C4146706D961}" type="slidenum">
              <a:rPr kumimoji="0" lang="zh-CN" altLang="en-US" sz="1400"/>
              <a:pPr eaLnBrk="1" hangingPunct="1"/>
              <a:t>145</a:t>
            </a:fld>
            <a:endParaRPr kumimoji="0" lang="en-US" altLang="zh-CN" sz="1400"/>
          </a:p>
        </p:txBody>
      </p:sp>
      <p:sp>
        <p:nvSpPr>
          <p:cNvPr id="154626"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动态绑定与虚函数</a:t>
            </a:r>
          </a:p>
        </p:txBody>
      </p:sp>
      <p:graphicFrame>
        <p:nvGraphicFramePr>
          <p:cNvPr id="151556" name="Object 3"/>
          <p:cNvGraphicFramePr>
            <a:graphicFrameLocks noChangeAspect="1"/>
          </p:cNvGraphicFramePr>
          <p:nvPr>
            <p:extLst>
              <p:ext uri="{D42A27DB-BD31-4B8C-83A1-F6EECF244321}">
                <p14:modId xmlns:p14="http://schemas.microsoft.com/office/powerpoint/2010/main" val="1554963280"/>
              </p:ext>
            </p:extLst>
          </p:nvPr>
        </p:nvGraphicFramePr>
        <p:xfrm>
          <a:off x="1219200" y="1828800"/>
          <a:ext cx="6094413" cy="4064000"/>
        </p:xfrm>
        <a:graphic>
          <a:graphicData uri="http://schemas.openxmlformats.org/presentationml/2006/ole">
            <mc:AlternateContent xmlns:mc="http://schemas.openxmlformats.org/markup-compatibility/2006">
              <mc:Choice xmlns:v="urn:schemas-microsoft-com:vml" Requires="v">
                <p:oleObj spid="_x0000_s65557" name="Document" r:id="rId3" imgW="6108309" imgH="4065629" progId="Word.Document.8">
                  <p:embed/>
                </p:oleObj>
              </mc:Choice>
              <mc:Fallback>
                <p:oleObj name="Document" r:id="rId3" imgW="6108309" imgH="4065629" progId="Word.Document.8">
                  <p:embed/>
                  <p:pic>
                    <p:nvPicPr>
                      <p:cNvPr id="0" name=""/>
                      <p:cNvPicPr>
                        <a:picLocks noChangeAspect="1" noChangeArrowheads="1"/>
                      </p:cNvPicPr>
                      <p:nvPr/>
                    </p:nvPicPr>
                    <p:blipFill>
                      <a:blip r:embed="rId4"/>
                      <a:srcRect/>
                      <a:stretch>
                        <a:fillRect/>
                      </a:stretch>
                    </p:blipFill>
                    <p:spPr bwMode="auto">
                      <a:xfrm>
                        <a:off x="1219200" y="1828800"/>
                        <a:ext cx="6094413"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0118394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19B7BB0-D520-4A38-97A1-4436746ABA86}" type="slidenum">
              <a:rPr kumimoji="0" lang="zh-CN" altLang="en-US" sz="1400"/>
              <a:pPr eaLnBrk="1" hangingPunct="1"/>
              <a:t>146</a:t>
            </a:fld>
            <a:endParaRPr kumimoji="0" lang="en-US" altLang="zh-CN" sz="1400"/>
          </a:p>
        </p:txBody>
      </p:sp>
      <p:sp>
        <p:nvSpPr>
          <p:cNvPr id="155650"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动态绑定与虚函数</a:t>
            </a:r>
            <a:endParaRPr lang="zh-CN" altLang="en-US" smtClean="0">
              <a:effectLst>
                <a:outerShdw blurRad="38100" dist="38100" dir="2700000" algn="tl">
                  <a:srgbClr val="FFFFFF"/>
                </a:outerShdw>
              </a:effectLst>
              <a:hlinkClick r:id="rId3" action="ppaction://hlinksldjump"/>
            </a:endParaRPr>
          </a:p>
        </p:txBody>
      </p:sp>
      <p:graphicFrame>
        <p:nvGraphicFramePr>
          <p:cNvPr id="152580" name="Object 3"/>
          <p:cNvGraphicFramePr>
            <a:graphicFrameLocks noChangeAspect="1"/>
          </p:cNvGraphicFramePr>
          <p:nvPr>
            <p:extLst>
              <p:ext uri="{D42A27DB-BD31-4B8C-83A1-F6EECF244321}">
                <p14:modId xmlns:p14="http://schemas.microsoft.com/office/powerpoint/2010/main" val="3552437269"/>
              </p:ext>
            </p:extLst>
          </p:nvPr>
        </p:nvGraphicFramePr>
        <p:xfrm>
          <a:off x="304800" y="1676400"/>
          <a:ext cx="6057900" cy="4038600"/>
        </p:xfrm>
        <a:graphic>
          <a:graphicData uri="http://schemas.openxmlformats.org/presentationml/2006/ole">
            <mc:AlternateContent xmlns:mc="http://schemas.openxmlformats.org/markup-compatibility/2006">
              <mc:Choice xmlns:v="urn:schemas-microsoft-com:vml" Requires="v">
                <p:oleObj spid="_x0000_s66600" name="Document" r:id="rId4" imgW="6079799" imgH="4036840" progId="Word.Document.8">
                  <p:embed/>
                </p:oleObj>
              </mc:Choice>
              <mc:Fallback>
                <p:oleObj name="Document" r:id="rId4" imgW="6079799" imgH="4036840" progId="Word.Document.8">
                  <p:embed/>
                  <p:pic>
                    <p:nvPicPr>
                      <p:cNvPr id="0" name=""/>
                      <p:cNvPicPr>
                        <a:picLocks noChangeAspect="1" noChangeArrowheads="1"/>
                      </p:cNvPicPr>
                      <p:nvPr/>
                    </p:nvPicPr>
                    <p:blipFill>
                      <a:blip r:embed="rId5"/>
                      <a:srcRect/>
                      <a:stretch>
                        <a:fillRect/>
                      </a:stretch>
                    </p:blipFill>
                    <p:spPr bwMode="auto">
                      <a:xfrm>
                        <a:off x="304800" y="1676400"/>
                        <a:ext cx="6057900" cy="403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581" name="Object 4"/>
          <p:cNvGraphicFramePr>
            <a:graphicFrameLocks noChangeAspect="1"/>
          </p:cNvGraphicFramePr>
          <p:nvPr>
            <p:extLst>
              <p:ext uri="{D42A27DB-BD31-4B8C-83A1-F6EECF244321}">
                <p14:modId xmlns:p14="http://schemas.microsoft.com/office/powerpoint/2010/main" val="3251569333"/>
              </p:ext>
            </p:extLst>
          </p:nvPr>
        </p:nvGraphicFramePr>
        <p:xfrm>
          <a:off x="4191000" y="1752600"/>
          <a:ext cx="5962650" cy="5029200"/>
        </p:xfrm>
        <a:graphic>
          <a:graphicData uri="http://schemas.openxmlformats.org/presentationml/2006/ole">
            <mc:AlternateContent xmlns:mc="http://schemas.openxmlformats.org/markup-compatibility/2006">
              <mc:Choice xmlns:v="urn:schemas-microsoft-com:vml" Requires="v">
                <p:oleObj spid="_x0000_s66601" name="Document" r:id="rId6" imgW="5984165" imgH="5150948" progId="Word.Document.8">
                  <p:embed/>
                </p:oleObj>
              </mc:Choice>
              <mc:Fallback>
                <p:oleObj name="Document" r:id="rId6" imgW="5984165" imgH="5150948" progId="Word.Document.8">
                  <p:embed/>
                  <p:pic>
                    <p:nvPicPr>
                      <p:cNvPr id="0" name=""/>
                      <p:cNvPicPr>
                        <a:picLocks noChangeAspect="1" noChangeArrowheads="1"/>
                      </p:cNvPicPr>
                      <p:nvPr/>
                    </p:nvPicPr>
                    <p:blipFill>
                      <a:blip r:embed="rId7"/>
                      <a:srcRect/>
                      <a:stretch>
                        <a:fillRect/>
                      </a:stretch>
                    </p:blipFill>
                    <p:spPr bwMode="auto">
                      <a:xfrm>
                        <a:off x="4191000" y="1752600"/>
                        <a:ext cx="596265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9252832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2F8A09A-6A0D-40B3-8D31-8C960E2CD444}" type="slidenum">
              <a:rPr kumimoji="0" lang="zh-CN" altLang="en-US" sz="1400"/>
              <a:pPr eaLnBrk="1" hangingPunct="1"/>
              <a:t>147</a:t>
            </a:fld>
            <a:endParaRPr kumimoji="0" lang="en-US" altLang="zh-CN" sz="1400"/>
          </a:p>
        </p:txBody>
      </p:sp>
      <p:sp>
        <p:nvSpPr>
          <p:cNvPr id="157698"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hlinkClick r:id="rId2" action="ppaction://hlinksldjump"/>
              </a:rPr>
              <a:t>动态绑定与虚函数</a:t>
            </a:r>
          </a:p>
        </p:txBody>
      </p:sp>
      <p:sp>
        <p:nvSpPr>
          <p:cNvPr id="153604" name="Rectangle 3"/>
          <p:cNvSpPr>
            <a:spLocks noGrp="1" noChangeArrowheads="1"/>
          </p:cNvSpPr>
          <p:nvPr>
            <p:ph type="body" idx="1"/>
          </p:nvPr>
        </p:nvSpPr>
        <p:spPr/>
        <p:txBody>
          <a:bodyPr/>
          <a:lstStyle/>
          <a:p>
            <a:pPr eaLnBrk="1" hangingPunct="1">
              <a:lnSpc>
                <a:spcPct val="90000"/>
              </a:lnSpc>
            </a:pPr>
            <a:r>
              <a:rPr lang="zh-CN" altLang="zh-CN" sz="2800" b="1" smtClean="0">
                <a:latin typeface="宋体" pitchFamily="2" charset="-122"/>
              </a:rPr>
              <a:t>在一个成员函数内调用虚函数时，对该虚函数的调用进行动态绑定。</a:t>
            </a:r>
          </a:p>
          <a:p>
            <a:pPr eaLnBrk="1" hangingPunct="1">
              <a:lnSpc>
                <a:spcPct val="90000"/>
              </a:lnSpc>
            </a:pPr>
            <a:r>
              <a:rPr lang="zh-CN" altLang="zh-CN" sz="2800" b="1" smtClean="0">
                <a:latin typeface="宋体" pitchFamily="2" charset="-122"/>
              </a:rPr>
              <a:t>派生类中虚函数必须满足下列条件：</a:t>
            </a:r>
          </a:p>
          <a:p>
            <a:pPr lvl="1" eaLnBrk="1" hangingPunct="1">
              <a:lnSpc>
                <a:spcPct val="90000"/>
              </a:lnSpc>
            </a:pPr>
            <a:r>
              <a:rPr lang="zh-CN" altLang="zh-CN" sz="2400" b="1" smtClean="0">
                <a:latin typeface="宋体" pitchFamily="2" charset="-122"/>
              </a:rPr>
              <a:t>与基类的函数有相同个数的参数</a:t>
            </a:r>
          </a:p>
          <a:p>
            <a:pPr lvl="1" eaLnBrk="1" hangingPunct="1">
              <a:lnSpc>
                <a:spcPct val="90000"/>
              </a:lnSpc>
            </a:pPr>
            <a:r>
              <a:rPr lang="zh-CN" altLang="zh-CN" sz="2400" b="1" smtClean="0">
                <a:latin typeface="宋体" pitchFamily="2" charset="-122"/>
              </a:rPr>
              <a:t>参数类型相同</a:t>
            </a:r>
          </a:p>
          <a:p>
            <a:pPr lvl="1" eaLnBrk="1" hangingPunct="1">
              <a:lnSpc>
                <a:spcPct val="90000"/>
              </a:lnSpc>
            </a:pPr>
            <a:r>
              <a:rPr lang="zh-CN" altLang="zh-CN" sz="2400" b="1" smtClean="0">
                <a:latin typeface="宋体" pitchFamily="2" charset="-122"/>
              </a:rPr>
              <a:t>返回类型或者与基类相同或者返回指针或引用，且返回的指针或引用的基类型是基类中对应函数所返回的指针或引用的基类型的子类型。</a:t>
            </a:r>
          </a:p>
          <a:p>
            <a:pPr eaLnBrk="1" hangingPunct="1">
              <a:lnSpc>
                <a:spcPct val="90000"/>
              </a:lnSpc>
            </a:pPr>
            <a:r>
              <a:rPr lang="zh-CN" altLang="zh-CN" sz="2800" b="1" smtClean="0">
                <a:latin typeface="宋体" pitchFamily="2" charset="-122"/>
              </a:rPr>
              <a:t>在一个成员函数内调用虚函数时，对该虚函数的调用进行静态绑定。</a:t>
            </a:r>
          </a:p>
        </p:txBody>
      </p:sp>
    </p:spTree>
    <p:extLst>
      <p:ext uri="{BB962C8B-B14F-4D97-AF65-F5344CB8AC3E}">
        <p14:creationId xmlns:p14="http://schemas.microsoft.com/office/powerpoint/2010/main" val="24109142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C784213-99E2-45F3-8FEF-A231B5D9675C}" type="slidenum">
              <a:rPr kumimoji="0" lang="zh-CN" altLang="en-US" sz="1400"/>
              <a:pPr eaLnBrk="1" hangingPunct="1"/>
              <a:t>148</a:t>
            </a:fld>
            <a:endParaRPr kumimoji="0" lang="en-US" altLang="zh-CN" sz="1400"/>
          </a:p>
        </p:txBody>
      </p:sp>
      <p:sp>
        <p:nvSpPr>
          <p:cNvPr id="158722"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纯虚函数与抽象类</a:t>
            </a:r>
          </a:p>
        </p:txBody>
      </p:sp>
      <p:sp>
        <p:nvSpPr>
          <p:cNvPr id="154628" name="Rectangle 3"/>
          <p:cNvSpPr>
            <a:spLocks noGrp="1" noChangeArrowheads="1"/>
          </p:cNvSpPr>
          <p:nvPr>
            <p:ph type="body" idx="1"/>
          </p:nvPr>
        </p:nvSpPr>
        <p:spPr/>
        <p:txBody>
          <a:bodyPr/>
          <a:lstStyle/>
          <a:p>
            <a:pPr eaLnBrk="1" hangingPunct="1"/>
            <a:r>
              <a:rPr lang="zh-CN" altLang="zh-CN" b="1" smtClean="0">
                <a:latin typeface="宋体" pitchFamily="2" charset="-122"/>
              </a:rPr>
              <a:t>当定义基类时某个虚函数不能给出确定的实现时，可以定义其为纯虚函数。</a:t>
            </a:r>
          </a:p>
          <a:p>
            <a:pPr eaLnBrk="1" hangingPunct="1"/>
            <a:r>
              <a:rPr lang="zh-CN" altLang="zh-CN" b="1" smtClean="0">
                <a:latin typeface="宋体" pitchFamily="2" charset="-122"/>
              </a:rPr>
              <a:t>语法如下</a:t>
            </a:r>
          </a:p>
          <a:p>
            <a:pPr lvl="1" eaLnBrk="1" hangingPunct="1"/>
            <a:r>
              <a:rPr lang="en-US" altLang="zh-CN" b="1" smtClean="0">
                <a:latin typeface="宋体" pitchFamily="2" charset="-122"/>
              </a:rPr>
              <a:t>virtual </a:t>
            </a:r>
            <a:r>
              <a:rPr lang="zh-CN" altLang="zh-CN" b="1" smtClean="0">
                <a:latin typeface="宋体" pitchFamily="2" charset="-122"/>
              </a:rPr>
              <a:t>类型 函数名(参数列表)=0;</a:t>
            </a:r>
          </a:p>
          <a:p>
            <a:pPr eaLnBrk="1" hangingPunct="1"/>
            <a:r>
              <a:rPr lang="zh-CN" altLang="zh-CN" b="1" smtClean="0">
                <a:latin typeface="宋体" pitchFamily="2" charset="-122"/>
              </a:rPr>
              <a:t>具有纯虚函数的类称为抽象类，</a:t>
            </a:r>
          </a:p>
          <a:p>
            <a:pPr eaLnBrk="1" hangingPunct="1"/>
            <a:r>
              <a:rPr lang="zh-CN" altLang="zh-CN" b="1" smtClean="0">
                <a:latin typeface="宋体" pitchFamily="2" charset="-122"/>
              </a:rPr>
              <a:t>抽象类只能用来派生类而不能定义具体的对象。</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514440" y="2000160"/>
              <a:ext cx="7608240" cy="3429360"/>
            </p14:xfrm>
          </p:contentPart>
        </mc:Choice>
        <mc:Fallback>
          <p:pic>
            <p:nvPicPr>
              <p:cNvPr id="2" name="墨迹 1"/>
              <p:cNvPicPr/>
              <p:nvPr/>
            </p:nvPicPr>
            <p:blipFill>
              <a:blip r:embed="rId3"/>
              <a:stretch>
                <a:fillRect/>
              </a:stretch>
            </p:blipFill>
            <p:spPr>
              <a:xfrm>
                <a:off x="505080" y="1990800"/>
                <a:ext cx="7626960" cy="3448080"/>
              </a:xfrm>
              <a:prstGeom prst="rect">
                <a:avLst/>
              </a:prstGeom>
            </p:spPr>
          </p:pic>
        </mc:Fallback>
      </mc:AlternateContent>
    </p:spTree>
    <p:extLst>
      <p:ext uri="{BB962C8B-B14F-4D97-AF65-F5344CB8AC3E}">
        <p14:creationId xmlns:p14="http://schemas.microsoft.com/office/powerpoint/2010/main" val="59379379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7443EF2-DB81-4BBF-9BAC-D1F77C3878AC}" type="slidenum">
              <a:rPr kumimoji="0" lang="zh-CN" altLang="en-US" sz="1400"/>
              <a:pPr eaLnBrk="1" hangingPunct="1"/>
              <a:t>149</a:t>
            </a:fld>
            <a:endParaRPr kumimoji="0" lang="en-US" altLang="zh-CN" sz="1400"/>
          </a:p>
        </p:txBody>
      </p:sp>
      <p:sp>
        <p:nvSpPr>
          <p:cNvPr id="159746" name="Rectangle 2"/>
          <p:cNvSpPr>
            <a:spLocks noGrp="1" noChangeArrowheads="1"/>
          </p:cNvSpPr>
          <p:nvPr>
            <p:ph type="title"/>
          </p:nvPr>
        </p:nvSpPr>
        <p:spPr>
          <a:xfrm>
            <a:off x="0" y="0"/>
            <a:ext cx="7772400" cy="1143000"/>
          </a:xfrm>
        </p:spPr>
        <p:txBody>
          <a:bodyPr/>
          <a:lstStyle/>
          <a:p>
            <a:pPr eaLnBrk="1" hangingPunct="1">
              <a:defRPr/>
            </a:pPr>
            <a:r>
              <a:rPr lang="zh-CN" altLang="zh-CN" b="1" smtClean="0">
                <a:effectLst>
                  <a:outerShdw blurRad="38100" dist="38100" dir="2700000" algn="tl">
                    <a:srgbClr val="FFFFFF"/>
                  </a:outerShdw>
                </a:effectLst>
                <a:latin typeface="宋体" pitchFamily="2" charset="-122"/>
              </a:rPr>
              <a:t>纯虚函数与抽象类</a:t>
            </a:r>
            <a:endParaRPr lang="zh-CN" altLang="en-US" b="1" smtClean="0">
              <a:effectLst>
                <a:outerShdw blurRad="38100" dist="38100" dir="2700000" algn="tl">
                  <a:srgbClr val="FFFFFF"/>
                </a:outerShdw>
              </a:effectLst>
              <a:latin typeface="宋体" pitchFamily="2" charset="-122"/>
            </a:endParaRPr>
          </a:p>
        </p:txBody>
      </p:sp>
      <p:graphicFrame>
        <p:nvGraphicFramePr>
          <p:cNvPr id="155652" name="Object 3"/>
          <p:cNvGraphicFramePr>
            <a:graphicFrameLocks noChangeAspect="1"/>
          </p:cNvGraphicFramePr>
          <p:nvPr>
            <p:extLst>
              <p:ext uri="{D42A27DB-BD31-4B8C-83A1-F6EECF244321}">
                <p14:modId xmlns:p14="http://schemas.microsoft.com/office/powerpoint/2010/main" val="2230405331"/>
              </p:ext>
            </p:extLst>
          </p:nvPr>
        </p:nvGraphicFramePr>
        <p:xfrm>
          <a:off x="758825" y="914400"/>
          <a:ext cx="6030913" cy="6273800"/>
        </p:xfrm>
        <a:graphic>
          <a:graphicData uri="http://schemas.openxmlformats.org/presentationml/2006/ole">
            <mc:AlternateContent xmlns:mc="http://schemas.openxmlformats.org/markup-compatibility/2006">
              <mc:Choice xmlns:v="urn:schemas-microsoft-com:vml" Requires="v">
                <p:oleObj spid="_x0000_s67605" name="Document" r:id="rId3" imgW="6108309" imgH="6340985" progId="Word.Document.8">
                  <p:embed/>
                </p:oleObj>
              </mc:Choice>
              <mc:Fallback>
                <p:oleObj name="Document" r:id="rId3" imgW="6108309" imgH="6340985" progId="Word.Document.8">
                  <p:embed/>
                  <p:pic>
                    <p:nvPicPr>
                      <p:cNvPr id="0" name=""/>
                      <p:cNvPicPr>
                        <a:picLocks noChangeAspect="1" noChangeArrowheads="1"/>
                      </p:cNvPicPr>
                      <p:nvPr/>
                    </p:nvPicPr>
                    <p:blipFill>
                      <a:blip r:embed="rId4"/>
                      <a:srcRect/>
                      <a:stretch>
                        <a:fillRect/>
                      </a:stretch>
                    </p:blipFill>
                    <p:spPr bwMode="auto">
                      <a:xfrm>
                        <a:off x="758825" y="914400"/>
                        <a:ext cx="6030913" cy="627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34041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C03ED7D-A4E2-4901-ACA1-A5CC336A168F}" type="slidenum">
              <a:rPr kumimoji="0" lang="zh-CN" altLang="en-US" sz="1400"/>
              <a:pPr eaLnBrk="1" hangingPunct="1"/>
              <a:t>15</a:t>
            </a:fld>
            <a:endParaRPr kumimoji="0" lang="en-US" altLang="zh-CN" sz="1400"/>
          </a:p>
        </p:txBody>
      </p:sp>
      <p:sp>
        <p:nvSpPr>
          <p:cNvPr id="18435" name="Rectangle 2"/>
          <p:cNvSpPr>
            <a:spLocks noGrp="1" noChangeArrowheads="1"/>
          </p:cNvSpPr>
          <p:nvPr>
            <p:ph type="title"/>
          </p:nvPr>
        </p:nvSpPr>
        <p:spPr>
          <a:xfrm>
            <a:off x="1066800" y="457200"/>
            <a:ext cx="3505200" cy="762000"/>
          </a:xfrm>
        </p:spPr>
        <p:txBody>
          <a:bodyPr/>
          <a:lstStyle/>
          <a:p>
            <a:pPr algn="just" eaLnBrk="1" hangingPunct="1"/>
            <a:r>
              <a:rPr lang="zh-CN" altLang="en-US" sz="3600" dirty="0" smtClean="0">
                <a:solidFill>
                  <a:srgbClr val="FF0000"/>
                </a:solidFill>
                <a:effectLst/>
                <a:latin typeface="Times New Roman" pitchFamily="18" charset="0"/>
                <a:ea typeface="黑体" pitchFamily="2" charset="-122"/>
              </a:rPr>
              <a:t>对象</a:t>
            </a:r>
            <a:endParaRPr lang="zh-CN" altLang="en-US" b="1" dirty="0" smtClean="0">
              <a:solidFill>
                <a:srgbClr val="FF0000"/>
              </a:solidFill>
              <a:effectLst/>
              <a:latin typeface="宋体" pitchFamily="2" charset="-122"/>
            </a:endParaRPr>
          </a:p>
        </p:txBody>
      </p:sp>
      <p:sp>
        <p:nvSpPr>
          <p:cNvPr id="18436" name="Rectangle 3"/>
          <p:cNvSpPr>
            <a:spLocks noGrp="1" noChangeArrowheads="1"/>
          </p:cNvSpPr>
          <p:nvPr>
            <p:ph type="body" idx="1"/>
          </p:nvPr>
        </p:nvSpPr>
        <p:spPr>
          <a:xfrm>
            <a:off x="395288" y="1295400"/>
            <a:ext cx="8748712" cy="4953000"/>
          </a:xfrm>
        </p:spPr>
        <p:txBody>
          <a:bodyPr/>
          <a:lstStyle/>
          <a:p>
            <a:pPr eaLnBrk="1" hangingPunct="1">
              <a:lnSpc>
                <a:spcPct val="90000"/>
              </a:lnSpc>
            </a:pPr>
            <a:r>
              <a:rPr lang="zh-CN" altLang="en-US" sz="3600" dirty="0" smtClean="0">
                <a:ea typeface="黑体" pitchFamily="2" charset="-122"/>
              </a:rPr>
              <a:t>对象是面向对象开发模式的基本成份。</a:t>
            </a:r>
          </a:p>
          <a:p>
            <a:pPr eaLnBrk="1" hangingPunct="1">
              <a:lnSpc>
                <a:spcPct val="90000"/>
              </a:lnSpc>
            </a:pPr>
            <a:r>
              <a:rPr lang="zh-CN" altLang="en-US" sz="3600" dirty="0" smtClean="0">
                <a:ea typeface="黑体" pitchFamily="2" charset="-122"/>
              </a:rPr>
              <a:t>每个对象可用它本身的一组属性和它可以执行的一组操作来定义。</a:t>
            </a:r>
          </a:p>
          <a:p>
            <a:pPr eaLnBrk="1" hangingPunct="1">
              <a:lnSpc>
                <a:spcPct val="90000"/>
              </a:lnSpc>
            </a:pPr>
            <a:r>
              <a:rPr lang="zh-CN" altLang="en-US" sz="3600" dirty="0" smtClean="0">
                <a:ea typeface="黑体" pitchFamily="2" charset="-122"/>
              </a:rPr>
              <a:t>属性一般只能通过执行对象的操作来改变。</a:t>
            </a:r>
          </a:p>
          <a:p>
            <a:pPr eaLnBrk="1" hangingPunct="1">
              <a:lnSpc>
                <a:spcPct val="90000"/>
              </a:lnSpc>
            </a:pPr>
            <a:r>
              <a:rPr lang="zh-CN" altLang="en-US" sz="3600" dirty="0" smtClean="0">
                <a:ea typeface="黑体" pitchFamily="2" charset="-122"/>
              </a:rPr>
              <a:t>操作又称为方法或服务，它描述了对象执行的功能，若通过消息传递，还可以为其它对象使用。</a:t>
            </a:r>
            <a:endParaRPr lang="zh-CN" altLang="en-US" sz="3600" dirty="0" smtClean="0">
              <a:latin typeface="宋体" pitchFamily="2" charset="-122"/>
            </a:endParaRPr>
          </a:p>
        </p:txBody>
      </p:sp>
    </p:spTree>
    <p:extLst>
      <p:ext uri="{BB962C8B-B14F-4D97-AF65-F5344CB8AC3E}">
        <p14:creationId xmlns:p14="http://schemas.microsoft.com/office/powerpoint/2010/main" val="3365389652"/>
      </p:ext>
    </p:extLst>
  </p:cSld>
  <p:clrMapOvr>
    <a:masterClrMapping/>
  </p:clrMapOvr>
  <p:transition>
    <p:split orient="vert"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33FB12F-1308-411D-97CA-AAE736EABF39}" type="slidenum">
              <a:rPr kumimoji="0" lang="zh-CN" altLang="en-US" sz="1400"/>
              <a:pPr eaLnBrk="1" hangingPunct="1"/>
              <a:t>16</a:t>
            </a:fld>
            <a:endParaRPr kumimoji="0" lang="en-US" altLang="zh-CN" sz="1400"/>
          </a:p>
        </p:txBody>
      </p:sp>
      <p:sp>
        <p:nvSpPr>
          <p:cNvPr id="19459" name="Rectangle 2"/>
          <p:cNvSpPr>
            <a:spLocks noGrp="1" noChangeArrowheads="1"/>
          </p:cNvSpPr>
          <p:nvPr>
            <p:ph type="title"/>
          </p:nvPr>
        </p:nvSpPr>
        <p:spPr>
          <a:xfrm>
            <a:off x="1143000" y="304800"/>
            <a:ext cx="4038600" cy="685800"/>
          </a:xfrm>
        </p:spPr>
        <p:txBody>
          <a:bodyPr/>
          <a:lstStyle/>
          <a:p>
            <a:pPr algn="just" eaLnBrk="1" hangingPunct="1"/>
            <a:r>
              <a:rPr lang="zh-CN" altLang="en-US" sz="3600" smtClean="0">
                <a:solidFill>
                  <a:schemeClr val="tx1"/>
                </a:solidFill>
                <a:effectLst/>
                <a:latin typeface="Times New Roman" pitchFamily="18" charset="0"/>
                <a:ea typeface="黑体" pitchFamily="2" charset="-122"/>
              </a:rPr>
              <a:t>消息（</a:t>
            </a:r>
            <a:r>
              <a:rPr lang="en-US" altLang="zh-CN" sz="3600" smtClean="0">
                <a:solidFill>
                  <a:schemeClr val="tx1"/>
                </a:solidFill>
                <a:effectLst/>
                <a:latin typeface="Times New Roman" pitchFamily="18" charset="0"/>
                <a:ea typeface="黑体" pitchFamily="2" charset="-122"/>
              </a:rPr>
              <a:t>Message</a:t>
            </a:r>
            <a:r>
              <a:rPr lang="zh-CN" altLang="en-US" sz="3600" smtClean="0">
                <a:solidFill>
                  <a:schemeClr val="tx1"/>
                </a:solidFill>
                <a:effectLst/>
                <a:latin typeface="Times New Roman" pitchFamily="18" charset="0"/>
                <a:ea typeface="黑体" pitchFamily="2" charset="-122"/>
              </a:rPr>
              <a:t>）</a:t>
            </a:r>
            <a:endParaRPr lang="zh-CN" altLang="en-US" sz="5400" smtClean="0">
              <a:solidFill>
                <a:schemeClr val="tx1"/>
              </a:solidFill>
              <a:effectLst/>
              <a:latin typeface="Times New Roman" pitchFamily="18" charset="0"/>
              <a:ea typeface="黑体" pitchFamily="2" charset="-122"/>
            </a:endParaRPr>
          </a:p>
        </p:txBody>
      </p:sp>
      <p:sp>
        <p:nvSpPr>
          <p:cNvPr id="19460" name="Rectangle 3"/>
          <p:cNvSpPr>
            <a:spLocks noGrp="1" noChangeArrowheads="1"/>
          </p:cNvSpPr>
          <p:nvPr>
            <p:ph type="body" idx="1"/>
          </p:nvPr>
        </p:nvSpPr>
        <p:spPr>
          <a:xfrm>
            <a:off x="1219200" y="990600"/>
            <a:ext cx="7543800" cy="5257800"/>
          </a:xfrm>
        </p:spPr>
        <p:txBody>
          <a:bodyPr/>
          <a:lstStyle/>
          <a:p>
            <a:pPr eaLnBrk="1" hangingPunct="1"/>
            <a:r>
              <a:rPr lang="zh-CN" altLang="en-US" sz="3600" dirty="0" smtClean="0">
                <a:ea typeface="黑体" pitchFamily="2" charset="-122"/>
              </a:rPr>
              <a:t>消息是一个对象与另一个对象的</a:t>
            </a:r>
            <a:r>
              <a:rPr lang="zh-CN" altLang="en-US" sz="3600" dirty="0" smtClean="0">
                <a:solidFill>
                  <a:srgbClr val="FF0000"/>
                </a:solidFill>
                <a:ea typeface="黑体" pitchFamily="2" charset="-122"/>
              </a:rPr>
              <a:t>通信</a:t>
            </a:r>
            <a:r>
              <a:rPr lang="zh-CN" altLang="en-US" sz="3600" dirty="0" smtClean="0">
                <a:ea typeface="黑体" pitchFamily="2" charset="-122"/>
              </a:rPr>
              <a:t>单元，是要求某个对象执行类中定义的某个操作的规格说明。</a:t>
            </a:r>
          </a:p>
          <a:p>
            <a:pPr eaLnBrk="1" hangingPunct="1"/>
            <a:r>
              <a:rPr lang="zh-CN" altLang="en-US" sz="3600" dirty="0" smtClean="0">
                <a:ea typeface="黑体" pitchFamily="2" charset="-122"/>
              </a:rPr>
              <a:t>一个对象接收到消息则调用消息中指定的方法，并将形式参数与参数表中相应的值结合起来。</a:t>
            </a:r>
          </a:p>
        </p:txBody>
      </p:sp>
    </p:spTree>
    <p:extLst>
      <p:ext uri="{BB962C8B-B14F-4D97-AF65-F5344CB8AC3E}">
        <p14:creationId xmlns:p14="http://schemas.microsoft.com/office/powerpoint/2010/main" val="2515960288"/>
      </p:ext>
    </p:extLst>
  </p:cSld>
  <p:clrMapOvr>
    <a:masterClrMapping/>
  </p:clrMapOvr>
  <p:transition>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C563F42-9529-42AC-824E-04DC022288F1}" type="slidenum">
              <a:rPr kumimoji="0" lang="zh-CN" altLang="en-US" sz="1400"/>
              <a:pPr eaLnBrk="1" hangingPunct="1"/>
              <a:t>17</a:t>
            </a:fld>
            <a:endParaRPr kumimoji="0" lang="en-US" altLang="zh-CN" sz="1400"/>
          </a:p>
        </p:txBody>
      </p:sp>
      <p:sp>
        <p:nvSpPr>
          <p:cNvPr id="20483" name="Rectangle 2"/>
          <p:cNvSpPr>
            <a:spLocks noGrp="1" noChangeArrowheads="1"/>
          </p:cNvSpPr>
          <p:nvPr>
            <p:ph type="title"/>
          </p:nvPr>
        </p:nvSpPr>
        <p:spPr>
          <a:xfrm>
            <a:off x="1066800" y="381000"/>
            <a:ext cx="2743200" cy="838200"/>
          </a:xfrm>
        </p:spPr>
        <p:txBody>
          <a:bodyPr/>
          <a:lstStyle/>
          <a:p>
            <a:pPr eaLnBrk="1" hangingPunct="1"/>
            <a:r>
              <a:rPr lang="zh-CN" altLang="en-US" sz="4000" b="1" dirty="0" smtClean="0">
                <a:solidFill>
                  <a:srgbClr val="FF0000"/>
                </a:solidFill>
                <a:effectLst/>
                <a:latin typeface="Times New Roman" pitchFamily="18" charset="0"/>
                <a:ea typeface="黑体" pitchFamily="2" charset="-122"/>
              </a:rPr>
              <a:t>类</a:t>
            </a:r>
            <a:endParaRPr lang="en-US" altLang="zh-CN" dirty="0" smtClean="0">
              <a:solidFill>
                <a:srgbClr val="FF0000"/>
              </a:solidFill>
              <a:effectLst/>
            </a:endParaRPr>
          </a:p>
        </p:txBody>
      </p:sp>
      <p:sp>
        <p:nvSpPr>
          <p:cNvPr id="20484" name="Rectangle 3"/>
          <p:cNvSpPr>
            <a:spLocks noGrp="1" noChangeArrowheads="1"/>
          </p:cNvSpPr>
          <p:nvPr>
            <p:ph type="body" idx="1"/>
          </p:nvPr>
        </p:nvSpPr>
        <p:spPr>
          <a:xfrm>
            <a:off x="1066800" y="1447800"/>
            <a:ext cx="7467600" cy="4343400"/>
          </a:xfrm>
        </p:spPr>
        <p:txBody>
          <a:bodyPr>
            <a:normAutofit lnSpcReduction="10000"/>
          </a:bodyPr>
          <a:lstStyle/>
          <a:p>
            <a:pPr eaLnBrk="1" hangingPunct="1"/>
            <a:r>
              <a:rPr lang="zh-CN" altLang="en-US" sz="4000" dirty="0" smtClean="0">
                <a:latin typeface="黑体" pitchFamily="2" charset="-122"/>
                <a:ea typeface="黑体" pitchFamily="2" charset="-122"/>
              </a:rPr>
              <a:t>类是一组具有</a:t>
            </a:r>
            <a:r>
              <a:rPr lang="zh-CN" altLang="en-US" sz="4000" dirty="0" smtClean="0">
                <a:solidFill>
                  <a:srgbClr val="FF0000"/>
                </a:solidFill>
                <a:latin typeface="黑体" pitchFamily="2" charset="-122"/>
                <a:ea typeface="黑体" pitchFamily="2" charset="-122"/>
              </a:rPr>
              <a:t>相同数据结构和相同操作的对象</a:t>
            </a:r>
            <a:r>
              <a:rPr lang="zh-CN" altLang="en-US" sz="4000" dirty="0" smtClean="0">
                <a:latin typeface="黑体" pitchFamily="2" charset="-122"/>
                <a:ea typeface="黑体" pitchFamily="2" charset="-122"/>
              </a:rPr>
              <a:t>的集合。</a:t>
            </a:r>
          </a:p>
          <a:p>
            <a:pPr eaLnBrk="1" hangingPunct="1"/>
            <a:r>
              <a:rPr lang="zh-CN" altLang="en-US" sz="4000" dirty="0" smtClean="0">
                <a:latin typeface="黑体" pitchFamily="2" charset="-122"/>
                <a:ea typeface="黑体" pitchFamily="2" charset="-122"/>
              </a:rPr>
              <a:t>类的定义包括一组数据属性和在数据上的一组合法操作。</a:t>
            </a:r>
          </a:p>
          <a:p>
            <a:pPr eaLnBrk="1" hangingPunct="1"/>
            <a:r>
              <a:rPr lang="zh-CN" altLang="en-US" sz="4000" dirty="0" smtClean="0">
                <a:latin typeface="黑体" pitchFamily="2" charset="-122"/>
                <a:ea typeface="黑体" pitchFamily="2" charset="-122"/>
              </a:rPr>
              <a:t>类定义可以视为一个具有类似特性与共同行为的对象的模板，可用来产生对象。</a:t>
            </a:r>
          </a:p>
        </p:txBody>
      </p:sp>
    </p:spTree>
    <p:extLst>
      <p:ext uri="{BB962C8B-B14F-4D97-AF65-F5344CB8AC3E}">
        <p14:creationId xmlns:p14="http://schemas.microsoft.com/office/powerpoint/2010/main" val="171700772"/>
      </p:ext>
    </p:extLst>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B3F9A88-D790-4D5F-9B5A-E11B5C779A9A}" type="slidenum">
              <a:rPr kumimoji="0" lang="zh-CN" altLang="en-US" sz="1400"/>
              <a:pPr eaLnBrk="1" hangingPunct="1"/>
              <a:t>18</a:t>
            </a:fld>
            <a:endParaRPr kumimoji="0" lang="en-US" altLang="zh-CN" sz="1400"/>
          </a:p>
        </p:txBody>
      </p:sp>
      <p:sp>
        <p:nvSpPr>
          <p:cNvPr id="21507" name="Rectangle 2"/>
          <p:cNvSpPr>
            <a:spLocks noGrp="1" noChangeArrowheads="1"/>
          </p:cNvSpPr>
          <p:nvPr>
            <p:ph type="body" idx="1"/>
          </p:nvPr>
        </p:nvSpPr>
        <p:spPr>
          <a:xfrm>
            <a:off x="990600" y="533400"/>
            <a:ext cx="7543800" cy="5486400"/>
          </a:xfrm>
        </p:spPr>
        <p:txBody>
          <a:bodyPr/>
          <a:lstStyle/>
          <a:p>
            <a:pPr eaLnBrk="1" hangingPunct="1"/>
            <a:r>
              <a:rPr lang="zh-CN" altLang="en-US" sz="4000" smtClean="0">
                <a:latin typeface="黑体" pitchFamily="2" charset="-122"/>
                <a:ea typeface="黑体" pitchFamily="2" charset="-122"/>
              </a:rPr>
              <a:t>在一个类中，每个对象都是类的实例 </a:t>
            </a:r>
            <a:r>
              <a:rPr lang="en-US" altLang="zh-CN" sz="4000" b="1" smtClean="0">
                <a:ea typeface="黑体" pitchFamily="2" charset="-122"/>
              </a:rPr>
              <a:t>(Instance)</a:t>
            </a:r>
            <a:r>
              <a:rPr lang="zh-CN" altLang="en-US" sz="4000" smtClean="0">
                <a:latin typeface="黑体" pitchFamily="2" charset="-122"/>
                <a:ea typeface="黑体" pitchFamily="2" charset="-122"/>
              </a:rPr>
              <a:t>，它们都可使用类中提供的函数。</a:t>
            </a:r>
          </a:p>
          <a:p>
            <a:pPr eaLnBrk="1" hangingPunct="1"/>
            <a:r>
              <a:rPr lang="zh-CN" altLang="en-US" sz="4000" smtClean="0">
                <a:latin typeface="黑体" pitchFamily="2" charset="-122"/>
                <a:ea typeface="黑体" pitchFamily="2" charset="-122"/>
              </a:rPr>
              <a:t>对象的状态则包含在它的实例变量，即实例的属性中。</a:t>
            </a:r>
          </a:p>
          <a:p>
            <a:pPr eaLnBrk="1" hangingPunct="1"/>
            <a:endParaRPr lang="zh-CN" altLang="en-US" smtClean="0"/>
          </a:p>
          <a:p>
            <a:pPr algn="just" eaLnBrk="1" hangingPunct="1">
              <a:lnSpc>
                <a:spcPct val="110000"/>
              </a:lnSpc>
            </a:pPr>
            <a:endParaRPr lang="zh-CN" altLang="en-US" sz="3600" smtClean="0">
              <a:latin typeface="黑体" pitchFamily="2" charset="-122"/>
              <a:ea typeface="黑体" pitchFamily="2" charset="-122"/>
            </a:endParaRPr>
          </a:p>
        </p:txBody>
      </p:sp>
    </p:spTree>
    <p:extLst>
      <p:ext uri="{BB962C8B-B14F-4D97-AF65-F5344CB8AC3E}">
        <p14:creationId xmlns:p14="http://schemas.microsoft.com/office/powerpoint/2010/main" val="4204628448"/>
      </p:ext>
    </p:extLst>
  </p:cSld>
  <p:clrMapOvr>
    <a:masterClrMapping/>
  </p:clrMapOvr>
  <p:transition>
    <p:strips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A474563-23B6-417E-A299-4EB56B897781}" type="slidenum">
              <a:rPr kumimoji="0" lang="zh-CN" altLang="en-US" sz="1400"/>
              <a:pPr eaLnBrk="1" hangingPunct="1"/>
              <a:t>19</a:t>
            </a:fld>
            <a:endParaRPr kumimoji="0" lang="en-US" altLang="zh-CN" sz="1400"/>
          </a:p>
        </p:txBody>
      </p:sp>
      <p:sp>
        <p:nvSpPr>
          <p:cNvPr id="22531" name="Rectangle 2"/>
          <p:cNvSpPr>
            <a:spLocks noGrp="1" noChangeArrowheads="1"/>
          </p:cNvSpPr>
          <p:nvPr>
            <p:ph type="title"/>
          </p:nvPr>
        </p:nvSpPr>
        <p:spPr>
          <a:xfrm>
            <a:off x="1066800" y="381000"/>
            <a:ext cx="4648200" cy="914400"/>
          </a:xfrm>
        </p:spPr>
        <p:txBody>
          <a:bodyPr/>
          <a:lstStyle/>
          <a:p>
            <a:pPr eaLnBrk="1" hangingPunct="1"/>
            <a:r>
              <a:rPr lang="zh-CN" altLang="en-US" sz="4000" dirty="0" smtClean="0">
                <a:solidFill>
                  <a:schemeClr val="tx1"/>
                </a:solidFill>
                <a:effectLst/>
                <a:latin typeface="Times New Roman" pitchFamily="18" charset="0"/>
                <a:ea typeface="黑体" pitchFamily="2" charset="-122"/>
              </a:rPr>
              <a:t>继承 </a:t>
            </a:r>
            <a:r>
              <a:rPr lang="en-US" altLang="zh-CN" sz="4000" b="1" dirty="0" smtClean="0">
                <a:solidFill>
                  <a:schemeClr val="tx1"/>
                </a:solidFill>
                <a:effectLst/>
                <a:latin typeface="Times New Roman" pitchFamily="18" charset="0"/>
                <a:ea typeface="黑体" pitchFamily="2" charset="-122"/>
              </a:rPr>
              <a:t>(Inheritance)</a:t>
            </a:r>
            <a:endParaRPr lang="en-US" altLang="zh-CN" dirty="0" smtClean="0">
              <a:solidFill>
                <a:schemeClr val="tx1"/>
              </a:solidFill>
              <a:effectLst/>
              <a:latin typeface="宋体" pitchFamily="2" charset="-122"/>
            </a:endParaRPr>
          </a:p>
        </p:txBody>
      </p:sp>
      <p:sp>
        <p:nvSpPr>
          <p:cNvPr id="22532" name="Rectangle 3"/>
          <p:cNvSpPr>
            <a:spLocks noGrp="1" noChangeArrowheads="1"/>
          </p:cNvSpPr>
          <p:nvPr>
            <p:ph type="body" idx="1"/>
          </p:nvPr>
        </p:nvSpPr>
        <p:spPr>
          <a:xfrm>
            <a:off x="1066800" y="1295400"/>
            <a:ext cx="7543800" cy="4876800"/>
          </a:xfrm>
        </p:spPr>
        <p:txBody>
          <a:bodyPr/>
          <a:lstStyle/>
          <a:p>
            <a:pPr algn="just" eaLnBrk="1" hangingPunct="1"/>
            <a:r>
              <a:rPr lang="zh-CN" altLang="en-US" dirty="0" smtClean="0">
                <a:solidFill>
                  <a:srgbClr val="FF0000"/>
                </a:solidFill>
                <a:latin typeface="黑体" pitchFamily="2" charset="-122"/>
                <a:ea typeface="黑体" pitchFamily="2" charset="-122"/>
              </a:rPr>
              <a:t>继承</a:t>
            </a:r>
            <a:r>
              <a:rPr lang="zh-CN" altLang="en-US" dirty="0" smtClean="0">
                <a:latin typeface="黑体" pitchFamily="2" charset="-122"/>
                <a:ea typeface="黑体" pitchFamily="2" charset="-122"/>
              </a:rPr>
              <a:t>是使用已存在的定义做为基础建立新定义的技术。</a:t>
            </a:r>
          </a:p>
          <a:p>
            <a:pPr algn="just" eaLnBrk="1" hangingPunct="1"/>
            <a:r>
              <a:rPr lang="zh-CN" altLang="en-US" dirty="0" smtClean="0">
                <a:latin typeface="黑体" pitchFamily="2" charset="-122"/>
                <a:ea typeface="黑体" pitchFamily="2" charset="-122"/>
              </a:rPr>
              <a:t>新类的定义是基础类所声明的数据和新类所增加的声明的组合。新类复用既存的定义，而不要求修改既存类。</a:t>
            </a:r>
          </a:p>
          <a:p>
            <a:pPr algn="just" eaLnBrk="1" hangingPunct="1"/>
            <a:r>
              <a:rPr lang="zh-CN" altLang="en-US" dirty="0" smtClean="0">
                <a:latin typeface="黑体" pitchFamily="2" charset="-122"/>
                <a:ea typeface="黑体" pitchFamily="2" charset="-122"/>
              </a:rPr>
              <a:t>既存类可当做基类来引用，则新类相应地可当做派生类来引用。</a:t>
            </a:r>
          </a:p>
        </p:txBody>
      </p:sp>
    </p:spTree>
    <p:extLst>
      <p:ext uri="{BB962C8B-B14F-4D97-AF65-F5344CB8AC3E}">
        <p14:creationId xmlns:p14="http://schemas.microsoft.com/office/powerpoint/2010/main" val="553511526"/>
      </p:ext>
    </p:extLst>
  </p:cSld>
  <p:clrMapOvr>
    <a:masterClrMapping/>
  </p:clrMapOvr>
  <p:transition>
    <p:pull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Grp="1" noChangeArrowheads="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281EA9C-A95A-42AB-A091-3F52E17DACAD}" type="slidenum">
              <a:rPr kumimoji="0" lang="zh-CN" altLang="en-US" sz="1400"/>
              <a:pPr eaLnBrk="1" hangingPunct="1"/>
              <a:t>2</a:t>
            </a:fld>
            <a:endParaRPr kumimoji="0" lang="en-US" altLang="zh-CN" sz="1400"/>
          </a:p>
        </p:txBody>
      </p:sp>
      <p:sp>
        <p:nvSpPr>
          <p:cNvPr id="5123" name="Rectangle 2"/>
          <p:cNvSpPr>
            <a:spLocks noGrp="1" noChangeArrowheads="1"/>
          </p:cNvSpPr>
          <p:nvPr>
            <p:ph type="subTitle" idx="1"/>
          </p:nvPr>
        </p:nvSpPr>
        <p:spPr>
          <a:xfrm>
            <a:off x="685800" y="692150"/>
            <a:ext cx="8134350" cy="5616575"/>
          </a:xfrm>
        </p:spPr>
        <p:txBody>
          <a:bodyPr>
            <a:normAutofit lnSpcReduction="10000"/>
          </a:bodyPr>
          <a:lstStyle/>
          <a:p>
            <a:pPr algn="l" eaLnBrk="1" hangingPunct="1"/>
            <a:r>
              <a:rPr lang="zh-CN" altLang="en-US" sz="4800" dirty="0" smtClean="0">
                <a:solidFill>
                  <a:schemeClr val="tx1"/>
                </a:solidFill>
                <a:latin typeface="幼圆" pitchFamily="49" charset="-122"/>
                <a:ea typeface="幼圆" pitchFamily="49" charset="-122"/>
              </a:rPr>
              <a:t>公共交流平台：  	</a:t>
            </a:r>
            <a:r>
              <a:rPr lang="en-US" altLang="zh-CN" sz="4800" dirty="0" smtClean="0">
                <a:solidFill>
                  <a:schemeClr val="tx1"/>
                </a:solidFill>
                <a:latin typeface="幼圆" pitchFamily="49" charset="-122"/>
                <a:ea typeface="幼圆" pitchFamily="49" charset="-122"/>
              </a:rPr>
              <a:t>email:dloop2014@126.com</a:t>
            </a:r>
          </a:p>
          <a:p>
            <a:pPr algn="l" eaLnBrk="1" hangingPunct="1"/>
            <a:r>
              <a:rPr lang="en-US" altLang="zh-CN" sz="4800" dirty="0" smtClean="0">
                <a:solidFill>
                  <a:schemeClr val="tx1"/>
                </a:solidFill>
                <a:latin typeface="幼圆" pitchFamily="49" charset="-122"/>
                <a:ea typeface="幼圆" pitchFamily="49" charset="-122"/>
              </a:rPr>
              <a:t>	passwd:oop2014</a:t>
            </a:r>
          </a:p>
          <a:p>
            <a:pPr algn="l" eaLnBrk="1" hangingPunct="1"/>
            <a:r>
              <a:rPr lang="zh-CN" altLang="en-US" sz="4800" dirty="0" smtClean="0">
                <a:solidFill>
                  <a:schemeClr val="tx1"/>
                </a:solidFill>
                <a:latin typeface="幼圆" pitchFamily="49" charset="-122"/>
                <a:ea typeface="幼圆" pitchFamily="49" charset="-122"/>
              </a:rPr>
              <a:t>预期功能：</a:t>
            </a:r>
          </a:p>
          <a:p>
            <a:pPr algn="l" eaLnBrk="1" hangingPunct="1"/>
            <a:r>
              <a:rPr lang="zh-CN" altLang="en-US" sz="4800" dirty="0" smtClean="0">
                <a:solidFill>
                  <a:schemeClr val="tx1"/>
                </a:solidFill>
                <a:latin typeface="幼圆" pitchFamily="49" charset="-122"/>
                <a:ea typeface="幼圆" pitchFamily="49" charset="-122"/>
              </a:rPr>
              <a:t>	上课的文档、课堂的例程、作业要求、沟通信息、通知和消息</a:t>
            </a:r>
          </a:p>
        </p:txBody>
      </p:sp>
    </p:spTree>
    <p:extLst>
      <p:ext uri="{BB962C8B-B14F-4D97-AF65-F5344CB8AC3E}">
        <p14:creationId xmlns:p14="http://schemas.microsoft.com/office/powerpoint/2010/main" val="1035000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8A608E1-EC6F-430C-83FC-B8C386899335}" type="slidenum">
              <a:rPr kumimoji="0" lang="zh-CN" altLang="en-US" sz="1400"/>
              <a:pPr eaLnBrk="1" hangingPunct="1"/>
              <a:t>20</a:t>
            </a:fld>
            <a:endParaRPr kumimoji="0" lang="en-US" altLang="zh-CN" sz="1400"/>
          </a:p>
        </p:txBody>
      </p:sp>
      <p:sp>
        <p:nvSpPr>
          <p:cNvPr id="1046530" name="Rectangle 2"/>
          <p:cNvSpPr>
            <a:spLocks noGrp="1" noChangeArrowheads="1"/>
          </p:cNvSpPr>
          <p:nvPr>
            <p:ph type="title"/>
          </p:nvPr>
        </p:nvSpPr>
        <p:spPr/>
        <p:txBody>
          <a:bodyPr/>
          <a:lstStyle/>
          <a:p>
            <a:pPr algn="just" eaLnBrk="1" hangingPunct="1">
              <a:defRPr/>
            </a:pPr>
            <a:r>
              <a:rPr lang="zh-CN" altLang="en-US" smtClean="0">
                <a:effectLst>
                  <a:outerShdw blurRad="38100" dist="38100" dir="2700000" algn="tl">
                    <a:srgbClr val="FFFFFF"/>
                  </a:outerShdw>
                </a:effectLst>
              </a:rPr>
              <a:t>面向对象方法学</a:t>
            </a:r>
          </a:p>
        </p:txBody>
      </p:sp>
      <p:sp>
        <p:nvSpPr>
          <p:cNvPr id="23556" name="Rectangle 3"/>
          <p:cNvSpPr>
            <a:spLocks noGrp="1" noChangeArrowheads="1"/>
          </p:cNvSpPr>
          <p:nvPr>
            <p:ph type="body" idx="1"/>
          </p:nvPr>
        </p:nvSpPr>
        <p:spPr/>
        <p:txBody>
          <a:bodyPr/>
          <a:lstStyle/>
          <a:p>
            <a:pPr eaLnBrk="1" hangingPunct="1"/>
            <a:r>
              <a:rPr lang="zh-CN" altLang="en-US" smtClean="0"/>
              <a:t>面向对象分析</a:t>
            </a:r>
            <a:r>
              <a:rPr lang="en-US" altLang="zh-CN" smtClean="0"/>
              <a:t>OOA</a:t>
            </a:r>
          </a:p>
          <a:p>
            <a:pPr eaLnBrk="1" hangingPunct="1"/>
            <a:r>
              <a:rPr lang="zh-CN" altLang="en-US" smtClean="0"/>
              <a:t>面向对象设计</a:t>
            </a:r>
            <a:r>
              <a:rPr lang="en-US" altLang="zh-CN" smtClean="0"/>
              <a:t>OOD</a:t>
            </a:r>
          </a:p>
          <a:p>
            <a:pPr eaLnBrk="1" hangingPunct="1"/>
            <a:r>
              <a:rPr lang="zh-CN" altLang="en-US" smtClean="0"/>
              <a:t>面向对象实现</a:t>
            </a:r>
            <a:r>
              <a:rPr lang="en-US" altLang="zh-CN" smtClean="0"/>
              <a:t>OOP</a:t>
            </a:r>
          </a:p>
        </p:txBody>
      </p:sp>
    </p:spTree>
    <p:extLst>
      <p:ext uri="{BB962C8B-B14F-4D97-AF65-F5344CB8AC3E}">
        <p14:creationId xmlns:p14="http://schemas.microsoft.com/office/powerpoint/2010/main" val="2384327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FA52352-D732-4AB9-9B24-AB415D158840}" type="slidenum">
              <a:rPr kumimoji="0" lang="zh-CN" altLang="en-US" sz="1400"/>
              <a:pPr eaLnBrk="1" hangingPunct="1"/>
              <a:t>21</a:t>
            </a:fld>
            <a:endParaRPr kumimoji="0" lang="en-US" altLang="zh-CN" sz="1400"/>
          </a:p>
        </p:txBody>
      </p:sp>
      <p:sp>
        <p:nvSpPr>
          <p:cNvPr id="947202" name="Rectangle 2"/>
          <p:cNvSpPr>
            <a:spLocks noGrp="1" noChangeArrowheads="1"/>
          </p:cNvSpPr>
          <p:nvPr>
            <p:ph type="title"/>
          </p:nvPr>
        </p:nvSpPr>
        <p:spPr>
          <a:xfrm>
            <a:off x="684213" y="0"/>
            <a:ext cx="7772400" cy="765175"/>
          </a:xfrm>
        </p:spPr>
        <p:txBody>
          <a:bodyPr/>
          <a:lstStyle/>
          <a:p>
            <a:pPr eaLnBrk="1" hangingPunct="1">
              <a:lnSpc>
                <a:spcPct val="90000"/>
              </a:lnSpc>
              <a:defRPr/>
            </a:pPr>
            <a:r>
              <a:rPr lang="zh-CN" altLang="en-US" sz="4000" smtClean="0">
                <a:effectLst>
                  <a:outerShdw blurRad="38100" dist="38100" dir="2700000" algn="tl">
                    <a:srgbClr val="FFFFFF"/>
                  </a:outerShdw>
                </a:effectLst>
              </a:rPr>
              <a:t>面向对象技术回顾</a:t>
            </a:r>
          </a:p>
        </p:txBody>
      </p:sp>
      <p:sp>
        <p:nvSpPr>
          <p:cNvPr id="24580" name="Rectangle 3"/>
          <p:cNvSpPr>
            <a:spLocks noGrp="1" noChangeArrowheads="1"/>
          </p:cNvSpPr>
          <p:nvPr>
            <p:ph type="body" idx="1"/>
          </p:nvPr>
        </p:nvSpPr>
        <p:spPr>
          <a:xfrm>
            <a:off x="685800" y="908050"/>
            <a:ext cx="7772400" cy="5949950"/>
          </a:xfrm>
        </p:spPr>
        <p:txBody>
          <a:bodyPr/>
          <a:lstStyle/>
          <a:p>
            <a:pPr eaLnBrk="1" hangingPunct="1"/>
            <a:r>
              <a:rPr lang="zh-CN" altLang="en-US" smtClean="0"/>
              <a:t>面向对象技术是许多人历经多年研究积累的产物。</a:t>
            </a:r>
          </a:p>
          <a:p>
            <a:pPr lvl="1" eaLnBrk="1" hangingPunct="1"/>
            <a:r>
              <a:rPr lang="zh-CN" altLang="en-US" smtClean="0"/>
              <a:t>类的概念，是面向对象的重要组成部分。</a:t>
            </a:r>
          </a:p>
          <a:p>
            <a:pPr lvl="1" eaLnBrk="1" hangingPunct="1"/>
            <a:r>
              <a:rPr lang="en-US" altLang="zh-CN" smtClean="0"/>
              <a:t>Smalltalk</a:t>
            </a:r>
            <a:r>
              <a:rPr lang="zh-CN" altLang="en-US" smtClean="0"/>
              <a:t>，提出许多面向对象技术的核心概念，如：消息和继承。</a:t>
            </a:r>
          </a:p>
          <a:p>
            <a:pPr lvl="1" eaLnBrk="1" hangingPunct="1"/>
            <a:r>
              <a:rPr lang="en-US" altLang="zh-CN" smtClean="0"/>
              <a:t>Dijkstra</a:t>
            </a:r>
            <a:r>
              <a:rPr lang="zh-CN" altLang="en-US" smtClean="0"/>
              <a:t>的软件正确性理念，提出了用抽象层构造软件的观点。</a:t>
            </a:r>
          </a:p>
          <a:p>
            <a:pPr lvl="1" eaLnBrk="1" hangingPunct="1"/>
            <a:r>
              <a:rPr lang="en-US" altLang="zh-CN" smtClean="0"/>
              <a:t>Ada</a:t>
            </a:r>
            <a:r>
              <a:rPr lang="zh-CN" altLang="en-US" smtClean="0"/>
              <a:t>语言，提出了一般性和包两个概念。</a:t>
            </a:r>
          </a:p>
          <a:p>
            <a:pPr lvl="1" eaLnBrk="1" hangingPunct="1"/>
            <a:r>
              <a:rPr lang="en-US" altLang="zh-CN" smtClean="0"/>
              <a:t>C++</a:t>
            </a:r>
            <a:r>
              <a:rPr lang="zh-CN" altLang="en-US" smtClean="0"/>
              <a:t>语言，最广泛使用的面向对象的语言。</a:t>
            </a:r>
          </a:p>
          <a:p>
            <a:pPr lvl="1" eaLnBrk="1" hangingPunct="1"/>
            <a:r>
              <a:rPr lang="en-US" altLang="zh-CN" smtClean="0"/>
              <a:t>Java</a:t>
            </a:r>
            <a:r>
              <a:rPr lang="zh-CN" altLang="en-US" smtClean="0"/>
              <a:t>语言，健壮的、可移植的、流行的面向对象语言。</a:t>
            </a:r>
          </a:p>
        </p:txBody>
      </p:sp>
    </p:spTree>
    <p:extLst>
      <p:ext uri="{BB962C8B-B14F-4D97-AF65-F5344CB8AC3E}">
        <p14:creationId xmlns:p14="http://schemas.microsoft.com/office/powerpoint/2010/main" val="1671909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BF7BFFB-4F5D-4755-8A5B-704D6F448B0E}" type="slidenum">
              <a:rPr kumimoji="0" lang="zh-CN" altLang="en-US" sz="1400"/>
              <a:pPr eaLnBrk="1" hangingPunct="1"/>
              <a:t>22</a:t>
            </a:fld>
            <a:endParaRPr kumimoji="0" lang="en-US" altLang="zh-CN" sz="1400"/>
          </a:p>
        </p:txBody>
      </p:sp>
      <p:sp>
        <p:nvSpPr>
          <p:cNvPr id="948226" name="Rectangle 2"/>
          <p:cNvSpPr>
            <a:spLocks noGrp="1" noChangeArrowheads="1"/>
          </p:cNvSpPr>
          <p:nvPr>
            <p:ph type="title"/>
          </p:nvPr>
        </p:nvSpPr>
        <p:spPr>
          <a:xfrm>
            <a:off x="684213" y="0"/>
            <a:ext cx="7772400" cy="1143000"/>
          </a:xfrm>
        </p:spPr>
        <p:txBody>
          <a:bodyPr/>
          <a:lstStyle/>
          <a:p>
            <a:pPr eaLnBrk="1" hangingPunct="1">
              <a:defRPr/>
            </a:pPr>
            <a:r>
              <a:rPr lang="en-US" altLang="zh-CN" smtClean="0">
                <a:effectLst>
                  <a:outerShdw blurRad="38100" dist="38100" dir="2700000" algn="tl">
                    <a:srgbClr val="FFFFFF"/>
                  </a:outerShdw>
                </a:effectLst>
              </a:rPr>
              <a:t>UML</a:t>
            </a:r>
            <a:r>
              <a:rPr lang="zh-CN" altLang="en-US" smtClean="0">
                <a:effectLst>
                  <a:outerShdw blurRad="38100" dist="38100" dir="2700000" algn="tl">
                    <a:srgbClr val="FFFFFF"/>
                  </a:outerShdw>
                </a:effectLst>
              </a:rPr>
              <a:t>的产生</a:t>
            </a:r>
          </a:p>
        </p:txBody>
      </p:sp>
      <p:sp>
        <p:nvSpPr>
          <p:cNvPr id="25604" name="Rectangle 3"/>
          <p:cNvSpPr>
            <a:spLocks noGrp="1" noChangeArrowheads="1"/>
          </p:cNvSpPr>
          <p:nvPr>
            <p:ph type="body" idx="1"/>
          </p:nvPr>
        </p:nvSpPr>
        <p:spPr>
          <a:xfrm>
            <a:off x="685800" y="1341438"/>
            <a:ext cx="7772400" cy="5256212"/>
          </a:xfrm>
        </p:spPr>
        <p:txBody>
          <a:bodyPr/>
          <a:lstStyle/>
          <a:p>
            <a:pPr eaLnBrk="1" hangingPunct="1">
              <a:lnSpc>
                <a:spcPct val="80000"/>
              </a:lnSpc>
            </a:pPr>
            <a:r>
              <a:rPr lang="en-US" altLang="zh-CN" smtClean="0"/>
              <a:t>1988</a:t>
            </a:r>
            <a:r>
              <a:rPr lang="zh-CN" altLang="en-US" smtClean="0">
                <a:latin typeface="宋体" pitchFamily="2" charset="-122"/>
              </a:rPr>
              <a:t>年到</a:t>
            </a:r>
            <a:r>
              <a:rPr lang="en-US" altLang="zh-CN" smtClean="0"/>
              <a:t>1992</a:t>
            </a:r>
            <a:r>
              <a:rPr lang="zh-CN" altLang="en-US" smtClean="0">
                <a:latin typeface="宋体" pitchFamily="2" charset="-122"/>
              </a:rPr>
              <a:t>年是面向对象方法学蓬勃发展的时期，人们从各自的经历和软件开发的经验提出了各种面向对象的开发方法，代表的有：</a:t>
            </a:r>
            <a:endParaRPr lang="zh-CN" altLang="en-US" smtClean="0"/>
          </a:p>
          <a:p>
            <a:pPr lvl="1" eaLnBrk="1" hangingPunct="1">
              <a:lnSpc>
                <a:spcPct val="80000"/>
              </a:lnSpc>
            </a:pPr>
            <a:r>
              <a:rPr lang="en-US" altLang="zh-CN" smtClean="0"/>
              <a:t>Sally Shlaer </a:t>
            </a:r>
            <a:r>
              <a:rPr lang="zh-CN" altLang="en-US" smtClean="0">
                <a:latin typeface="宋体" pitchFamily="2" charset="-122"/>
              </a:rPr>
              <a:t>和</a:t>
            </a:r>
            <a:r>
              <a:rPr lang="zh-CN" altLang="en-US" smtClean="0"/>
              <a:t> </a:t>
            </a:r>
            <a:r>
              <a:rPr lang="en-US" altLang="zh-CN" smtClean="0"/>
              <a:t>Steve Mellor</a:t>
            </a:r>
            <a:r>
              <a:rPr lang="zh-CN" altLang="en-US" smtClean="0">
                <a:latin typeface="宋体" pitchFamily="2" charset="-122"/>
              </a:rPr>
              <a:t>以信息模型化方法作为基础，并为目标系统增设了状态模型和过程模型；</a:t>
            </a:r>
            <a:r>
              <a:rPr lang="zh-CN" altLang="en-US" smtClean="0"/>
              <a:t> </a:t>
            </a:r>
          </a:p>
          <a:p>
            <a:pPr lvl="1" eaLnBrk="1" hangingPunct="1">
              <a:lnSpc>
                <a:spcPct val="80000"/>
              </a:lnSpc>
            </a:pPr>
            <a:r>
              <a:rPr lang="en-US" altLang="zh-CN" smtClean="0"/>
              <a:t>Peter Coad </a:t>
            </a:r>
            <a:r>
              <a:rPr lang="zh-CN" altLang="en-US" smtClean="0">
                <a:latin typeface="宋体" pitchFamily="2" charset="-122"/>
              </a:rPr>
              <a:t>和</a:t>
            </a:r>
            <a:r>
              <a:rPr lang="zh-CN" altLang="en-US" smtClean="0"/>
              <a:t> </a:t>
            </a:r>
            <a:r>
              <a:rPr lang="en-US" altLang="zh-CN" smtClean="0"/>
              <a:t>Ed Yourdon</a:t>
            </a:r>
            <a:r>
              <a:rPr lang="zh-CN" altLang="en-US" smtClean="0">
                <a:latin typeface="宋体" pitchFamily="2" charset="-122"/>
              </a:rPr>
              <a:t>则在信息模型化、面向对象的程序设计语言和基于知识的系统的基础上，建立了他们的</a:t>
            </a:r>
            <a:r>
              <a:rPr lang="en-US" altLang="zh-CN" smtClean="0"/>
              <a:t>OOA</a:t>
            </a:r>
            <a:r>
              <a:rPr lang="zh-CN" altLang="en-US" smtClean="0"/>
              <a:t>和</a:t>
            </a:r>
            <a:r>
              <a:rPr lang="en-US" altLang="zh-CN" smtClean="0"/>
              <a:t>OOD</a:t>
            </a:r>
            <a:r>
              <a:rPr lang="zh-CN" altLang="en-US" smtClean="0"/>
              <a:t>，</a:t>
            </a:r>
            <a:r>
              <a:rPr lang="zh-CN" altLang="en-US" smtClean="0">
                <a:latin typeface="宋体" pitchFamily="2" charset="-122"/>
              </a:rPr>
              <a:t>主要工具是类与对象图、对象状态图和服务图；</a:t>
            </a:r>
          </a:p>
          <a:p>
            <a:pPr lvl="1" eaLnBrk="1" hangingPunct="1">
              <a:lnSpc>
                <a:spcPct val="80000"/>
              </a:lnSpc>
            </a:pPr>
            <a:r>
              <a:rPr lang="en-US" altLang="zh-CN" smtClean="0"/>
              <a:t>HP</a:t>
            </a:r>
            <a:r>
              <a:rPr lang="zh-CN" altLang="en-US" smtClean="0"/>
              <a:t>公司的</a:t>
            </a:r>
            <a:r>
              <a:rPr lang="en-US" altLang="zh-CN" smtClean="0"/>
              <a:t>Fusion</a:t>
            </a:r>
            <a:r>
              <a:rPr lang="zh-CN" altLang="en-US" smtClean="0"/>
              <a:t>开发方法。</a:t>
            </a:r>
          </a:p>
        </p:txBody>
      </p:sp>
    </p:spTree>
    <p:extLst>
      <p:ext uri="{BB962C8B-B14F-4D97-AF65-F5344CB8AC3E}">
        <p14:creationId xmlns:p14="http://schemas.microsoft.com/office/powerpoint/2010/main" val="921765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7636961-8969-4144-B83C-EBB497C7B257}" type="slidenum">
              <a:rPr kumimoji="0" lang="zh-CN" altLang="en-US" sz="1400"/>
              <a:pPr eaLnBrk="1" hangingPunct="1"/>
              <a:t>23</a:t>
            </a:fld>
            <a:endParaRPr kumimoji="0" lang="en-US" altLang="zh-CN" sz="1400"/>
          </a:p>
        </p:txBody>
      </p:sp>
      <p:sp>
        <p:nvSpPr>
          <p:cNvPr id="26627" name="Rectangle 3"/>
          <p:cNvSpPr>
            <a:spLocks noGrp="1" noChangeArrowheads="1"/>
          </p:cNvSpPr>
          <p:nvPr>
            <p:ph type="body" idx="1"/>
          </p:nvPr>
        </p:nvSpPr>
        <p:spPr>
          <a:xfrm>
            <a:off x="685800" y="404813"/>
            <a:ext cx="7772400" cy="5691187"/>
          </a:xfrm>
        </p:spPr>
        <p:txBody>
          <a:bodyPr/>
          <a:lstStyle/>
          <a:p>
            <a:pPr eaLnBrk="1" hangingPunct="1">
              <a:lnSpc>
                <a:spcPct val="90000"/>
              </a:lnSpc>
            </a:pPr>
            <a:r>
              <a:rPr lang="en-US" altLang="zh-CN" sz="2800" smtClean="0"/>
              <a:t>Wirfs-Brock</a:t>
            </a:r>
            <a:r>
              <a:rPr lang="zh-CN" altLang="en-US" sz="2800" smtClean="0">
                <a:latin typeface="宋体" pitchFamily="2" charset="-122"/>
              </a:rPr>
              <a:t>的职责驱动设计</a:t>
            </a:r>
            <a:r>
              <a:rPr lang="en-US" altLang="zh-CN" sz="2800" smtClean="0"/>
              <a:t>(Responsibility-Driven Design)</a:t>
            </a:r>
            <a:r>
              <a:rPr lang="zh-CN" altLang="en-US" sz="2800" smtClean="0"/>
              <a:t>，</a:t>
            </a:r>
            <a:r>
              <a:rPr lang="zh-CN" altLang="en-US" sz="2800" smtClean="0">
                <a:latin typeface="宋体" pitchFamily="2" charset="-122"/>
              </a:rPr>
              <a:t>也称类</a:t>
            </a:r>
            <a:r>
              <a:rPr lang="en-US" altLang="zh-CN" sz="2800" smtClean="0"/>
              <a:t>-</a:t>
            </a:r>
            <a:r>
              <a:rPr lang="zh-CN" altLang="en-US" sz="2800" smtClean="0">
                <a:latin typeface="宋体" pitchFamily="2" charset="-122"/>
              </a:rPr>
              <a:t>职责</a:t>
            </a:r>
            <a:r>
              <a:rPr lang="en-US" altLang="zh-CN" sz="2800" smtClean="0"/>
              <a:t>-</a:t>
            </a:r>
            <a:r>
              <a:rPr lang="zh-CN" altLang="en-US" sz="2800" smtClean="0">
                <a:latin typeface="宋体" pitchFamily="2" charset="-122"/>
              </a:rPr>
              <a:t>协作</a:t>
            </a:r>
            <a:r>
              <a:rPr lang="en-US" altLang="zh-CN" sz="2800" smtClean="0"/>
              <a:t>Class-Responsibility-Collaboration (CRC) cards</a:t>
            </a:r>
            <a:r>
              <a:rPr lang="zh-CN" altLang="en-US" sz="2800" smtClean="0"/>
              <a:t>，</a:t>
            </a:r>
            <a:r>
              <a:rPr lang="zh-CN" altLang="en-US" sz="2800" smtClean="0">
                <a:latin typeface="宋体" pitchFamily="2" charset="-122"/>
              </a:rPr>
              <a:t>用类所承担的责任来描述系统，利用责任把封装的概念带到分析与设计活动中去；</a:t>
            </a:r>
            <a:endParaRPr lang="zh-CN" altLang="en-US" sz="2800" smtClean="0"/>
          </a:p>
          <a:p>
            <a:pPr eaLnBrk="1" hangingPunct="1">
              <a:lnSpc>
                <a:spcPct val="90000"/>
              </a:lnSpc>
            </a:pPr>
            <a:r>
              <a:rPr lang="en-US" altLang="zh-CN" sz="2800" smtClean="0"/>
              <a:t>Grady Booch</a:t>
            </a:r>
            <a:r>
              <a:rPr lang="zh-CN" altLang="en-US" sz="2800" smtClean="0">
                <a:latin typeface="宋体" pitchFamily="2" charset="-122"/>
              </a:rPr>
              <a:t>在</a:t>
            </a:r>
            <a:r>
              <a:rPr lang="en-US" altLang="zh-CN" sz="2800" smtClean="0"/>
              <a:t>Rational</a:t>
            </a:r>
            <a:r>
              <a:rPr lang="zh-CN" altLang="en-US" sz="2800" smtClean="0">
                <a:latin typeface="宋体" pitchFamily="2" charset="-122"/>
              </a:rPr>
              <a:t>软件公司开发</a:t>
            </a:r>
            <a:r>
              <a:rPr lang="en-US" altLang="zh-CN" sz="2800" smtClean="0"/>
              <a:t>Ada</a:t>
            </a:r>
            <a:r>
              <a:rPr lang="zh-CN" altLang="en-US" sz="2800" smtClean="0">
                <a:latin typeface="宋体" pitchFamily="2" charset="-122"/>
              </a:rPr>
              <a:t>系统做了许多构件</a:t>
            </a:r>
            <a:r>
              <a:rPr lang="en-US" altLang="zh-CN" sz="2800" smtClean="0"/>
              <a:t>(Component)</a:t>
            </a:r>
            <a:r>
              <a:rPr lang="zh-CN" altLang="en-US" sz="2800" smtClean="0"/>
              <a:t>，</a:t>
            </a:r>
            <a:r>
              <a:rPr lang="zh-CN" altLang="en-US" sz="2800" smtClean="0">
                <a:latin typeface="宋体" pitchFamily="2" charset="-122"/>
              </a:rPr>
              <a:t>并以此由底向上构筑大型软件系统，即</a:t>
            </a:r>
            <a:r>
              <a:rPr lang="en-US" altLang="zh-CN" sz="2800" smtClean="0"/>
              <a:t>OOD</a:t>
            </a:r>
            <a:r>
              <a:rPr lang="zh-CN" altLang="en-US" sz="2800" smtClean="0">
                <a:latin typeface="宋体" pitchFamily="2" charset="-122"/>
              </a:rPr>
              <a:t>方法；</a:t>
            </a:r>
            <a:endParaRPr lang="zh-CN" altLang="en-US" sz="2800" smtClean="0"/>
          </a:p>
          <a:p>
            <a:pPr eaLnBrk="1" hangingPunct="1">
              <a:lnSpc>
                <a:spcPct val="90000"/>
              </a:lnSpc>
            </a:pPr>
            <a:r>
              <a:rPr lang="en-US" altLang="zh-CN" sz="2800" smtClean="0"/>
              <a:t>Jim Rumbaugh</a:t>
            </a:r>
            <a:r>
              <a:rPr lang="zh-CN" altLang="en-US" sz="2800" smtClean="0">
                <a:latin typeface="宋体" pitchFamily="2" charset="-122"/>
              </a:rPr>
              <a:t>在通用电子</a:t>
            </a:r>
            <a:r>
              <a:rPr lang="en-US" altLang="zh-CN" sz="2800" smtClean="0"/>
              <a:t>(General Electric)</a:t>
            </a:r>
            <a:r>
              <a:rPr lang="zh-CN" altLang="en-US" sz="2800" smtClean="0">
                <a:latin typeface="宋体" pitchFamily="2" charset="-122"/>
              </a:rPr>
              <a:t>领导一个研究小组，提出了对象建模技术</a:t>
            </a:r>
            <a:r>
              <a:rPr lang="en-US" altLang="zh-CN" sz="2800" smtClean="0"/>
              <a:t>(OMT)</a:t>
            </a:r>
            <a:r>
              <a:rPr lang="zh-CN" altLang="en-US" sz="2800" smtClean="0">
                <a:latin typeface="宋体" pitchFamily="2" charset="-122"/>
              </a:rPr>
              <a:t>方法，通过面向对象的三种模型：对象模型、动态模型和功能模型，从不同角度对系统进行描述；</a:t>
            </a:r>
          </a:p>
        </p:txBody>
      </p:sp>
    </p:spTree>
    <p:extLst>
      <p:ext uri="{BB962C8B-B14F-4D97-AF65-F5344CB8AC3E}">
        <p14:creationId xmlns:p14="http://schemas.microsoft.com/office/powerpoint/2010/main" val="469614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61E6290-8757-4654-BFC7-D9310F49E607}" type="slidenum">
              <a:rPr kumimoji="0" lang="zh-CN" altLang="en-US" sz="1400"/>
              <a:pPr eaLnBrk="1" hangingPunct="1"/>
              <a:t>24</a:t>
            </a:fld>
            <a:endParaRPr kumimoji="0" lang="en-US" altLang="zh-CN" sz="1400"/>
          </a:p>
        </p:txBody>
      </p:sp>
      <p:sp>
        <p:nvSpPr>
          <p:cNvPr id="27651" name="Rectangle 3"/>
          <p:cNvSpPr>
            <a:spLocks noGrp="1" noChangeArrowheads="1"/>
          </p:cNvSpPr>
          <p:nvPr>
            <p:ph type="body" idx="1"/>
          </p:nvPr>
        </p:nvSpPr>
        <p:spPr>
          <a:xfrm>
            <a:off x="685800" y="260350"/>
            <a:ext cx="7772400" cy="6337300"/>
          </a:xfrm>
        </p:spPr>
        <p:txBody>
          <a:bodyPr/>
          <a:lstStyle/>
          <a:p>
            <a:pPr eaLnBrk="1" hangingPunct="1">
              <a:lnSpc>
                <a:spcPct val="90000"/>
              </a:lnSpc>
            </a:pPr>
            <a:r>
              <a:rPr lang="en-US" altLang="zh-CN" sz="2800" smtClean="0"/>
              <a:t>Ivar Jacobson</a:t>
            </a:r>
            <a:r>
              <a:rPr lang="zh-CN" altLang="en-US" sz="2800" smtClean="0"/>
              <a:t>和他的 </a:t>
            </a:r>
            <a:r>
              <a:rPr lang="en-US" altLang="zh-CN" sz="2800" smtClean="0"/>
              <a:t>Objectory </a:t>
            </a:r>
            <a:r>
              <a:rPr lang="zh-CN" altLang="en-US" sz="2800" smtClean="0"/>
              <a:t>公司开发了</a:t>
            </a:r>
            <a:r>
              <a:rPr lang="en-US" altLang="zh-CN" sz="2800" smtClean="0"/>
              <a:t>OOSE</a:t>
            </a:r>
            <a:r>
              <a:rPr lang="zh-CN" altLang="en-US" sz="2800" smtClean="0"/>
              <a:t>（</a:t>
            </a:r>
            <a:r>
              <a:rPr lang="en-US" altLang="zh-CN" sz="2800" smtClean="0"/>
              <a:t>Object Oriented Software Engineering)</a:t>
            </a:r>
            <a:r>
              <a:rPr lang="zh-CN" altLang="en-US" sz="2800" smtClean="0"/>
              <a:t>面向对象的软件工程，利用</a:t>
            </a:r>
            <a:r>
              <a:rPr lang="en-US" altLang="zh-CN" sz="2800" smtClean="0"/>
              <a:t>Use Cases</a:t>
            </a:r>
            <a:r>
              <a:rPr lang="zh-CN" altLang="en-US" sz="2800" smtClean="0"/>
              <a:t>来表达系统要求。</a:t>
            </a:r>
          </a:p>
          <a:p>
            <a:pPr eaLnBrk="1" hangingPunct="1">
              <a:lnSpc>
                <a:spcPct val="90000"/>
              </a:lnSpc>
            </a:pPr>
            <a:r>
              <a:rPr lang="en-US" altLang="zh-CN" sz="2800" smtClean="0"/>
              <a:t>1994</a:t>
            </a:r>
            <a:r>
              <a:rPr lang="zh-CN" altLang="en-US" sz="2800" smtClean="0">
                <a:latin typeface="宋体" pitchFamily="2" charset="-122"/>
              </a:rPr>
              <a:t>年任职于</a:t>
            </a:r>
            <a:r>
              <a:rPr lang="en-US" altLang="zh-CN" sz="2800" smtClean="0"/>
              <a:t>Rational</a:t>
            </a:r>
            <a:r>
              <a:rPr lang="zh-CN" altLang="en-US" sz="2800" smtClean="0">
                <a:latin typeface="宋体" pitchFamily="2" charset="-122"/>
              </a:rPr>
              <a:t>公司的</a:t>
            </a:r>
            <a:r>
              <a:rPr lang="en-US" altLang="zh-CN" sz="2800" smtClean="0"/>
              <a:t>Grady Booch</a:t>
            </a:r>
            <a:r>
              <a:rPr lang="zh-CN" altLang="en-US" sz="2800" smtClean="0">
                <a:latin typeface="宋体" pitchFamily="2" charset="-122"/>
              </a:rPr>
              <a:t>首先联合</a:t>
            </a:r>
            <a:r>
              <a:rPr lang="en-US" altLang="zh-CN" sz="2800" smtClean="0"/>
              <a:t>Jim Rumbaugh</a:t>
            </a:r>
            <a:r>
              <a:rPr lang="zh-CN" altLang="en-US" sz="2800" smtClean="0">
                <a:latin typeface="宋体" pitchFamily="2" charset="-122"/>
              </a:rPr>
              <a:t>加盟</a:t>
            </a:r>
            <a:r>
              <a:rPr lang="en-US" altLang="zh-CN" sz="2800" smtClean="0"/>
              <a:t>Rational</a:t>
            </a:r>
            <a:r>
              <a:rPr lang="zh-CN" altLang="en-US" sz="2800" smtClean="0">
                <a:latin typeface="宋体" pitchFamily="2" charset="-122"/>
              </a:rPr>
              <a:t>软件公司开始了统一</a:t>
            </a:r>
            <a:r>
              <a:rPr lang="en-US" altLang="zh-CN" sz="2800" smtClean="0"/>
              <a:t>OO</a:t>
            </a:r>
            <a:r>
              <a:rPr lang="zh-CN" altLang="en-US" sz="2800" smtClean="0">
                <a:latin typeface="宋体" pitchFamily="2" charset="-122"/>
              </a:rPr>
              <a:t>方法学和工具的历程。以融合</a:t>
            </a:r>
            <a:r>
              <a:rPr lang="en-US" altLang="zh-CN" sz="2800" smtClean="0"/>
              <a:t>Booch</a:t>
            </a:r>
            <a:r>
              <a:rPr lang="zh-CN" altLang="en-US" sz="2800" smtClean="0">
                <a:latin typeface="宋体" pitchFamily="2" charset="-122"/>
              </a:rPr>
              <a:t>和</a:t>
            </a:r>
            <a:r>
              <a:rPr lang="en-US" altLang="zh-CN" sz="2800" smtClean="0"/>
              <a:t>OMT</a:t>
            </a:r>
            <a:r>
              <a:rPr lang="zh-CN" altLang="en-US" sz="2800" smtClean="0">
                <a:latin typeface="宋体" pitchFamily="2" charset="-122"/>
              </a:rPr>
              <a:t>方法的</a:t>
            </a:r>
            <a:r>
              <a:rPr lang="en-US" altLang="zh-CN" sz="2800" smtClean="0"/>
              <a:t>UML</a:t>
            </a:r>
            <a:r>
              <a:rPr lang="zh-CN" altLang="en-US" sz="2800" smtClean="0">
                <a:latin typeface="宋体" pitchFamily="2" charset="-122"/>
              </a:rPr>
              <a:t>开发开始。</a:t>
            </a:r>
            <a:r>
              <a:rPr lang="en-US" altLang="zh-CN" sz="2800" smtClean="0"/>
              <a:t>1995</a:t>
            </a:r>
            <a:r>
              <a:rPr lang="zh-CN" altLang="en-US" sz="2800" smtClean="0">
                <a:latin typeface="宋体" pitchFamily="2" charset="-122"/>
              </a:rPr>
              <a:t>年</a:t>
            </a:r>
            <a:r>
              <a:rPr lang="en-US" altLang="zh-CN" sz="2800" smtClean="0"/>
              <a:t>10</a:t>
            </a:r>
            <a:r>
              <a:rPr lang="zh-CN" altLang="en-US" sz="2800" smtClean="0">
                <a:latin typeface="宋体" pitchFamily="2" charset="-122"/>
              </a:rPr>
              <a:t>月</a:t>
            </a:r>
            <a:r>
              <a:rPr lang="en-US" altLang="zh-CN" sz="2800" smtClean="0"/>
              <a:t>UML0.8</a:t>
            </a:r>
            <a:r>
              <a:rPr lang="zh-CN" altLang="en-US" sz="2800" smtClean="0">
                <a:latin typeface="宋体" pitchFamily="2" charset="-122"/>
              </a:rPr>
              <a:t>发布。</a:t>
            </a:r>
            <a:r>
              <a:rPr lang="en-US" altLang="zh-CN" sz="2800" smtClean="0"/>
              <a:t>1995</a:t>
            </a:r>
            <a:r>
              <a:rPr lang="zh-CN" altLang="en-US" sz="2800" smtClean="0">
                <a:latin typeface="宋体" pitchFamily="2" charset="-122"/>
              </a:rPr>
              <a:t>年秋，</a:t>
            </a:r>
            <a:r>
              <a:rPr lang="en-US" altLang="zh-CN" sz="2800" smtClean="0"/>
              <a:t>Ivar Jacobson</a:t>
            </a:r>
            <a:r>
              <a:rPr lang="zh-CN" altLang="en-US" sz="2800" smtClean="0">
                <a:latin typeface="宋体" pitchFamily="2" charset="-122"/>
              </a:rPr>
              <a:t>和他的</a:t>
            </a:r>
            <a:r>
              <a:rPr lang="zh-CN" altLang="en-US" sz="2800" smtClean="0"/>
              <a:t> </a:t>
            </a:r>
            <a:r>
              <a:rPr lang="en-US" altLang="zh-CN" sz="2800" smtClean="0"/>
              <a:t>Objectory </a:t>
            </a:r>
            <a:r>
              <a:rPr lang="zh-CN" altLang="en-US" sz="2800" smtClean="0">
                <a:latin typeface="宋体" pitchFamily="2" charset="-122"/>
              </a:rPr>
              <a:t>公司加盟</a:t>
            </a:r>
            <a:r>
              <a:rPr lang="en-US" altLang="zh-CN" sz="2800" smtClean="0"/>
              <a:t>Rational</a:t>
            </a:r>
            <a:r>
              <a:rPr lang="zh-CN" altLang="en-US" sz="2800" smtClean="0"/>
              <a:t>，</a:t>
            </a:r>
            <a:r>
              <a:rPr lang="en-US" altLang="zh-CN" sz="2800" smtClean="0"/>
              <a:t>UML</a:t>
            </a:r>
            <a:r>
              <a:rPr lang="zh-CN" altLang="en-US" sz="2800" smtClean="0">
                <a:latin typeface="宋体" pitchFamily="2" charset="-122"/>
              </a:rPr>
              <a:t>中加入了</a:t>
            </a:r>
            <a:r>
              <a:rPr lang="en-US" altLang="zh-CN" sz="2800" smtClean="0"/>
              <a:t>OOSE</a:t>
            </a:r>
            <a:r>
              <a:rPr lang="zh-CN" altLang="en-US" sz="2800" smtClean="0"/>
              <a:t>方法，使其有可能最集中地包容当今最适用的各种</a:t>
            </a:r>
            <a:r>
              <a:rPr lang="en-US" altLang="zh-CN" sz="2800" smtClean="0"/>
              <a:t>OO</a:t>
            </a:r>
            <a:r>
              <a:rPr lang="zh-CN" altLang="en-US" sz="2800" smtClean="0"/>
              <a:t>方法。</a:t>
            </a:r>
            <a:r>
              <a:rPr lang="en-US" altLang="zh-CN" sz="2800" smtClean="0"/>
              <a:t>1996</a:t>
            </a:r>
            <a:r>
              <a:rPr lang="zh-CN" altLang="en-US" sz="2800" smtClean="0"/>
              <a:t>年，</a:t>
            </a:r>
            <a:r>
              <a:rPr lang="en-US" altLang="zh-CN" sz="2800" smtClean="0"/>
              <a:t>UML0.9</a:t>
            </a:r>
            <a:r>
              <a:rPr lang="zh-CN" altLang="en-US" sz="2800" smtClean="0"/>
              <a:t>版本发布，</a:t>
            </a:r>
            <a:r>
              <a:rPr lang="en-US" altLang="zh-CN" sz="2800" smtClean="0"/>
              <a:t>1997</a:t>
            </a:r>
            <a:r>
              <a:rPr lang="zh-CN" altLang="en-US" sz="2800" smtClean="0"/>
              <a:t>年</a:t>
            </a:r>
            <a:r>
              <a:rPr lang="en-US" altLang="zh-CN" sz="2800" smtClean="0"/>
              <a:t>1</a:t>
            </a:r>
            <a:r>
              <a:rPr lang="zh-CN" altLang="en-US" sz="2800" smtClean="0"/>
              <a:t>月，</a:t>
            </a:r>
            <a:r>
              <a:rPr lang="en-US" altLang="zh-CN" sz="2800" smtClean="0"/>
              <a:t>UML1.0</a:t>
            </a:r>
            <a:r>
              <a:rPr lang="zh-CN" altLang="en-US" sz="2800" smtClean="0"/>
              <a:t>被提交给</a:t>
            </a:r>
            <a:r>
              <a:rPr lang="en-US" altLang="zh-CN" sz="2800" smtClean="0"/>
              <a:t>OMG</a:t>
            </a:r>
            <a:r>
              <a:rPr lang="zh-CN" altLang="en-US" sz="2800" smtClean="0"/>
              <a:t>组织，作为软件建模语言的候选，</a:t>
            </a:r>
            <a:r>
              <a:rPr lang="en-US" altLang="zh-CN" sz="2800" smtClean="0"/>
              <a:t>1997</a:t>
            </a:r>
            <a:r>
              <a:rPr lang="zh-CN" altLang="en-US" sz="2800" smtClean="0"/>
              <a:t>年</a:t>
            </a:r>
            <a:r>
              <a:rPr lang="en-US" altLang="zh-CN" sz="2800" smtClean="0"/>
              <a:t>11</a:t>
            </a:r>
            <a:r>
              <a:rPr lang="zh-CN" altLang="en-US" sz="2800" smtClean="0"/>
              <a:t>月</a:t>
            </a:r>
            <a:r>
              <a:rPr lang="en-US" altLang="zh-CN" sz="2800" smtClean="0"/>
              <a:t>7</a:t>
            </a:r>
            <a:r>
              <a:rPr lang="zh-CN" altLang="en-US" sz="2800" smtClean="0"/>
              <a:t>日，</a:t>
            </a:r>
            <a:r>
              <a:rPr lang="en-US" altLang="zh-CN" sz="2800" smtClean="0"/>
              <a:t>UML1.1</a:t>
            </a:r>
            <a:r>
              <a:rPr lang="zh-CN" altLang="en-US" sz="2800" smtClean="0"/>
              <a:t>正式被</a:t>
            </a:r>
            <a:r>
              <a:rPr lang="en-US" altLang="zh-CN" sz="2800" smtClean="0"/>
              <a:t>OMG</a:t>
            </a:r>
            <a:r>
              <a:rPr lang="zh-CN" altLang="en-US" sz="2800" smtClean="0"/>
              <a:t>组织采纳为业界标准。</a:t>
            </a:r>
            <a:r>
              <a:rPr lang="en-US" altLang="zh-CN" sz="2800" smtClean="0"/>
              <a:t>UML</a:t>
            </a:r>
            <a:r>
              <a:rPr lang="zh-CN" altLang="en-US" sz="2800" smtClean="0"/>
              <a:t>经历了</a:t>
            </a:r>
            <a:r>
              <a:rPr lang="en-US" altLang="zh-CN" sz="2800" smtClean="0"/>
              <a:t>1.2</a:t>
            </a:r>
            <a:r>
              <a:rPr lang="zh-CN" altLang="en-US" sz="2800" smtClean="0"/>
              <a:t>，</a:t>
            </a:r>
            <a:r>
              <a:rPr lang="en-US" altLang="zh-CN" sz="2800" smtClean="0"/>
              <a:t>1.3</a:t>
            </a:r>
            <a:r>
              <a:rPr lang="zh-CN" altLang="en-US" sz="2800" smtClean="0"/>
              <a:t>，</a:t>
            </a:r>
            <a:r>
              <a:rPr lang="en-US" altLang="zh-CN" sz="2800" smtClean="0"/>
              <a:t>1.4</a:t>
            </a:r>
            <a:r>
              <a:rPr lang="zh-CN" altLang="en-US" sz="2800" smtClean="0"/>
              <a:t>。</a:t>
            </a:r>
          </a:p>
        </p:txBody>
      </p:sp>
    </p:spTree>
    <p:extLst>
      <p:ext uri="{BB962C8B-B14F-4D97-AF65-F5344CB8AC3E}">
        <p14:creationId xmlns:p14="http://schemas.microsoft.com/office/powerpoint/2010/main" val="2807923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E80C527-E400-4AE7-8D68-BE5D5E16C86D}" type="slidenum">
              <a:rPr kumimoji="0" lang="zh-CN" altLang="en-US" sz="1400"/>
              <a:pPr eaLnBrk="1" hangingPunct="1"/>
              <a:t>25</a:t>
            </a:fld>
            <a:endParaRPr kumimoji="0" lang="en-US" altLang="zh-CN" sz="1400"/>
          </a:p>
        </p:txBody>
      </p:sp>
      <p:graphicFrame>
        <p:nvGraphicFramePr>
          <p:cNvPr id="28675" name="Object 4"/>
          <p:cNvGraphicFramePr>
            <a:graphicFrameLocks noGrp="1" noChangeAspect="1"/>
          </p:cNvGraphicFramePr>
          <p:nvPr>
            <p:ph/>
          </p:nvPr>
        </p:nvGraphicFramePr>
        <p:xfrm>
          <a:off x="0" y="549275"/>
          <a:ext cx="9144000" cy="5473700"/>
        </p:xfrm>
        <a:graphic>
          <a:graphicData uri="http://schemas.openxmlformats.org/presentationml/2006/ole">
            <mc:AlternateContent xmlns:mc="http://schemas.openxmlformats.org/markup-compatibility/2006">
              <mc:Choice xmlns:v="urn:schemas-microsoft-com:vml" Requires="v">
                <p:oleObj spid="_x0000_s1045" name="位图图像" r:id="rId3" imgW="3962953" imgH="2371429" progId="Paint.Picture">
                  <p:embed/>
                </p:oleObj>
              </mc:Choice>
              <mc:Fallback>
                <p:oleObj name="位图图像" r:id="rId3" imgW="3962953" imgH="23714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49275"/>
                        <a:ext cx="9144000" cy="54737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cap="flat" cmpd="sng" algn="ctr">
                            <a:solidFill>
                              <a:srgbClr val="FF0033"/>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1302" name="AutoShape 6"/>
          <p:cNvSpPr>
            <a:spLocks/>
          </p:cNvSpPr>
          <p:nvPr/>
        </p:nvSpPr>
        <p:spPr bwMode="auto">
          <a:xfrm>
            <a:off x="250825" y="4292600"/>
            <a:ext cx="1981200" cy="396875"/>
          </a:xfrm>
          <a:prstGeom prst="accentCallout2">
            <a:avLst>
              <a:gd name="adj1" fmla="val 26866"/>
              <a:gd name="adj2" fmla="val 103847"/>
              <a:gd name="adj3" fmla="val 26866"/>
              <a:gd name="adj4" fmla="val 107694"/>
              <a:gd name="adj5" fmla="val -49255"/>
              <a:gd name="adj6" fmla="val 109935"/>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0033"/>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762000" eaLnBrk="0" hangingPunct="0"/>
            <a:r>
              <a:rPr kumimoji="0" lang="en-US" altLang="zh-CN" sz="2000">
                <a:solidFill>
                  <a:schemeClr val="bg2"/>
                </a:solidFill>
                <a:latin typeface="Arial" charset="0"/>
              </a:rPr>
              <a:t>Jim Rumbaugh</a:t>
            </a:r>
          </a:p>
        </p:txBody>
      </p:sp>
      <p:sp>
        <p:nvSpPr>
          <p:cNvPr id="951303" name="AutoShape 7"/>
          <p:cNvSpPr>
            <a:spLocks/>
          </p:cNvSpPr>
          <p:nvPr/>
        </p:nvSpPr>
        <p:spPr bwMode="auto">
          <a:xfrm>
            <a:off x="3203575" y="5373688"/>
            <a:ext cx="1981200" cy="396875"/>
          </a:xfrm>
          <a:prstGeom prst="accentCallout2">
            <a:avLst>
              <a:gd name="adj1" fmla="val 26866"/>
              <a:gd name="adj2" fmla="val 103847"/>
              <a:gd name="adj3" fmla="val 26866"/>
              <a:gd name="adj4" fmla="val 103847"/>
              <a:gd name="adj5" fmla="val -81343"/>
              <a:gd name="adj6" fmla="val 109935"/>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0033"/>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762000" eaLnBrk="0" hangingPunct="0"/>
            <a:r>
              <a:rPr kumimoji="0" lang="en-US" altLang="zh-CN" sz="2000">
                <a:solidFill>
                  <a:schemeClr val="bg2"/>
                </a:solidFill>
                <a:latin typeface="Arial" charset="0"/>
              </a:rPr>
              <a:t>Grady Booch</a:t>
            </a:r>
          </a:p>
        </p:txBody>
      </p:sp>
      <p:sp>
        <p:nvSpPr>
          <p:cNvPr id="951304" name="AutoShape 8"/>
          <p:cNvSpPr>
            <a:spLocks/>
          </p:cNvSpPr>
          <p:nvPr/>
        </p:nvSpPr>
        <p:spPr bwMode="auto">
          <a:xfrm>
            <a:off x="6877050" y="1628775"/>
            <a:ext cx="1981200" cy="396875"/>
          </a:xfrm>
          <a:prstGeom prst="accentCallout2">
            <a:avLst>
              <a:gd name="adj1" fmla="val 26866"/>
              <a:gd name="adj2" fmla="val -3847"/>
              <a:gd name="adj3" fmla="val 26866"/>
              <a:gd name="adj4" fmla="val -3847"/>
              <a:gd name="adj5" fmla="val 174255"/>
              <a:gd name="adj6" fmla="val -16745"/>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28575">
                <a:solidFill>
                  <a:srgbClr val="FF0033"/>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762000" eaLnBrk="0" hangingPunct="0"/>
            <a:r>
              <a:rPr kumimoji="0" lang="en-US" altLang="zh-CN" sz="2000">
                <a:solidFill>
                  <a:schemeClr val="bg2"/>
                </a:solidFill>
                <a:latin typeface="Arial" charset="0"/>
              </a:rPr>
              <a:t>Ivar Jacobson</a:t>
            </a:r>
          </a:p>
        </p:txBody>
      </p:sp>
    </p:spTree>
    <p:extLst>
      <p:ext uri="{BB962C8B-B14F-4D97-AF65-F5344CB8AC3E}">
        <p14:creationId xmlns:p14="http://schemas.microsoft.com/office/powerpoint/2010/main" val="30761631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951302"/>
                                        </p:tgtEl>
                                        <p:attrNameLst>
                                          <p:attrName>style.visibility</p:attrName>
                                        </p:attrNameLst>
                                      </p:cBhvr>
                                      <p:to>
                                        <p:strVal val="visible"/>
                                      </p:to>
                                    </p:set>
                                    <p:animEffect transition="in" filter="strips(upRight)">
                                      <p:cBhvr>
                                        <p:cTn id="7" dur="500"/>
                                        <p:tgtEl>
                                          <p:spTgt spid="951302"/>
                                        </p:tgtEl>
                                      </p:cBhvr>
                                    </p:animEffect>
                                  </p:childTnLst>
                                  <p:subTnLst>
                                    <p:set>
                                      <p:cBhvr override="childStyle">
                                        <p:cTn dur="1" fill="hold" display="0" masterRel="nextClick" afterEffect="1"/>
                                        <p:tgtEl>
                                          <p:spTgt spid="95130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951303"/>
                                        </p:tgtEl>
                                        <p:attrNameLst>
                                          <p:attrName>style.visibility</p:attrName>
                                        </p:attrNameLst>
                                      </p:cBhvr>
                                      <p:to>
                                        <p:strVal val="visible"/>
                                      </p:to>
                                    </p:set>
                                    <p:animEffect transition="in" filter="strips(upRight)">
                                      <p:cBhvr>
                                        <p:cTn id="12" dur="500"/>
                                        <p:tgtEl>
                                          <p:spTgt spid="951303"/>
                                        </p:tgtEl>
                                      </p:cBhvr>
                                    </p:animEffect>
                                  </p:childTnLst>
                                  <p:subTnLst>
                                    <p:set>
                                      <p:cBhvr override="childStyle">
                                        <p:cTn dur="1" fill="hold" display="0" masterRel="nextClick" afterEffect="1"/>
                                        <p:tgtEl>
                                          <p:spTgt spid="951303"/>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951304"/>
                                        </p:tgtEl>
                                        <p:attrNameLst>
                                          <p:attrName>style.visibility</p:attrName>
                                        </p:attrNameLst>
                                      </p:cBhvr>
                                      <p:to>
                                        <p:strVal val="visible"/>
                                      </p:to>
                                    </p:set>
                                    <p:animEffect transition="in" filter="strips(upRight)">
                                      <p:cBhvr>
                                        <p:cTn id="17" dur="500"/>
                                        <p:tgtEl>
                                          <p:spTgt spid="951304"/>
                                        </p:tgtEl>
                                      </p:cBhvr>
                                    </p:animEffect>
                                  </p:childTnLst>
                                  <p:subTnLst>
                                    <p:set>
                                      <p:cBhvr override="childStyle">
                                        <p:cTn dur="1" fill="hold" display="0" masterRel="nextClick" afterEffect="1"/>
                                        <p:tgtEl>
                                          <p:spTgt spid="95130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302" grpId="0"/>
      <p:bldP spid="951303" grpId="0"/>
      <p:bldP spid="95130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962A70C-AA62-411F-AC3A-ADEB259A4BD8}" type="slidenum">
              <a:rPr kumimoji="0" lang="zh-CN" altLang="en-US" sz="1400"/>
              <a:pPr eaLnBrk="1" hangingPunct="1"/>
              <a:t>26</a:t>
            </a:fld>
            <a:endParaRPr kumimoji="0" lang="en-US" altLang="zh-CN" sz="1400"/>
          </a:p>
        </p:txBody>
      </p:sp>
      <p:sp>
        <p:nvSpPr>
          <p:cNvPr id="1047554"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为什么使用面向对象开发</a:t>
            </a:r>
          </a:p>
        </p:txBody>
      </p:sp>
      <p:sp>
        <p:nvSpPr>
          <p:cNvPr id="29700" name="Rectangle 3"/>
          <p:cNvSpPr>
            <a:spLocks noGrp="1" noChangeArrowheads="1"/>
          </p:cNvSpPr>
          <p:nvPr>
            <p:ph type="body" idx="1"/>
          </p:nvPr>
        </p:nvSpPr>
        <p:spPr/>
        <p:txBody>
          <a:bodyPr/>
          <a:lstStyle/>
          <a:p>
            <a:pPr eaLnBrk="1" hangingPunct="1"/>
            <a:r>
              <a:rPr lang="zh-CN" altLang="en-US" sz="4000" smtClean="0"/>
              <a:t>有助于我们充分利用对象编程语言的能力。</a:t>
            </a:r>
          </a:p>
          <a:p>
            <a:pPr eaLnBrk="1" hangingPunct="1"/>
            <a:r>
              <a:rPr lang="zh-CN" altLang="en-US" sz="4000" smtClean="0"/>
              <a:t>有助于软件的复用和设计的复用</a:t>
            </a:r>
          </a:p>
          <a:p>
            <a:pPr eaLnBrk="1" hangingPunct="1"/>
            <a:r>
              <a:rPr lang="zh-CN" altLang="en-US" sz="4000" smtClean="0"/>
              <a:t>可以产生建立在稳定的中间形式上的系统，有助于系统的演化</a:t>
            </a:r>
          </a:p>
        </p:txBody>
      </p:sp>
    </p:spTree>
    <p:extLst>
      <p:ext uri="{BB962C8B-B14F-4D97-AF65-F5344CB8AC3E}">
        <p14:creationId xmlns:p14="http://schemas.microsoft.com/office/powerpoint/2010/main" val="2630789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C73BE38-A875-4404-8393-AE493F50CFBC}" type="slidenum">
              <a:rPr kumimoji="0" lang="zh-CN" altLang="en-US" sz="1400"/>
              <a:pPr eaLnBrk="1" hangingPunct="1"/>
              <a:t>27</a:t>
            </a:fld>
            <a:endParaRPr kumimoji="0" lang="en-US" altLang="zh-CN" sz="1400"/>
          </a:p>
        </p:txBody>
      </p:sp>
      <p:sp>
        <p:nvSpPr>
          <p:cNvPr id="30723" name="Rectangle 3"/>
          <p:cNvSpPr>
            <a:spLocks noGrp="1" noChangeArrowheads="1"/>
          </p:cNvSpPr>
          <p:nvPr>
            <p:ph type="body" idx="1"/>
          </p:nvPr>
        </p:nvSpPr>
        <p:spPr>
          <a:xfrm>
            <a:off x="685800" y="620713"/>
            <a:ext cx="7772400" cy="5475287"/>
          </a:xfrm>
        </p:spPr>
        <p:txBody>
          <a:bodyPr/>
          <a:lstStyle/>
          <a:p>
            <a:pPr eaLnBrk="1" hangingPunct="1"/>
            <a:r>
              <a:rPr lang="en-US" altLang="zh-CN" smtClean="0"/>
              <a:t>OOA</a:t>
            </a:r>
            <a:r>
              <a:rPr lang="zh-CN" altLang="en-US" smtClean="0"/>
              <a:t>和</a:t>
            </a:r>
            <a:r>
              <a:rPr lang="en-US" altLang="zh-CN" smtClean="0"/>
              <a:t>OOD</a:t>
            </a:r>
            <a:r>
              <a:rPr lang="zh-CN" altLang="en-US" smtClean="0"/>
              <a:t>是面向对象方法学中重要的部分，</a:t>
            </a:r>
            <a:r>
              <a:rPr lang="en-US" altLang="zh-CN" smtClean="0"/>
              <a:t>UML</a:t>
            </a:r>
            <a:r>
              <a:rPr lang="zh-CN" altLang="en-US" smtClean="0"/>
              <a:t>是具体的方法</a:t>
            </a:r>
          </a:p>
          <a:p>
            <a:pPr eaLnBrk="1" hangingPunct="1"/>
            <a:r>
              <a:rPr lang="en-US" altLang="zh-CN" smtClean="0"/>
              <a:t>OOP</a:t>
            </a:r>
            <a:r>
              <a:rPr lang="zh-CN" altLang="en-US" smtClean="0"/>
              <a:t>涉及到具体的编程语言，</a:t>
            </a:r>
            <a:r>
              <a:rPr lang="en-US" altLang="zh-CN" smtClean="0"/>
              <a:t>C++</a:t>
            </a:r>
          </a:p>
          <a:p>
            <a:pPr eaLnBrk="1" hangingPunct="1"/>
            <a:r>
              <a:rPr lang="zh-CN" altLang="en-US" smtClean="0"/>
              <a:t>开发要使用合适的工具</a:t>
            </a:r>
            <a:r>
              <a:rPr lang="en-US" altLang="zh-CN" smtClean="0"/>
              <a:t>IDE</a:t>
            </a:r>
            <a:r>
              <a:rPr lang="zh-CN" altLang="en-US" smtClean="0"/>
              <a:t>：</a:t>
            </a:r>
            <a:r>
              <a:rPr lang="en-US" altLang="zh-CN" smtClean="0"/>
              <a:t>Visual C</a:t>
            </a:r>
            <a:r>
              <a:rPr lang="zh-CN" altLang="en-US" smtClean="0"/>
              <a:t>＋＋</a:t>
            </a:r>
          </a:p>
        </p:txBody>
      </p:sp>
    </p:spTree>
    <p:extLst>
      <p:ext uri="{BB962C8B-B14F-4D97-AF65-F5344CB8AC3E}">
        <p14:creationId xmlns:p14="http://schemas.microsoft.com/office/powerpoint/2010/main" val="131460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4A81222-3BA4-41C6-977A-0AC3300DD54B}" type="slidenum">
              <a:rPr kumimoji="0" lang="zh-CN" altLang="en-US" sz="1400"/>
              <a:pPr eaLnBrk="1" hangingPunct="1"/>
              <a:t>28</a:t>
            </a:fld>
            <a:endParaRPr kumimoji="0" lang="en-US" altLang="zh-CN" sz="1400"/>
          </a:p>
        </p:txBody>
      </p:sp>
      <p:sp>
        <p:nvSpPr>
          <p:cNvPr id="1053698" name="Rectangle 2"/>
          <p:cNvSpPr>
            <a:spLocks noGrp="1" noChangeArrowheads="1"/>
          </p:cNvSpPr>
          <p:nvPr>
            <p:ph type="title"/>
          </p:nvPr>
        </p:nvSpPr>
        <p:spPr/>
        <p:txBody>
          <a:bodyPr/>
          <a:lstStyle/>
          <a:p>
            <a:pPr eaLnBrk="1" hangingPunct="1">
              <a:defRPr/>
            </a:pPr>
            <a:r>
              <a:rPr lang="zh-CN" altLang="en-US" sz="4800" smtClean="0">
                <a:effectLst>
                  <a:outerShdw blurRad="38100" dist="38100" dir="2700000" algn="tl">
                    <a:srgbClr val="FFFFFF"/>
                  </a:outerShdw>
                </a:effectLst>
              </a:rPr>
              <a:t>第二部分 </a:t>
            </a:r>
            <a:r>
              <a:rPr lang="en-US" altLang="zh-CN" sz="4800" smtClean="0">
                <a:effectLst>
                  <a:outerShdw blurRad="38100" dist="38100" dir="2700000" algn="tl">
                    <a:srgbClr val="FFFFFF"/>
                  </a:outerShdw>
                </a:effectLst>
              </a:rPr>
              <a:t>C++</a:t>
            </a:r>
            <a:r>
              <a:rPr lang="zh-CN" altLang="en-US" sz="4800" smtClean="0">
                <a:effectLst>
                  <a:outerShdw blurRad="38100" dist="38100" dir="2700000" algn="tl">
                    <a:srgbClr val="FFFFFF"/>
                  </a:outerShdw>
                </a:effectLst>
              </a:rPr>
              <a:t>语法概要</a:t>
            </a:r>
          </a:p>
        </p:txBody>
      </p:sp>
      <p:sp>
        <p:nvSpPr>
          <p:cNvPr id="1053700" name="Rectangle 4"/>
          <p:cNvSpPr>
            <a:spLocks noChangeArrowheads="1"/>
          </p:cNvSpPr>
          <p:nvPr/>
        </p:nvSpPr>
        <p:spPr bwMode="auto">
          <a:xfrm>
            <a:off x="323850" y="198913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defRPr/>
            </a:pPr>
            <a:r>
              <a:rPr lang="zh-CN" altLang="en-US" sz="4400">
                <a:solidFill>
                  <a:schemeClr val="tx2"/>
                </a:solidFill>
                <a:effectLst>
                  <a:outerShdw blurRad="38100" dist="38100" dir="2700000" algn="tl">
                    <a:srgbClr val="FFFFFF"/>
                  </a:outerShdw>
                </a:effectLst>
                <a:latin typeface="Arial" charset="0"/>
              </a:rPr>
              <a:t>第一章 </a:t>
            </a:r>
            <a:r>
              <a:rPr lang="en-US" altLang="zh-CN" sz="4400">
                <a:solidFill>
                  <a:schemeClr val="tx2"/>
                </a:solidFill>
                <a:effectLst>
                  <a:outerShdw blurRad="38100" dist="38100" dir="2700000" algn="tl">
                    <a:srgbClr val="FFFFFF"/>
                  </a:outerShdw>
                </a:effectLst>
                <a:latin typeface="Arial" charset="0"/>
              </a:rPr>
              <a:t>C++</a:t>
            </a:r>
            <a:r>
              <a:rPr lang="zh-CN" altLang="en-US" sz="4400">
                <a:solidFill>
                  <a:schemeClr val="tx2"/>
                </a:solidFill>
                <a:effectLst>
                  <a:outerShdw blurRad="38100" dist="38100" dir="2700000" algn="tl">
                    <a:srgbClr val="FFFFFF"/>
                  </a:outerShdw>
                </a:effectLst>
                <a:latin typeface="Arial" charset="0"/>
              </a:rPr>
              <a:t>基础</a:t>
            </a:r>
          </a:p>
        </p:txBody>
      </p:sp>
    </p:spTree>
    <p:extLst>
      <p:ext uri="{BB962C8B-B14F-4D97-AF65-F5344CB8AC3E}">
        <p14:creationId xmlns:p14="http://schemas.microsoft.com/office/powerpoint/2010/main" val="1928107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38326CE-40B9-4488-A60A-B1A67019B307}" type="slidenum">
              <a:rPr kumimoji="0" lang="zh-CN" altLang="en-US" sz="1400"/>
              <a:pPr eaLnBrk="1" hangingPunct="1"/>
              <a:t>29</a:t>
            </a:fld>
            <a:endParaRPr kumimoji="0" lang="en-US" altLang="zh-CN" sz="1400"/>
          </a:p>
        </p:txBody>
      </p:sp>
      <p:sp>
        <p:nvSpPr>
          <p:cNvPr id="1164290" name="Rectangle 2"/>
          <p:cNvSpPr>
            <a:spLocks noGrp="1" noChangeArrowheads="1"/>
          </p:cNvSpPr>
          <p:nvPr>
            <p:ph type="title"/>
          </p:nvPr>
        </p:nvSpPr>
        <p:spPr/>
        <p:txBody>
          <a:bodyPr/>
          <a:lstStyle/>
          <a:p>
            <a:pPr eaLnBrk="1" hangingPunct="1">
              <a:defRPr/>
            </a:pPr>
            <a:r>
              <a:rPr lang="zh-CN" altLang="zh-CN" b="1" smtClean="0">
                <a:solidFill>
                  <a:schemeClr val="tx1"/>
                </a:solidFill>
                <a:latin typeface="宋体" pitchFamily="2" charset="-122"/>
              </a:rPr>
              <a:t>1.1 </a:t>
            </a:r>
            <a:r>
              <a:rPr lang="en-US" altLang="zh-CN" b="1" smtClean="0">
                <a:solidFill>
                  <a:schemeClr val="tx1"/>
                </a:solidFill>
                <a:latin typeface="宋体" pitchFamily="2" charset="-122"/>
              </a:rPr>
              <a:t>C++</a:t>
            </a:r>
            <a:r>
              <a:rPr lang="zh-CN" altLang="zh-CN" b="1" smtClean="0">
                <a:solidFill>
                  <a:schemeClr val="tx1"/>
                </a:solidFill>
                <a:latin typeface="宋体" pitchFamily="2" charset="-122"/>
              </a:rPr>
              <a:t>的起源和特点</a:t>
            </a:r>
          </a:p>
        </p:txBody>
      </p:sp>
      <p:sp>
        <p:nvSpPr>
          <p:cNvPr id="32772" name="Rectangle 3"/>
          <p:cNvSpPr>
            <a:spLocks noGrp="1" noChangeArrowheads="1"/>
          </p:cNvSpPr>
          <p:nvPr>
            <p:ph type="body" idx="1"/>
          </p:nvPr>
        </p:nvSpPr>
        <p:spPr/>
        <p:txBody>
          <a:bodyPr/>
          <a:lstStyle/>
          <a:p>
            <a:pPr eaLnBrk="1" hangingPunct="1"/>
            <a:r>
              <a:rPr lang="en-US" altLang="zh-CN" b="1" smtClean="0">
                <a:latin typeface="宋体" pitchFamily="2" charset="-122"/>
              </a:rPr>
              <a:t>C</a:t>
            </a:r>
            <a:r>
              <a:rPr lang="zh-CN" altLang="zh-CN" b="1" smtClean="0">
                <a:latin typeface="宋体" pitchFamily="2" charset="-122"/>
              </a:rPr>
              <a:t>语言1972年</a:t>
            </a:r>
            <a:r>
              <a:rPr lang="zh-CN" altLang="en-US" b="1" smtClean="0">
                <a:latin typeface="宋体" pitchFamily="2" charset="-122"/>
              </a:rPr>
              <a:t>,</a:t>
            </a:r>
            <a:r>
              <a:rPr lang="en-US" altLang="zh-CN" b="1" smtClean="0">
                <a:latin typeface="宋体" pitchFamily="2" charset="-122"/>
              </a:rPr>
              <a:t>AT&amp;T</a:t>
            </a:r>
            <a:r>
              <a:rPr lang="zh-CN" altLang="zh-CN" b="1" smtClean="0">
                <a:latin typeface="宋体" pitchFamily="2" charset="-122"/>
              </a:rPr>
              <a:t>设计</a:t>
            </a:r>
          </a:p>
          <a:p>
            <a:pPr eaLnBrk="1" hangingPunct="1"/>
            <a:r>
              <a:rPr lang="zh-CN" altLang="zh-CN" b="1" smtClean="0">
                <a:latin typeface="宋体" pitchFamily="2" charset="-122"/>
              </a:rPr>
              <a:t>为</a:t>
            </a:r>
            <a:r>
              <a:rPr lang="zh-CN" altLang="en-US" b="1" smtClean="0">
                <a:latin typeface="宋体" pitchFamily="2" charset="-122"/>
              </a:rPr>
              <a:t>改进</a:t>
            </a:r>
            <a:r>
              <a:rPr lang="en-US" altLang="zh-CN" b="1" smtClean="0">
                <a:latin typeface="宋体" pitchFamily="2" charset="-122"/>
              </a:rPr>
              <a:t>C</a:t>
            </a:r>
            <a:r>
              <a:rPr lang="zh-CN" altLang="zh-CN" b="1" smtClean="0">
                <a:latin typeface="宋体" pitchFamily="2" charset="-122"/>
              </a:rPr>
              <a:t>语言</a:t>
            </a:r>
            <a:r>
              <a:rPr lang="zh-CN" altLang="en-US" b="1" smtClean="0">
                <a:latin typeface="宋体" pitchFamily="2" charset="-122"/>
              </a:rPr>
              <a:t>，</a:t>
            </a:r>
            <a:r>
              <a:rPr lang="zh-CN" altLang="zh-CN" b="1" smtClean="0"/>
              <a:t>“</a:t>
            </a:r>
            <a:r>
              <a:rPr lang="zh-CN" altLang="zh-CN" b="1" smtClean="0">
                <a:latin typeface="宋体" pitchFamily="2" charset="-122"/>
              </a:rPr>
              <a:t>带类的</a:t>
            </a:r>
            <a:r>
              <a:rPr lang="en-US" altLang="zh-CN" b="1" smtClean="0">
                <a:latin typeface="宋体" pitchFamily="2" charset="-122"/>
              </a:rPr>
              <a:t>C</a:t>
            </a:r>
            <a:r>
              <a:rPr lang="en-US" altLang="zh-CN" b="1" smtClean="0"/>
              <a:t>”</a:t>
            </a:r>
            <a:r>
              <a:rPr lang="en-US" altLang="zh-CN" b="1" smtClean="0">
                <a:latin typeface="宋体" pitchFamily="2" charset="-122"/>
              </a:rPr>
              <a:t>,1983</a:t>
            </a:r>
            <a:r>
              <a:rPr lang="zh-CN" altLang="zh-CN" b="1" smtClean="0">
                <a:latin typeface="宋体" pitchFamily="2" charset="-122"/>
              </a:rPr>
              <a:t>命名为</a:t>
            </a:r>
            <a:r>
              <a:rPr lang="en-US" altLang="zh-CN" b="1" smtClean="0">
                <a:latin typeface="宋体" pitchFamily="2" charset="-122"/>
              </a:rPr>
              <a:t>C++</a:t>
            </a:r>
          </a:p>
          <a:p>
            <a:pPr lvl="1" eaLnBrk="1" hangingPunct="1"/>
            <a:r>
              <a:rPr lang="zh-CN" altLang="zh-CN" b="1" smtClean="0">
                <a:latin typeface="宋体" pitchFamily="2" charset="-122"/>
              </a:rPr>
              <a:t>对</a:t>
            </a:r>
            <a:r>
              <a:rPr lang="en-US" altLang="zh-CN" b="1" smtClean="0">
                <a:latin typeface="宋体" pitchFamily="2" charset="-122"/>
              </a:rPr>
              <a:t>C</a:t>
            </a:r>
            <a:r>
              <a:rPr lang="zh-CN" altLang="zh-CN" b="1" smtClean="0">
                <a:latin typeface="宋体" pitchFamily="2" charset="-122"/>
              </a:rPr>
              <a:t>的类型系统改进和扩充(更安全)</a:t>
            </a:r>
          </a:p>
          <a:p>
            <a:pPr lvl="1" eaLnBrk="1" hangingPunct="1"/>
            <a:r>
              <a:rPr lang="zh-CN" altLang="zh-CN" b="1" smtClean="0">
                <a:latin typeface="宋体" pitchFamily="2" charset="-122"/>
              </a:rPr>
              <a:t>支持面向对象</a:t>
            </a:r>
          </a:p>
          <a:p>
            <a:pPr eaLnBrk="1" hangingPunct="1"/>
            <a:r>
              <a:rPr lang="en-US" altLang="zh-CN" b="1" smtClean="0">
                <a:latin typeface="宋体" pitchFamily="2" charset="-122"/>
              </a:rPr>
              <a:t>C++</a:t>
            </a:r>
            <a:r>
              <a:rPr lang="zh-CN" altLang="zh-CN" b="1" smtClean="0">
                <a:latin typeface="宋体" pitchFamily="2" charset="-122"/>
              </a:rPr>
              <a:t>保持与</a:t>
            </a:r>
            <a:r>
              <a:rPr lang="en-US" altLang="zh-CN" b="1" smtClean="0">
                <a:latin typeface="宋体" pitchFamily="2" charset="-122"/>
              </a:rPr>
              <a:t>C</a:t>
            </a:r>
            <a:r>
              <a:rPr lang="zh-CN" altLang="zh-CN" b="1" smtClean="0">
                <a:latin typeface="宋体" pitchFamily="2" charset="-122"/>
              </a:rPr>
              <a:t>兼容(快速普及)</a:t>
            </a:r>
          </a:p>
          <a:p>
            <a:pPr eaLnBrk="1" hangingPunct="1"/>
            <a:r>
              <a:rPr lang="en-US" altLang="zh-CN" b="1" smtClean="0">
                <a:latin typeface="宋体" pitchFamily="2" charset="-122"/>
              </a:rPr>
              <a:t>C++</a:t>
            </a:r>
            <a:r>
              <a:rPr lang="zh-CN" altLang="zh-CN" b="1" smtClean="0">
                <a:latin typeface="宋体" pitchFamily="2" charset="-122"/>
              </a:rPr>
              <a:t>不是纯粹的面向对象的语言</a:t>
            </a:r>
            <a:endParaRPr lang="zh-CN" altLang="en-US" b="1" smtClean="0">
              <a:latin typeface="宋体" pitchFamily="2" charset="-122"/>
            </a:endParaRPr>
          </a:p>
        </p:txBody>
      </p:sp>
    </p:spTree>
    <p:extLst>
      <p:ext uri="{BB962C8B-B14F-4D97-AF65-F5344CB8AC3E}">
        <p14:creationId xmlns:p14="http://schemas.microsoft.com/office/powerpoint/2010/main" val="723984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064570A-1D72-474D-A6F1-93898F8ECB52}" type="slidenum">
              <a:rPr kumimoji="0" lang="zh-CN" altLang="en-US" sz="1400"/>
              <a:pPr eaLnBrk="1" hangingPunct="1"/>
              <a:t>3</a:t>
            </a:fld>
            <a:endParaRPr kumimoji="0" lang="en-US" altLang="zh-CN" sz="1400"/>
          </a:p>
        </p:txBody>
      </p:sp>
      <p:sp>
        <p:nvSpPr>
          <p:cNvPr id="28674" name="Rectangle 2"/>
          <p:cNvSpPr>
            <a:spLocks noGrp="1" noChangeArrowheads="1"/>
          </p:cNvSpPr>
          <p:nvPr>
            <p:ph type="title"/>
          </p:nvPr>
        </p:nvSpPr>
        <p:spPr>
          <a:xfrm>
            <a:off x="684213" y="0"/>
            <a:ext cx="7772400" cy="600075"/>
          </a:xfrm>
        </p:spPr>
        <p:txBody>
          <a:bodyPr>
            <a:normAutofit fontScale="90000"/>
          </a:bodyPr>
          <a:lstStyle/>
          <a:p>
            <a:pPr eaLnBrk="1" hangingPunct="1">
              <a:defRPr/>
            </a:pPr>
            <a:r>
              <a:rPr lang="zh-CN" altLang="en-US" sz="4000" dirty="0" smtClean="0">
                <a:solidFill>
                  <a:schemeClr val="tx1"/>
                </a:solidFill>
                <a:effectLst/>
              </a:rPr>
              <a:t>主要内容</a:t>
            </a:r>
          </a:p>
        </p:txBody>
      </p:sp>
      <p:sp>
        <p:nvSpPr>
          <p:cNvPr id="28675" name="Rectangle 3"/>
          <p:cNvSpPr>
            <a:spLocks noGrp="1" noChangeArrowheads="1"/>
          </p:cNvSpPr>
          <p:nvPr>
            <p:ph type="body" idx="1"/>
          </p:nvPr>
        </p:nvSpPr>
        <p:spPr>
          <a:xfrm>
            <a:off x="685800" y="765175"/>
            <a:ext cx="7772400" cy="5788025"/>
          </a:xfrm>
        </p:spPr>
        <p:txBody>
          <a:bodyPr/>
          <a:lstStyle/>
          <a:p>
            <a:pPr eaLnBrk="1" hangingPunct="1">
              <a:lnSpc>
                <a:spcPct val="90000"/>
              </a:lnSpc>
            </a:pPr>
            <a:r>
              <a:rPr lang="zh-CN" altLang="en-US" sz="2800" dirty="0" smtClean="0"/>
              <a:t>面向对象技术</a:t>
            </a:r>
          </a:p>
          <a:p>
            <a:pPr eaLnBrk="1" hangingPunct="1">
              <a:lnSpc>
                <a:spcPct val="90000"/>
              </a:lnSpc>
            </a:pPr>
            <a:r>
              <a:rPr lang="en-US" altLang="zh-CN" sz="2800" dirty="0" smtClean="0"/>
              <a:t>C++</a:t>
            </a:r>
            <a:r>
              <a:rPr lang="zh-CN" altLang="en-US" sz="2800" dirty="0" smtClean="0"/>
              <a:t>语法概要</a:t>
            </a:r>
          </a:p>
          <a:p>
            <a:pPr eaLnBrk="1" hangingPunct="1">
              <a:lnSpc>
                <a:spcPct val="90000"/>
              </a:lnSpc>
            </a:pPr>
            <a:r>
              <a:rPr lang="en-US" altLang="zh-CN" sz="2800" dirty="0" smtClean="0"/>
              <a:t>MFC</a:t>
            </a:r>
            <a:r>
              <a:rPr lang="zh-CN" altLang="en-US" sz="2800" dirty="0" smtClean="0"/>
              <a:t>框架基础详解</a:t>
            </a:r>
          </a:p>
          <a:p>
            <a:pPr eaLnBrk="1" hangingPunct="1">
              <a:lnSpc>
                <a:spcPct val="90000"/>
              </a:lnSpc>
            </a:pPr>
            <a:r>
              <a:rPr lang="en-US" altLang="zh-CN" sz="2800" dirty="0" smtClean="0"/>
              <a:t>MFC</a:t>
            </a:r>
            <a:r>
              <a:rPr lang="zh-CN" altLang="en-US" sz="2800" dirty="0" smtClean="0"/>
              <a:t>文档/视图结构详解</a:t>
            </a:r>
          </a:p>
          <a:p>
            <a:pPr eaLnBrk="1" hangingPunct="1">
              <a:lnSpc>
                <a:spcPct val="90000"/>
              </a:lnSpc>
            </a:pPr>
            <a:r>
              <a:rPr lang="zh-CN" altLang="en-US" sz="2800" dirty="0" smtClean="0"/>
              <a:t>几个应用程序开发实例</a:t>
            </a:r>
          </a:p>
          <a:p>
            <a:pPr eaLnBrk="1" hangingPunct="1">
              <a:lnSpc>
                <a:spcPct val="90000"/>
              </a:lnSpc>
            </a:pPr>
            <a:r>
              <a:rPr lang="en-US" altLang="zh-CN" sz="2800" dirty="0" smtClean="0"/>
              <a:t>Visual C++</a:t>
            </a:r>
            <a:r>
              <a:rPr lang="zh-CN" altLang="en-US" sz="2800" dirty="0" smtClean="0"/>
              <a:t>应用程序设计</a:t>
            </a:r>
          </a:p>
          <a:p>
            <a:pPr lvl="1" eaLnBrk="1" hangingPunct="1">
              <a:lnSpc>
                <a:spcPct val="90000"/>
              </a:lnSpc>
            </a:pPr>
            <a:r>
              <a:rPr lang="zh-CN" altLang="en-US" sz="2400" dirty="0" smtClean="0"/>
              <a:t>多线程程序设计</a:t>
            </a:r>
          </a:p>
          <a:p>
            <a:pPr lvl="1" eaLnBrk="1" hangingPunct="1">
              <a:lnSpc>
                <a:spcPct val="90000"/>
              </a:lnSpc>
            </a:pPr>
            <a:r>
              <a:rPr lang="en-US" altLang="zh-CN" sz="2400" dirty="0" smtClean="0"/>
              <a:t>TCP/IP</a:t>
            </a:r>
            <a:r>
              <a:rPr lang="zh-CN" altLang="en-US" sz="2400" dirty="0" smtClean="0"/>
              <a:t>网络程序设计</a:t>
            </a:r>
            <a:endParaRPr lang="en-US" altLang="zh-CN" sz="2400" dirty="0" smtClean="0"/>
          </a:p>
          <a:p>
            <a:pPr lvl="1" eaLnBrk="1" hangingPunct="1">
              <a:lnSpc>
                <a:spcPct val="90000"/>
              </a:lnSpc>
            </a:pPr>
            <a:r>
              <a:rPr lang="zh-CN" altLang="en-US" sz="2400" dirty="0" smtClean="0"/>
              <a:t>动态连接库程序设计</a:t>
            </a:r>
          </a:p>
          <a:p>
            <a:pPr lvl="1" eaLnBrk="1" hangingPunct="1">
              <a:lnSpc>
                <a:spcPct val="90000"/>
              </a:lnSpc>
            </a:pPr>
            <a:r>
              <a:rPr lang="zh-CN" altLang="en-US" sz="2400" dirty="0" smtClean="0"/>
              <a:t>数据库程序设计</a:t>
            </a:r>
          </a:p>
        </p:txBody>
      </p:sp>
    </p:spTree>
    <p:extLst>
      <p:ext uri="{BB962C8B-B14F-4D97-AF65-F5344CB8AC3E}">
        <p14:creationId xmlns:p14="http://schemas.microsoft.com/office/powerpoint/2010/main" val="299479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projctor.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projctor.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projctor.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8675">
                                            <p:txEl>
                                              <p:pRg st="5" end="5"/>
                                            </p:txEl>
                                          </p:spTgt>
                                        </p:tgtEl>
                                        <p:attrNameLst>
                                          <p:attrName>style.visibility</p:attrName>
                                        </p:attrNameLst>
                                      </p:cBhvr>
                                      <p:to>
                                        <p:strVal val="visible"/>
                                      </p:to>
                                    </p:set>
                                    <p:anim calcmode="lin" valueType="num">
                                      <p:cBhvr additive="base">
                                        <p:cTn id="37" dur="500" fill="hold"/>
                                        <p:tgtEl>
                                          <p:spTgt spid="2867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867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projctor.wav"/>
                                        </p:tgtEl>
                                      </p:cMediaNode>
                                    </p:audio>
                                  </p:subTnLst>
                                </p:cTn>
                              </p:par>
                              <p:par>
                                <p:cTn id="39" presetID="2" presetClass="entr" presetSubtype="2" fill="hold" grpId="0" nodeType="withEffect">
                                  <p:stCondLst>
                                    <p:cond delay="0"/>
                                  </p:stCondLst>
                                  <p:childTnLst>
                                    <p:set>
                                      <p:cBhvr>
                                        <p:cTn id="40" dur="1" fill="hold">
                                          <p:stCondLst>
                                            <p:cond delay="0"/>
                                          </p:stCondLst>
                                        </p:cTn>
                                        <p:tgtEl>
                                          <p:spTgt spid="28675">
                                            <p:txEl>
                                              <p:pRg st="6" end="6"/>
                                            </p:txEl>
                                          </p:spTgt>
                                        </p:tgtEl>
                                        <p:attrNameLst>
                                          <p:attrName>style.visibility</p:attrName>
                                        </p:attrNameLst>
                                      </p:cBhvr>
                                      <p:to>
                                        <p:strVal val="visible"/>
                                      </p:to>
                                    </p:set>
                                    <p:anim calcmode="lin" valueType="num">
                                      <p:cBhvr additive="base">
                                        <p:cTn id="41" dur="500" fill="hold"/>
                                        <p:tgtEl>
                                          <p:spTgt spid="28675">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867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3" name="projctor.wav"/>
                                        </p:tgtEl>
                                      </p:cMediaNode>
                                    </p:audio>
                                  </p:subTnLst>
                                </p:cTn>
                              </p:par>
                              <p:par>
                                <p:cTn id="43" presetID="2" presetClass="entr" presetSubtype="2" fill="hold" grpId="0" nodeType="withEffect">
                                  <p:stCondLst>
                                    <p:cond delay="0"/>
                                  </p:stCondLst>
                                  <p:childTnLst>
                                    <p:set>
                                      <p:cBhvr>
                                        <p:cTn id="44" dur="1" fill="hold">
                                          <p:stCondLst>
                                            <p:cond delay="0"/>
                                          </p:stCondLst>
                                        </p:cTn>
                                        <p:tgtEl>
                                          <p:spTgt spid="28675">
                                            <p:txEl>
                                              <p:pRg st="7" end="7"/>
                                            </p:txEl>
                                          </p:spTgt>
                                        </p:tgtEl>
                                        <p:attrNameLst>
                                          <p:attrName>style.visibility</p:attrName>
                                        </p:attrNameLst>
                                      </p:cBhvr>
                                      <p:to>
                                        <p:strVal val="visible"/>
                                      </p:to>
                                    </p:set>
                                    <p:anim calcmode="lin" valueType="num">
                                      <p:cBhvr additive="base">
                                        <p:cTn id="45" dur="500" fill="hold"/>
                                        <p:tgtEl>
                                          <p:spTgt spid="28675">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2867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3" name="projctor.wav"/>
                                        </p:tgtEl>
                                      </p:cMediaNode>
                                    </p:audio>
                                  </p:subTnLst>
                                </p:cTn>
                              </p:par>
                              <p:par>
                                <p:cTn id="47" presetID="2" presetClass="entr" presetSubtype="2" fill="hold" grpId="0" nodeType="withEffect">
                                  <p:stCondLst>
                                    <p:cond delay="0"/>
                                  </p:stCondLst>
                                  <p:childTnLst>
                                    <p:set>
                                      <p:cBhvr>
                                        <p:cTn id="48" dur="1" fill="hold">
                                          <p:stCondLst>
                                            <p:cond delay="0"/>
                                          </p:stCondLst>
                                        </p:cTn>
                                        <p:tgtEl>
                                          <p:spTgt spid="28675">
                                            <p:txEl>
                                              <p:pRg st="8" end="8"/>
                                            </p:txEl>
                                          </p:spTgt>
                                        </p:tgtEl>
                                        <p:attrNameLst>
                                          <p:attrName>style.visibility</p:attrName>
                                        </p:attrNameLst>
                                      </p:cBhvr>
                                      <p:to>
                                        <p:strVal val="visible"/>
                                      </p:to>
                                    </p:set>
                                    <p:anim calcmode="lin" valueType="num">
                                      <p:cBhvr additive="base">
                                        <p:cTn id="49" dur="500" fill="hold"/>
                                        <p:tgtEl>
                                          <p:spTgt spid="28675">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8675">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projctor.wav"/>
                                        </p:tgtEl>
                                      </p:cMediaNode>
                                    </p:audio>
                                  </p:subTnLst>
                                </p:cTn>
                              </p:par>
                              <p:par>
                                <p:cTn id="51" presetID="2" presetClass="entr" presetSubtype="2" fill="hold" grpId="0" nodeType="withEffect">
                                  <p:stCondLst>
                                    <p:cond delay="0"/>
                                  </p:stCondLst>
                                  <p:childTnLst>
                                    <p:set>
                                      <p:cBhvr>
                                        <p:cTn id="52" dur="1" fill="hold">
                                          <p:stCondLst>
                                            <p:cond delay="0"/>
                                          </p:stCondLst>
                                        </p:cTn>
                                        <p:tgtEl>
                                          <p:spTgt spid="28675">
                                            <p:txEl>
                                              <p:pRg st="9" end="9"/>
                                            </p:txEl>
                                          </p:spTgt>
                                        </p:tgtEl>
                                        <p:attrNameLst>
                                          <p:attrName>style.visibility</p:attrName>
                                        </p:attrNameLst>
                                      </p:cBhvr>
                                      <p:to>
                                        <p:strVal val="visible"/>
                                      </p:to>
                                    </p:set>
                                    <p:anim calcmode="lin" valueType="num">
                                      <p:cBhvr additive="base">
                                        <p:cTn id="53" dur="500" fill="hold"/>
                                        <p:tgtEl>
                                          <p:spTgt spid="28675">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8675">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B06EF60-684D-485A-ADEB-75D85FC066B9}" type="slidenum">
              <a:rPr kumimoji="0" lang="zh-CN" altLang="en-US" sz="1400"/>
              <a:pPr eaLnBrk="1" hangingPunct="1"/>
              <a:t>30</a:t>
            </a:fld>
            <a:endParaRPr kumimoji="0" lang="en-US" altLang="zh-CN" sz="1400"/>
          </a:p>
        </p:txBody>
      </p:sp>
      <p:sp>
        <p:nvSpPr>
          <p:cNvPr id="1110018" name="Rectangle 2"/>
          <p:cNvSpPr>
            <a:spLocks noGrp="1" noChangeArrowheads="1"/>
          </p:cNvSpPr>
          <p:nvPr>
            <p:ph type="title"/>
          </p:nvPr>
        </p:nvSpPr>
        <p:spPr/>
        <p:txBody>
          <a:bodyPr/>
          <a:lstStyle/>
          <a:p>
            <a:pPr eaLnBrk="1" hangingPunct="1">
              <a:defRPr/>
            </a:pPr>
            <a:r>
              <a:rPr lang="zh-CN" altLang="zh-CN" smtClean="0">
                <a:solidFill>
                  <a:schemeClr val="tx1"/>
                </a:solidFill>
              </a:rPr>
              <a:t>1.</a:t>
            </a:r>
            <a:r>
              <a:rPr lang="zh-CN" altLang="en-US" smtClean="0">
                <a:solidFill>
                  <a:schemeClr val="tx1"/>
                </a:solidFill>
              </a:rPr>
              <a:t>2</a:t>
            </a:r>
            <a:r>
              <a:rPr lang="zh-CN" altLang="zh-CN" smtClean="0">
                <a:solidFill>
                  <a:schemeClr val="tx1"/>
                </a:solidFill>
              </a:rPr>
              <a:t> 程序的编译过程</a:t>
            </a:r>
          </a:p>
        </p:txBody>
      </p:sp>
      <p:pic>
        <p:nvPicPr>
          <p:cNvPr id="33796" name="Picture 3"/>
          <p:cNvPicPr>
            <a:picLocks noGrp="1" noChangeAspect="1" noChangeArrowheads="1"/>
          </p:cNvPicPr>
          <p:nvPr>
            <p:ph type="clipArt" sz="half" idx="2"/>
          </p:nvPr>
        </p:nvPicPr>
        <p:blipFill>
          <a:blip r:embed="rId4">
            <a:extLst>
              <a:ext uri="{28A0092B-C50C-407E-A947-70E740481C1C}">
                <a14:useLocalDpi xmlns:a14="http://schemas.microsoft.com/office/drawing/2010/main" val="0"/>
              </a:ext>
            </a:extLst>
          </a:blip>
          <a:srcRect/>
          <a:stretch>
            <a:fillRect/>
          </a:stretch>
        </p:blipFill>
        <p:spPr>
          <a:xfrm>
            <a:off x="990600" y="1828800"/>
            <a:ext cx="7772400" cy="4572000"/>
          </a:xfrm>
        </p:spPr>
      </p:pic>
    </p:spTree>
    <p:extLst>
      <p:ext uri="{BB962C8B-B14F-4D97-AF65-F5344CB8AC3E}">
        <p14:creationId xmlns:p14="http://schemas.microsoft.com/office/powerpoint/2010/main" val="825563512"/>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10018"/>
                                        </p:tgtEl>
                                        <p:attrNameLst>
                                          <p:attrName>style.visibility</p:attrName>
                                        </p:attrNameLst>
                                      </p:cBhvr>
                                      <p:to>
                                        <p:strVal val="visible"/>
                                      </p:to>
                                    </p:set>
                                    <p:anim calcmode="lin" valueType="num">
                                      <p:cBhvr additive="base">
                                        <p:cTn id="7" dur="500" fill="hold"/>
                                        <p:tgtEl>
                                          <p:spTgt spid="1110018"/>
                                        </p:tgtEl>
                                        <p:attrNameLst>
                                          <p:attrName>ppt_x</p:attrName>
                                        </p:attrNameLst>
                                      </p:cBhvr>
                                      <p:tavLst>
                                        <p:tav tm="0">
                                          <p:val>
                                            <p:strVal val="1+#ppt_w/2"/>
                                          </p:val>
                                        </p:tav>
                                        <p:tav tm="100000">
                                          <p:val>
                                            <p:strVal val="#ppt_x"/>
                                          </p:val>
                                        </p:tav>
                                      </p:tavLst>
                                    </p:anim>
                                    <p:anim calcmode="lin" valueType="num">
                                      <p:cBhvr additive="base">
                                        <p:cTn id="8" dur="500" fill="hold"/>
                                        <p:tgtEl>
                                          <p:spTgt spid="11100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1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792D7BB-92DA-4EC1-A2D2-D46D295369B1}" type="slidenum">
              <a:rPr kumimoji="0" lang="zh-CN" altLang="en-US" sz="1400"/>
              <a:pPr eaLnBrk="1" hangingPunct="1"/>
              <a:t>31</a:t>
            </a:fld>
            <a:endParaRPr kumimoji="0" lang="en-US" altLang="zh-CN" sz="1400"/>
          </a:p>
        </p:txBody>
      </p:sp>
      <p:sp>
        <p:nvSpPr>
          <p:cNvPr id="1111042" name="Rectangle 2"/>
          <p:cNvSpPr>
            <a:spLocks noGrp="1" noChangeArrowheads="1"/>
          </p:cNvSpPr>
          <p:nvPr>
            <p:ph type="title"/>
          </p:nvPr>
        </p:nvSpPr>
        <p:spPr/>
        <p:txBody>
          <a:bodyPr/>
          <a:lstStyle/>
          <a:p>
            <a:pPr eaLnBrk="1" hangingPunct="1">
              <a:defRPr/>
            </a:pPr>
            <a:r>
              <a:rPr lang="zh-CN" altLang="zh-CN" b="1" smtClean="0">
                <a:solidFill>
                  <a:schemeClr val="tx1"/>
                </a:solidFill>
                <a:latin typeface="宋体" pitchFamily="2" charset="-122"/>
              </a:rPr>
              <a:t>1.</a:t>
            </a:r>
            <a:r>
              <a:rPr lang="zh-CN" altLang="en-US" b="1" smtClean="0">
                <a:solidFill>
                  <a:schemeClr val="tx1"/>
                </a:solidFill>
                <a:latin typeface="宋体" pitchFamily="2" charset="-122"/>
              </a:rPr>
              <a:t>3</a:t>
            </a:r>
            <a:r>
              <a:rPr lang="zh-CN" altLang="zh-CN" b="1" smtClean="0">
                <a:solidFill>
                  <a:schemeClr val="tx1"/>
                </a:solidFill>
                <a:latin typeface="宋体" pitchFamily="2" charset="-122"/>
              </a:rPr>
              <a:t> </a:t>
            </a:r>
            <a:r>
              <a:rPr lang="en-US" altLang="zh-CN" b="1" smtClean="0">
                <a:solidFill>
                  <a:schemeClr val="tx1"/>
                </a:solidFill>
                <a:latin typeface="宋体" pitchFamily="2" charset="-122"/>
              </a:rPr>
              <a:t>C++</a:t>
            </a:r>
            <a:r>
              <a:rPr lang="zh-CN" altLang="zh-CN" b="1" smtClean="0">
                <a:solidFill>
                  <a:schemeClr val="tx1"/>
                </a:solidFill>
                <a:latin typeface="宋体" pitchFamily="2" charset="-122"/>
              </a:rPr>
              <a:t>的词法记号</a:t>
            </a:r>
          </a:p>
        </p:txBody>
      </p:sp>
      <p:sp>
        <p:nvSpPr>
          <p:cNvPr id="1111043" name="Rectangle 3"/>
          <p:cNvSpPr>
            <a:spLocks noGrp="1" noChangeArrowheads="1" noTextEdit="1"/>
          </p:cNvSpPr>
          <p:nvPr>
            <p:ph type="clipArt" sz="half" idx="2"/>
          </p:nvPr>
        </p:nvSpPr>
        <p:spPr/>
      </p:sp>
      <p:sp>
        <p:nvSpPr>
          <p:cNvPr id="1111044" name="Rectangle 4"/>
          <p:cNvSpPr>
            <a:spLocks noGrp="1" noChangeArrowheads="1"/>
          </p:cNvSpPr>
          <p:nvPr>
            <p:ph type="body" idx="1"/>
          </p:nvPr>
        </p:nvSpPr>
        <p:spPr>
          <a:xfrm>
            <a:off x="685800" y="1981200"/>
            <a:ext cx="7772400" cy="4114800"/>
          </a:xfrm>
        </p:spPr>
        <p:txBody>
          <a:bodyPr/>
          <a:lstStyle/>
          <a:p>
            <a:pPr eaLnBrk="1" hangingPunct="1"/>
            <a:r>
              <a:rPr lang="zh-CN" altLang="zh-CN" b="1" smtClean="0">
                <a:latin typeface="宋体" pitchFamily="2" charset="-122"/>
              </a:rPr>
              <a:t>关键字</a:t>
            </a:r>
          </a:p>
          <a:p>
            <a:pPr eaLnBrk="1" hangingPunct="1"/>
            <a:r>
              <a:rPr lang="zh-CN" altLang="zh-CN" b="1" smtClean="0">
                <a:latin typeface="宋体" pitchFamily="2" charset="-122"/>
              </a:rPr>
              <a:t>各种常量</a:t>
            </a:r>
          </a:p>
          <a:p>
            <a:pPr eaLnBrk="1" hangingPunct="1"/>
            <a:r>
              <a:rPr lang="zh-CN" altLang="zh-CN" b="1" smtClean="0">
                <a:latin typeface="宋体" pitchFamily="2" charset="-122"/>
              </a:rPr>
              <a:t>操作符</a:t>
            </a:r>
          </a:p>
          <a:p>
            <a:pPr eaLnBrk="1" hangingPunct="1"/>
            <a:r>
              <a:rPr lang="zh-CN" altLang="zh-CN" b="1" smtClean="0">
                <a:latin typeface="宋体" pitchFamily="2" charset="-122"/>
              </a:rPr>
              <a:t>标识符</a:t>
            </a:r>
          </a:p>
          <a:p>
            <a:pPr eaLnBrk="1" hangingPunct="1"/>
            <a:r>
              <a:rPr lang="zh-CN" altLang="zh-CN" b="1" smtClean="0">
                <a:latin typeface="宋体" pitchFamily="2" charset="-122"/>
              </a:rPr>
              <a:t>分隔符</a:t>
            </a:r>
          </a:p>
        </p:txBody>
      </p:sp>
    </p:spTree>
    <p:extLst>
      <p:ext uri="{BB962C8B-B14F-4D97-AF65-F5344CB8AC3E}">
        <p14:creationId xmlns:p14="http://schemas.microsoft.com/office/powerpoint/2010/main" val="1201314719"/>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1042"/>
                                        </p:tgtEl>
                                        <p:attrNameLst>
                                          <p:attrName>style.visibility</p:attrName>
                                        </p:attrNameLst>
                                      </p:cBhvr>
                                      <p:to>
                                        <p:strVal val="visible"/>
                                      </p:to>
                                    </p:set>
                                    <p:anim calcmode="lin" valueType="num">
                                      <p:cBhvr additive="base">
                                        <p:cTn id="7" dur="500" fill="hold"/>
                                        <p:tgtEl>
                                          <p:spTgt spid="1111042"/>
                                        </p:tgtEl>
                                        <p:attrNameLst>
                                          <p:attrName>ppt_x</p:attrName>
                                        </p:attrNameLst>
                                      </p:cBhvr>
                                      <p:tavLst>
                                        <p:tav tm="0">
                                          <p:val>
                                            <p:strVal val="1+#ppt_w/2"/>
                                          </p:val>
                                        </p:tav>
                                        <p:tav tm="100000">
                                          <p:val>
                                            <p:strVal val="#ppt_x"/>
                                          </p:val>
                                        </p:tav>
                                      </p:tavLst>
                                    </p:anim>
                                    <p:anim calcmode="lin" valueType="num">
                                      <p:cBhvr additive="base">
                                        <p:cTn id="8" dur="500" fill="hold"/>
                                        <p:tgtEl>
                                          <p:spTgt spid="11110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1044">
                                            <p:txEl>
                                              <p:pRg st="0" end="0"/>
                                            </p:txEl>
                                          </p:spTgt>
                                        </p:tgtEl>
                                        <p:attrNameLst>
                                          <p:attrName>style.visibility</p:attrName>
                                        </p:attrNameLst>
                                      </p:cBhvr>
                                      <p:to>
                                        <p:strVal val="visible"/>
                                      </p:to>
                                    </p:set>
                                    <p:anim calcmode="lin" valueType="num">
                                      <p:cBhvr additive="base">
                                        <p:cTn id="13" dur="500" fill="hold"/>
                                        <p:tgtEl>
                                          <p:spTgt spid="1111044">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104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11044">
                                            <p:txEl>
                                              <p:pRg st="1" end="1"/>
                                            </p:txEl>
                                          </p:spTgt>
                                        </p:tgtEl>
                                        <p:attrNameLst>
                                          <p:attrName>style.visibility</p:attrName>
                                        </p:attrNameLst>
                                      </p:cBhvr>
                                      <p:to>
                                        <p:strVal val="visible"/>
                                      </p:to>
                                    </p:set>
                                    <p:anim calcmode="lin" valueType="num">
                                      <p:cBhvr additive="base">
                                        <p:cTn id="19" dur="500" fill="hold"/>
                                        <p:tgtEl>
                                          <p:spTgt spid="1111044">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104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11044">
                                            <p:txEl>
                                              <p:pRg st="2" end="2"/>
                                            </p:txEl>
                                          </p:spTgt>
                                        </p:tgtEl>
                                        <p:attrNameLst>
                                          <p:attrName>style.visibility</p:attrName>
                                        </p:attrNameLst>
                                      </p:cBhvr>
                                      <p:to>
                                        <p:strVal val="visible"/>
                                      </p:to>
                                    </p:set>
                                    <p:anim calcmode="lin" valueType="num">
                                      <p:cBhvr additive="base">
                                        <p:cTn id="25" dur="500" fill="hold"/>
                                        <p:tgtEl>
                                          <p:spTgt spid="1111044">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1104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11044">
                                            <p:txEl>
                                              <p:pRg st="3" end="3"/>
                                            </p:txEl>
                                          </p:spTgt>
                                        </p:tgtEl>
                                        <p:attrNameLst>
                                          <p:attrName>style.visibility</p:attrName>
                                        </p:attrNameLst>
                                      </p:cBhvr>
                                      <p:to>
                                        <p:strVal val="visible"/>
                                      </p:to>
                                    </p:set>
                                    <p:anim calcmode="lin" valueType="num">
                                      <p:cBhvr additive="base">
                                        <p:cTn id="31" dur="500" fill="hold"/>
                                        <p:tgtEl>
                                          <p:spTgt spid="1111044">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104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11044">
                                            <p:txEl>
                                              <p:pRg st="4" end="4"/>
                                            </p:txEl>
                                          </p:spTgt>
                                        </p:tgtEl>
                                        <p:attrNameLst>
                                          <p:attrName>style.visibility</p:attrName>
                                        </p:attrNameLst>
                                      </p:cBhvr>
                                      <p:to>
                                        <p:strVal val="visible"/>
                                      </p:to>
                                    </p:set>
                                    <p:anim calcmode="lin" valueType="num">
                                      <p:cBhvr additive="base">
                                        <p:cTn id="37" dur="500" fill="hold"/>
                                        <p:tgtEl>
                                          <p:spTgt spid="1111044">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1104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nodePh="1">
                                  <p:stCondLst>
                                    <p:cond delay="0"/>
                                  </p:stCondLst>
                                  <p:endCondLst>
                                    <p:cond evt="begin" delay="0">
                                      <p:tn val="41"/>
                                    </p:cond>
                                  </p:endCondLst>
                                  <p:childTnLst>
                                    <p:set>
                                      <p:cBhvr>
                                        <p:cTn id="42" dur="1" fill="hold">
                                          <p:stCondLst>
                                            <p:cond delay="0"/>
                                          </p:stCondLst>
                                        </p:cTn>
                                        <p:tgtEl>
                                          <p:spTgt spid="1111043"/>
                                        </p:tgtEl>
                                        <p:attrNameLst>
                                          <p:attrName>style.visibility</p:attrName>
                                        </p:attrNameLst>
                                      </p:cBhvr>
                                      <p:to>
                                        <p:strVal val="visible"/>
                                      </p:to>
                                    </p:set>
                                    <p:anim calcmode="lin" valueType="num">
                                      <p:cBhvr additive="base">
                                        <p:cTn id="43" dur="500" fill="hold"/>
                                        <p:tgtEl>
                                          <p:spTgt spid="1111043"/>
                                        </p:tgtEl>
                                        <p:attrNameLst>
                                          <p:attrName>ppt_x</p:attrName>
                                        </p:attrNameLst>
                                      </p:cBhvr>
                                      <p:tavLst>
                                        <p:tav tm="0">
                                          <p:val>
                                            <p:strVal val="1+#ppt_w/2"/>
                                          </p:val>
                                        </p:tav>
                                        <p:tav tm="100000">
                                          <p:val>
                                            <p:strVal val="#ppt_x"/>
                                          </p:val>
                                        </p:tav>
                                      </p:tavLst>
                                    </p:anim>
                                    <p:anim calcmode="lin" valueType="num">
                                      <p:cBhvr additive="base">
                                        <p:cTn id="44" dur="500" fill="hold"/>
                                        <p:tgtEl>
                                          <p:spTgt spid="111104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1042" grpId="0" autoUpdateAnimBg="0"/>
      <p:bldP spid="1111043" grpId="0" autoUpdateAnimBg="0"/>
      <p:bldP spid="111104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D23B1E2-02E8-44A5-8F36-494D1C0ACBFD}" type="slidenum">
              <a:rPr kumimoji="0" lang="zh-CN" altLang="en-US" sz="1400"/>
              <a:pPr eaLnBrk="1" hangingPunct="1"/>
              <a:t>32</a:t>
            </a:fld>
            <a:endParaRPr kumimoji="0" lang="en-US" altLang="zh-CN" sz="1400"/>
          </a:p>
        </p:txBody>
      </p:sp>
      <p:sp>
        <p:nvSpPr>
          <p:cNvPr id="1112066" name="Rectangle 2"/>
          <p:cNvSpPr>
            <a:spLocks noGrp="1" noChangeArrowheads="1"/>
          </p:cNvSpPr>
          <p:nvPr>
            <p:ph type="title"/>
          </p:nvPr>
        </p:nvSpPr>
        <p:spPr/>
        <p:txBody>
          <a:bodyPr/>
          <a:lstStyle/>
          <a:p>
            <a:pPr eaLnBrk="1" hangingPunct="1">
              <a:defRPr/>
            </a:pPr>
            <a:r>
              <a:rPr lang="zh-CN" altLang="zh-CN" b="1" smtClean="0">
                <a:solidFill>
                  <a:schemeClr val="tx1"/>
                </a:solidFill>
                <a:latin typeface="宋体" pitchFamily="2" charset="-122"/>
              </a:rPr>
              <a:t>1.</a:t>
            </a:r>
            <a:r>
              <a:rPr lang="zh-CN" altLang="en-US" b="1" smtClean="0">
                <a:solidFill>
                  <a:schemeClr val="tx1"/>
                </a:solidFill>
                <a:latin typeface="宋体" pitchFamily="2" charset="-122"/>
              </a:rPr>
              <a:t>4</a:t>
            </a:r>
            <a:r>
              <a:rPr lang="zh-CN" altLang="zh-CN" b="1" smtClean="0">
                <a:solidFill>
                  <a:schemeClr val="tx1"/>
                </a:solidFill>
                <a:latin typeface="宋体" pitchFamily="2" charset="-122"/>
              </a:rPr>
              <a:t> </a:t>
            </a:r>
            <a:r>
              <a:rPr lang="en-US" altLang="zh-CN" b="1" smtClean="0">
                <a:solidFill>
                  <a:schemeClr val="tx1"/>
                </a:solidFill>
                <a:latin typeface="宋体" pitchFamily="2" charset="-122"/>
              </a:rPr>
              <a:t>C++</a:t>
            </a:r>
            <a:r>
              <a:rPr lang="zh-CN" altLang="zh-CN" b="1" smtClean="0">
                <a:solidFill>
                  <a:schemeClr val="tx1"/>
                </a:solidFill>
                <a:latin typeface="宋体" pitchFamily="2" charset="-122"/>
              </a:rPr>
              <a:t>程序的结构</a:t>
            </a:r>
          </a:p>
        </p:txBody>
      </p:sp>
      <p:graphicFrame>
        <p:nvGraphicFramePr>
          <p:cNvPr id="1112067" name="Object 3"/>
          <p:cNvGraphicFramePr>
            <a:graphicFrameLocks noChangeAspect="1"/>
          </p:cNvGraphicFramePr>
          <p:nvPr>
            <p:extLst>
              <p:ext uri="{D42A27DB-BD31-4B8C-83A1-F6EECF244321}">
                <p14:modId xmlns:p14="http://schemas.microsoft.com/office/powerpoint/2010/main" val="1862137121"/>
              </p:ext>
            </p:extLst>
          </p:nvPr>
        </p:nvGraphicFramePr>
        <p:xfrm>
          <a:off x="1066800" y="1606550"/>
          <a:ext cx="7562850" cy="5046663"/>
        </p:xfrm>
        <a:graphic>
          <a:graphicData uri="http://schemas.openxmlformats.org/presentationml/2006/ole">
            <mc:AlternateContent xmlns:mc="http://schemas.openxmlformats.org/markup-compatibility/2006">
              <mc:Choice xmlns:v="urn:schemas-microsoft-com:vml" Requires="v">
                <p:oleObj spid="_x0000_s2069" name="Document" r:id="rId4" imgW="5984165" imgH="3979983" progId="Word.Document.8">
                  <p:embed/>
                </p:oleObj>
              </mc:Choice>
              <mc:Fallback>
                <p:oleObj name="Document" r:id="rId4" imgW="5984165" imgH="3979983" progId="Word.Document.8">
                  <p:embed/>
                  <p:pic>
                    <p:nvPicPr>
                      <p:cNvPr id="0" name=""/>
                      <p:cNvPicPr>
                        <a:picLocks noChangeAspect="1" noChangeArrowheads="1"/>
                      </p:cNvPicPr>
                      <p:nvPr/>
                    </p:nvPicPr>
                    <p:blipFill>
                      <a:blip r:embed="rId5"/>
                      <a:srcRect/>
                      <a:stretch>
                        <a:fillRect/>
                      </a:stretch>
                    </p:blipFill>
                    <p:spPr bwMode="auto">
                      <a:xfrm>
                        <a:off x="1066800" y="1606550"/>
                        <a:ext cx="7562850" cy="504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91045484"/>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2066"/>
                                        </p:tgtEl>
                                        <p:attrNameLst>
                                          <p:attrName>style.visibility</p:attrName>
                                        </p:attrNameLst>
                                      </p:cBhvr>
                                      <p:to>
                                        <p:strVal val="visible"/>
                                      </p:to>
                                    </p:set>
                                    <p:anim calcmode="lin" valueType="num">
                                      <p:cBhvr additive="base">
                                        <p:cTn id="7" dur="500" fill="hold"/>
                                        <p:tgtEl>
                                          <p:spTgt spid="1112066"/>
                                        </p:tgtEl>
                                        <p:attrNameLst>
                                          <p:attrName>ppt_x</p:attrName>
                                        </p:attrNameLst>
                                      </p:cBhvr>
                                      <p:tavLst>
                                        <p:tav tm="0">
                                          <p:val>
                                            <p:strVal val="1+#ppt_w/2"/>
                                          </p:val>
                                        </p:tav>
                                        <p:tav tm="100000">
                                          <p:val>
                                            <p:strVal val="#ppt_x"/>
                                          </p:val>
                                        </p:tav>
                                      </p:tavLst>
                                    </p:anim>
                                    <p:anim calcmode="lin" valueType="num">
                                      <p:cBhvr additive="base">
                                        <p:cTn id="8" dur="500" fill="hold"/>
                                        <p:tgtEl>
                                          <p:spTgt spid="111206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112067"/>
                                        </p:tgtEl>
                                        <p:attrNameLst>
                                          <p:attrName>style.visibility</p:attrName>
                                        </p:attrNameLst>
                                      </p:cBhvr>
                                      <p:to>
                                        <p:strVal val="visible"/>
                                      </p:to>
                                    </p:set>
                                    <p:anim calcmode="lin" valueType="num">
                                      <p:cBhvr additive="base">
                                        <p:cTn id="13" dur="500" fill="hold"/>
                                        <p:tgtEl>
                                          <p:spTgt spid="1112067"/>
                                        </p:tgtEl>
                                        <p:attrNameLst>
                                          <p:attrName>ppt_x</p:attrName>
                                        </p:attrNameLst>
                                      </p:cBhvr>
                                      <p:tavLst>
                                        <p:tav tm="0">
                                          <p:val>
                                            <p:strVal val="1+#ppt_w/2"/>
                                          </p:val>
                                        </p:tav>
                                        <p:tav tm="100000">
                                          <p:val>
                                            <p:strVal val="#ppt_x"/>
                                          </p:val>
                                        </p:tav>
                                      </p:tavLst>
                                    </p:anim>
                                    <p:anim calcmode="lin" valueType="num">
                                      <p:cBhvr additive="base">
                                        <p:cTn id="14" dur="500" fill="hold"/>
                                        <p:tgtEl>
                                          <p:spTgt spid="111206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206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C452888-15A4-470A-A8BF-642E6680A19C}" type="slidenum">
              <a:rPr kumimoji="0" lang="zh-CN" altLang="en-US" sz="1400"/>
              <a:pPr eaLnBrk="1" hangingPunct="1"/>
              <a:t>33</a:t>
            </a:fld>
            <a:endParaRPr kumimoji="0" lang="en-US" altLang="zh-CN" sz="1400"/>
          </a:p>
        </p:txBody>
      </p:sp>
      <p:sp>
        <p:nvSpPr>
          <p:cNvPr id="36867" name="Rectangle 2"/>
          <p:cNvSpPr>
            <a:spLocks noGrp="1" noChangeArrowheads="1"/>
          </p:cNvSpPr>
          <p:nvPr>
            <p:ph type="body" sz="half" idx="1"/>
          </p:nvPr>
        </p:nvSpPr>
        <p:spPr/>
        <p:txBody>
          <a:bodyPr/>
          <a:lstStyle/>
          <a:p>
            <a:pPr eaLnBrk="1" hangingPunct="1"/>
            <a:r>
              <a:rPr lang="zh-CN" altLang="zh-CN" sz="2800" b="1" smtClean="0">
                <a:latin typeface="宋体" pitchFamily="2" charset="-122"/>
              </a:rPr>
              <a:t>注释</a:t>
            </a:r>
          </a:p>
          <a:p>
            <a:pPr eaLnBrk="1" hangingPunct="1"/>
            <a:r>
              <a:rPr lang="zh-CN" altLang="zh-CN" sz="2800" b="1" smtClean="0">
                <a:latin typeface="宋体" pitchFamily="2" charset="-122"/>
              </a:rPr>
              <a:t>输入和输出</a:t>
            </a:r>
          </a:p>
          <a:p>
            <a:pPr eaLnBrk="1" hangingPunct="1"/>
            <a:r>
              <a:rPr lang="zh-CN" altLang="zh-CN" sz="2800" b="1" smtClean="0">
                <a:latin typeface="宋体" pitchFamily="2" charset="-122"/>
              </a:rPr>
              <a:t>函数</a:t>
            </a:r>
          </a:p>
          <a:p>
            <a:pPr eaLnBrk="1" hangingPunct="1"/>
            <a:r>
              <a:rPr lang="zh-CN" altLang="zh-CN" sz="2800" b="1" smtClean="0">
                <a:latin typeface="宋体" pitchFamily="2" charset="-122"/>
              </a:rPr>
              <a:t>变量（对象）</a:t>
            </a:r>
          </a:p>
          <a:p>
            <a:pPr eaLnBrk="1" hangingPunct="1"/>
            <a:r>
              <a:rPr lang="zh-CN" altLang="zh-CN" sz="2800" b="1" smtClean="0">
                <a:latin typeface="宋体" pitchFamily="2" charset="-122"/>
              </a:rPr>
              <a:t>符号常量</a:t>
            </a:r>
          </a:p>
          <a:p>
            <a:pPr eaLnBrk="1" hangingPunct="1"/>
            <a:r>
              <a:rPr lang="zh-CN" altLang="zh-CN" sz="2800" b="1" smtClean="0">
                <a:latin typeface="宋体" pitchFamily="2" charset="-122"/>
              </a:rPr>
              <a:t>表达式</a:t>
            </a:r>
          </a:p>
          <a:p>
            <a:pPr eaLnBrk="1" hangingPunct="1"/>
            <a:r>
              <a:rPr lang="zh-CN" altLang="zh-CN" sz="2800" b="1" smtClean="0">
                <a:latin typeface="宋体" pitchFamily="2" charset="-122"/>
              </a:rPr>
              <a:t>语句</a:t>
            </a:r>
          </a:p>
        </p:txBody>
      </p:sp>
    </p:spTree>
    <p:extLst>
      <p:ext uri="{BB962C8B-B14F-4D97-AF65-F5344CB8AC3E}">
        <p14:creationId xmlns:p14="http://schemas.microsoft.com/office/powerpoint/2010/main" val="3629037188"/>
      </p:ext>
    </p:extLst>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117DEC4-2450-42CC-8877-033923E724F4}" type="slidenum">
              <a:rPr kumimoji="0" lang="zh-CN" altLang="en-US" sz="1400"/>
              <a:pPr eaLnBrk="1" hangingPunct="1"/>
              <a:t>34</a:t>
            </a:fld>
            <a:endParaRPr kumimoji="0" lang="en-US" altLang="zh-CN" sz="1400"/>
          </a:p>
        </p:txBody>
      </p:sp>
      <p:sp>
        <p:nvSpPr>
          <p:cNvPr id="1116162" name="Rectangle 2"/>
          <p:cNvSpPr>
            <a:spLocks noGrp="1" noChangeArrowheads="1"/>
          </p:cNvSpPr>
          <p:nvPr>
            <p:ph type="title"/>
          </p:nvPr>
        </p:nvSpPr>
        <p:spPr/>
        <p:txBody>
          <a:bodyPr/>
          <a:lstStyle/>
          <a:p>
            <a:pPr eaLnBrk="1" hangingPunct="1">
              <a:defRPr/>
            </a:pPr>
            <a:r>
              <a:rPr lang="zh-CN" altLang="en-US" b="1" smtClean="0">
                <a:solidFill>
                  <a:schemeClr val="tx1"/>
                </a:solidFill>
                <a:latin typeface="宋体" pitchFamily="2" charset="-122"/>
              </a:rPr>
              <a:t>1</a:t>
            </a:r>
            <a:r>
              <a:rPr lang="zh-CN" altLang="zh-CN" b="1" smtClean="0">
                <a:solidFill>
                  <a:schemeClr val="tx1"/>
                </a:solidFill>
                <a:latin typeface="宋体" pitchFamily="2" charset="-122"/>
              </a:rPr>
              <a:t>.</a:t>
            </a:r>
            <a:r>
              <a:rPr lang="zh-CN" altLang="en-US" b="1" smtClean="0">
                <a:solidFill>
                  <a:schemeClr val="tx1"/>
                </a:solidFill>
                <a:latin typeface="宋体" pitchFamily="2" charset="-122"/>
              </a:rPr>
              <a:t>5</a:t>
            </a:r>
            <a:r>
              <a:rPr lang="en-US" altLang="zh-CN" b="1" smtClean="0">
                <a:solidFill>
                  <a:schemeClr val="tx1"/>
                </a:solidFill>
                <a:latin typeface="宋体" pitchFamily="2" charset="-122"/>
              </a:rPr>
              <a:t>C++</a:t>
            </a:r>
            <a:r>
              <a:rPr lang="zh-CN" altLang="zh-CN" b="1" smtClean="0">
                <a:solidFill>
                  <a:schemeClr val="tx1"/>
                </a:solidFill>
                <a:latin typeface="宋体" pitchFamily="2" charset="-122"/>
              </a:rPr>
              <a:t>的基本数据类型</a:t>
            </a:r>
          </a:p>
        </p:txBody>
      </p:sp>
      <p:graphicFrame>
        <p:nvGraphicFramePr>
          <p:cNvPr id="1116163" name="Object 3"/>
          <p:cNvGraphicFramePr>
            <a:graphicFrameLocks noGrp="1" noChangeAspect="1"/>
          </p:cNvGraphicFramePr>
          <p:nvPr>
            <p:ph type="clipArt" sz="half" idx="2"/>
            <p:extLst>
              <p:ext uri="{D42A27DB-BD31-4B8C-83A1-F6EECF244321}">
                <p14:modId xmlns:p14="http://schemas.microsoft.com/office/powerpoint/2010/main" val="300556396"/>
              </p:ext>
            </p:extLst>
          </p:nvPr>
        </p:nvGraphicFramePr>
        <p:xfrm>
          <a:off x="1115616" y="1556792"/>
          <a:ext cx="7899992" cy="4392488"/>
        </p:xfrm>
        <a:graphic>
          <a:graphicData uri="http://schemas.openxmlformats.org/presentationml/2006/ole">
            <mc:AlternateContent xmlns:mc="http://schemas.openxmlformats.org/markup-compatibility/2006">
              <mc:Choice xmlns:v="urn:schemas-microsoft-com:vml" Requires="v">
                <p:oleObj spid="_x0000_s3093" name="工作表" r:id="rId4" imgW="8153530" imgH="4534014" progId="Excel.Sheet.8">
                  <p:embed/>
                </p:oleObj>
              </mc:Choice>
              <mc:Fallback>
                <p:oleObj name="工作表" r:id="rId4" imgW="8153530" imgH="4534014" progId="Excel.Sheet.8">
                  <p:embed/>
                  <p:pic>
                    <p:nvPicPr>
                      <p:cNvPr id="0" name=""/>
                      <p:cNvPicPr>
                        <a:picLocks noChangeAspect="1" noChangeArrowheads="1"/>
                      </p:cNvPicPr>
                      <p:nvPr/>
                    </p:nvPicPr>
                    <p:blipFill>
                      <a:blip r:embed="rId5"/>
                      <a:srcRect/>
                      <a:stretch>
                        <a:fillRect/>
                      </a:stretch>
                    </p:blipFill>
                    <p:spPr bwMode="auto">
                      <a:xfrm>
                        <a:off x="1115616" y="1556792"/>
                        <a:ext cx="7899992" cy="43924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03073459"/>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6162"/>
                                        </p:tgtEl>
                                        <p:attrNameLst>
                                          <p:attrName>style.visibility</p:attrName>
                                        </p:attrNameLst>
                                      </p:cBhvr>
                                      <p:to>
                                        <p:strVal val="visible"/>
                                      </p:to>
                                    </p:set>
                                    <p:anim calcmode="lin" valueType="num">
                                      <p:cBhvr additive="base">
                                        <p:cTn id="7" dur="500" fill="hold"/>
                                        <p:tgtEl>
                                          <p:spTgt spid="1116162"/>
                                        </p:tgtEl>
                                        <p:attrNameLst>
                                          <p:attrName>ppt_x</p:attrName>
                                        </p:attrNameLst>
                                      </p:cBhvr>
                                      <p:tavLst>
                                        <p:tav tm="0">
                                          <p:val>
                                            <p:strVal val="1+#ppt_w/2"/>
                                          </p:val>
                                        </p:tav>
                                        <p:tav tm="100000">
                                          <p:val>
                                            <p:strVal val="#ppt_x"/>
                                          </p:val>
                                        </p:tav>
                                      </p:tavLst>
                                    </p:anim>
                                    <p:anim calcmode="lin" valueType="num">
                                      <p:cBhvr additive="base">
                                        <p:cTn id="8" dur="500" fill="hold"/>
                                        <p:tgtEl>
                                          <p:spTgt spid="11161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116163"/>
                                        </p:tgtEl>
                                        <p:attrNameLst>
                                          <p:attrName>style.visibility</p:attrName>
                                        </p:attrNameLst>
                                      </p:cBhvr>
                                      <p:to>
                                        <p:strVal val="visible"/>
                                      </p:to>
                                    </p:set>
                                    <p:anim calcmode="lin" valueType="num">
                                      <p:cBhvr additive="base">
                                        <p:cTn id="13" dur="500" fill="hold"/>
                                        <p:tgtEl>
                                          <p:spTgt spid="1116163"/>
                                        </p:tgtEl>
                                        <p:attrNameLst>
                                          <p:attrName>ppt_x</p:attrName>
                                        </p:attrNameLst>
                                      </p:cBhvr>
                                      <p:tavLst>
                                        <p:tav tm="0">
                                          <p:val>
                                            <p:strVal val="1+#ppt_w/2"/>
                                          </p:val>
                                        </p:tav>
                                        <p:tav tm="100000">
                                          <p:val>
                                            <p:strVal val="#ppt_x"/>
                                          </p:val>
                                        </p:tav>
                                      </p:tavLst>
                                    </p:anim>
                                    <p:anim calcmode="lin" valueType="num">
                                      <p:cBhvr additive="base">
                                        <p:cTn id="14" dur="500" fill="hold"/>
                                        <p:tgtEl>
                                          <p:spTgt spid="111616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6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C3E122C-4A34-4DF4-898F-AF0D27B23534}" type="slidenum">
              <a:rPr kumimoji="0" lang="zh-CN" altLang="en-US" sz="1400"/>
              <a:pPr eaLnBrk="1" hangingPunct="1"/>
              <a:t>35</a:t>
            </a:fld>
            <a:endParaRPr kumimoji="0" lang="en-US" altLang="zh-CN" sz="1400"/>
          </a:p>
        </p:txBody>
      </p:sp>
      <p:sp>
        <p:nvSpPr>
          <p:cNvPr id="1117186" name="Rectangle 2"/>
          <p:cNvSpPr>
            <a:spLocks noGrp="1" noChangeArrowheads="1"/>
          </p:cNvSpPr>
          <p:nvPr>
            <p:ph type="title"/>
          </p:nvPr>
        </p:nvSpPr>
        <p:spPr/>
        <p:txBody>
          <a:bodyPr/>
          <a:lstStyle/>
          <a:p>
            <a:pPr eaLnBrk="1" hangingPunct="1">
              <a:defRPr/>
            </a:pPr>
            <a:r>
              <a:rPr lang="zh-CN" altLang="en-US" b="1" smtClean="0">
                <a:solidFill>
                  <a:schemeClr val="tx1"/>
                </a:solidFill>
                <a:latin typeface="宋体" pitchFamily="2" charset="-122"/>
              </a:rPr>
              <a:t>1</a:t>
            </a:r>
            <a:r>
              <a:rPr lang="zh-CN" altLang="zh-CN" b="1" smtClean="0">
                <a:solidFill>
                  <a:schemeClr val="tx1"/>
                </a:solidFill>
                <a:latin typeface="宋体" pitchFamily="2" charset="-122"/>
              </a:rPr>
              <a:t>.</a:t>
            </a:r>
            <a:r>
              <a:rPr lang="zh-CN" altLang="en-US" b="1" smtClean="0">
                <a:solidFill>
                  <a:schemeClr val="tx1"/>
                </a:solidFill>
                <a:latin typeface="宋体" pitchFamily="2" charset="-122"/>
              </a:rPr>
              <a:t>6常量</a:t>
            </a:r>
            <a:endParaRPr lang="zh-CN" altLang="zh-CN" b="1" smtClean="0">
              <a:solidFill>
                <a:schemeClr val="tx1"/>
              </a:solidFill>
              <a:latin typeface="宋体" pitchFamily="2" charset="-122"/>
            </a:endParaRPr>
          </a:p>
        </p:txBody>
      </p:sp>
      <p:sp>
        <p:nvSpPr>
          <p:cNvPr id="1117187" name="Rectangle 3"/>
          <p:cNvSpPr>
            <a:spLocks noGrp="1" noChangeArrowheads="1"/>
          </p:cNvSpPr>
          <p:nvPr>
            <p:ph type="body" idx="1"/>
          </p:nvPr>
        </p:nvSpPr>
        <p:spPr/>
        <p:txBody>
          <a:bodyPr/>
          <a:lstStyle/>
          <a:p>
            <a:pPr eaLnBrk="1" hangingPunct="1"/>
            <a:r>
              <a:rPr lang="zh-CN" altLang="zh-CN" b="1" smtClean="0">
                <a:latin typeface="宋体" pitchFamily="2" charset="-122"/>
              </a:rPr>
              <a:t>整数常量</a:t>
            </a:r>
          </a:p>
          <a:p>
            <a:pPr eaLnBrk="1" hangingPunct="1"/>
            <a:r>
              <a:rPr lang="zh-CN" altLang="zh-CN" b="1" smtClean="0">
                <a:latin typeface="宋体" pitchFamily="2" charset="-122"/>
              </a:rPr>
              <a:t>浮点常量</a:t>
            </a:r>
          </a:p>
          <a:p>
            <a:pPr eaLnBrk="1" hangingPunct="1"/>
            <a:r>
              <a:rPr lang="zh-CN" altLang="zh-CN" b="1" smtClean="0">
                <a:latin typeface="宋体" pitchFamily="2" charset="-122"/>
              </a:rPr>
              <a:t>字符常量</a:t>
            </a:r>
          </a:p>
          <a:p>
            <a:pPr eaLnBrk="1" hangingPunct="1"/>
            <a:r>
              <a:rPr lang="zh-CN" altLang="zh-CN" b="1" smtClean="0">
                <a:latin typeface="宋体" pitchFamily="2" charset="-122"/>
              </a:rPr>
              <a:t>字符串常量</a:t>
            </a:r>
          </a:p>
          <a:p>
            <a:pPr eaLnBrk="1" hangingPunct="1"/>
            <a:r>
              <a:rPr lang="zh-CN" altLang="zh-CN" b="1" smtClean="0">
                <a:latin typeface="宋体" pitchFamily="2" charset="-122"/>
              </a:rPr>
              <a:t>布尔常量</a:t>
            </a:r>
          </a:p>
        </p:txBody>
      </p:sp>
    </p:spTree>
    <p:extLst>
      <p:ext uri="{BB962C8B-B14F-4D97-AF65-F5344CB8AC3E}">
        <p14:creationId xmlns:p14="http://schemas.microsoft.com/office/powerpoint/2010/main" val="3614698601"/>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7186"/>
                                        </p:tgtEl>
                                        <p:attrNameLst>
                                          <p:attrName>style.visibility</p:attrName>
                                        </p:attrNameLst>
                                      </p:cBhvr>
                                      <p:to>
                                        <p:strVal val="visible"/>
                                      </p:to>
                                    </p:set>
                                    <p:anim calcmode="lin" valueType="num">
                                      <p:cBhvr additive="base">
                                        <p:cTn id="7" dur="500" fill="hold"/>
                                        <p:tgtEl>
                                          <p:spTgt spid="1117186"/>
                                        </p:tgtEl>
                                        <p:attrNameLst>
                                          <p:attrName>ppt_x</p:attrName>
                                        </p:attrNameLst>
                                      </p:cBhvr>
                                      <p:tavLst>
                                        <p:tav tm="0">
                                          <p:val>
                                            <p:strVal val="1+#ppt_w/2"/>
                                          </p:val>
                                        </p:tav>
                                        <p:tav tm="100000">
                                          <p:val>
                                            <p:strVal val="#ppt_x"/>
                                          </p:val>
                                        </p:tav>
                                      </p:tavLst>
                                    </p:anim>
                                    <p:anim calcmode="lin" valueType="num">
                                      <p:cBhvr additive="base">
                                        <p:cTn id="8" dur="500" fill="hold"/>
                                        <p:tgtEl>
                                          <p:spTgt spid="111718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7187">
                                            <p:txEl>
                                              <p:pRg st="0" end="0"/>
                                            </p:txEl>
                                          </p:spTgt>
                                        </p:tgtEl>
                                        <p:attrNameLst>
                                          <p:attrName>style.visibility</p:attrName>
                                        </p:attrNameLst>
                                      </p:cBhvr>
                                      <p:to>
                                        <p:strVal val="visible"/>
                                      </p:to>
                                    </p:set>
                                    <p:anim calcmode="lin" valueType="num">
                                      <p:cBhvr additive="base">
                                        <p:cTn id="13" dur="500" fill="hold"/>
                                        <p:tgtEl>
                                          <p:spTgt spid="111718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71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17187">
                                            <p:txEl>
                                              <p:pRg st="1" end="1"/>
                                            </p:txEl>
                                          </p:spTgt>
                                        </p:tgtEl>
                                        <p:attrNameLst>
                                          <p:attrName>style.visibility</p:attrName>
                                        </p:attrNameLst>
                                      </p:cBhvr>
                                      <p:to>
                                        <p:strVal val="visible"/>
                                      </p:to>
                                    </p:set>
                                    <p:anim calcmode="lin" valueType="num">
                                      <p:cBhvr additive="base">
                                        <p:cTn id="19" dur="500" fill="hold"/>
                                        <p:tgtEl>
                                          <p:spTgt spid="1117187">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718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17187">
                                            <p:txEl>
                                              <p:pRg st="2" end="2"/>
                                            </p:txEl>
                                          </p:spTgt>
                                        </p:tgtEl>
                                        <p:attrNameLst>
                                          <p:attrName>style.visibility</p:attrName>
                                        </p:attrNameLst>
                                      </p:cBhvr>
                                      <p:to>
                                        <p:strVal val="visible"/>
                                      </p:to>
                                    </p:set>
                                    <p:anim calcmode="lin" valueType="num">
                                      <p:cBhvr additive="base">
                                        <p:cTn id="25" dur="500" fill="hold"/>
                                        <p:tgtEl>
                                          <p:spTgt spid="1117187">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1718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17187">
                                            <p:txEl>
                                              <p:pRg st="3" end="3"/>
                                            </p:txEl>
                                          </p:spTgt>
                                        </p:tgtEl>
                                        <p:attrNameLst>
                                          <p:attrName>style.visibility</p:attrName>
                                        </p:attrNameLst>
                                      </p:cBhvr>
                                      <p:to>
                                        <p:strVal val="visible"/>
                                      </p:to>
                                    </p:set>
                                    <p:anim calcmode="lin" valueType="num">
                                      <p:cBhvr additive="base">
                                        <p:cTn id="31" dur="500" fill="hold"/>
                                        <p:tgtEl>
                                          <p:spTgt spid="1117187">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718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17187">
                                            <p:txEl>
                                              <p:pRg st="4" end="4"/>
                                            </p:txEl>
                                          </p:spTgt>
                                        </p:tgtEl>
                                        <p:attrNameLst>
                                          <p:attrName>style.visibility</p:attrName>
                                        </p:attrNameLst>
                                      </p:cBhvr>
                                      <p:to>
                                        <p:strVal val="visible"/>
                                      </p:to>
                                    </p:set>
                                    <p:anim calcmode="lin" valueType="num">
                                      <p:cBhvr additive="base">
                                        <p:cTn id="37" dur="500" fill="hold"/>
                                        <p:tgtEl>
                                          <p:spTgt spid="1117187">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1718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186" grpId="0" autoUpdateAnimBg="0"/>
      <p:bldP spid="111718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BB6E2E-53EB-449F-89E1-F9FAA8EDCAEF}" type="slidenum">
              <a:rPr kumimoji="0" lang="zh-CN" altLang="en-US" sz="1400"/>
              <a:pPr eaLnBrk="1" hangingPunct="1"/>
              <a:t>36</a:t>
            </a:fld>
            <a:endParaRPr kumimoji="0" lang="en-US" altLang="zh-CN" sz="1400"/>
          </a:p>
        </p:txBody>
      </p:sp>
      <p:sp>
        <p:nvSpPr>
          <p:cNvPr id="1118210" name="Rectangle 2"/>
          <p:cNvSpPr>
            <a:spLocks noGrp="1" noChangeArrowheads="1"/>
          </p:cNvSpPr>
          <p:nvPr>
            <p:ph type="title"/>
          </p:nvPr>
        </p:nvSpPr>
        <p:spPr/>
        <p:txBody>
          <a:bodyPr/>
          <a:lstStyle/>
          <a:p>
            <a:pPr eaLnBrk="1" hangingPunct="1">
              <a:defRPr/>
            </a:pPr>
            <a:r>
              <a:rPr lang="zh-CN" altLang="en-US" b="1" smtClean="0">
                <a:solidFill>
                  <a:schemeClr val="tx1"/>
                </a:solidFill>
                <a:latin typeface="宋体" pitchFamily="2" charset="-122"/>
              </a:rPr>
              <a:t>1</a:t>
            </a:r>
            <a:r>
              <a:rPr lang="zh-CN" altLang="zh-CN" b="1" smtClean="0">
                <a:solidFill>
                  <a:schemeClr val="tx1"/>
                </a:solidFill>
                <a:latin typeface="宋体" pitchFamily="2" charset="-122"/>
              </a:rPr>
              <a:t>.</a:t>
            </a:r>
            <a:r>
              <a:rPr lang="zh-CN" altLang="en-US" b="1" smtClean="0">
                <a:solidFill>
                  <a:schemeClr val="tx1"/>
                </a:solidFill>
                <a:latin typeface="宋体" pitchFamily="2" charset="-122"/>
              </a:rPr>
              <a:t>7</a:t>
            </a:r>
            <a:r>
              <a:rPr lang="zh-CN" altLang="zh-CN" b="1" smtClean="0">
                <a:solidFill>
                  <a:schemeClr val="tx1"/>
                </a:solidFill>
                <a:latin typeface="宋体" pitchFamily="2" charset="-122"/>
              </a:rPr>
              <a:t>对象声明</a:t>
            </a:r>
          </a:p>
        </p:txBody>
      </p:sp>
      <p:sp>
        <p:nvSpPr>
          <p:cNvPr id="1118211" name="Rectangle 3"/>
          <p:cNvSpPr>
            <a:spLocks noGrp="1" noChangeArrowheads="1"/>
          </p:cNvSpPr>
          <p:nvPr>
            <p:ph type="body" sz="half" idx="1"/>
          </p:nvPr>
        </p:nvSpPr>
        <p:spPr>
          <a:xfrm>
            <a:off x="685800" y="1600200"/>
            <a:ext cx="8153400" cy="4419600"/>
          </a:xfrm>
        </p:spPr>
        <p:txBody>
          <a:bodyPr/>
          <a:lstStyle/>
          <a:p>
            <a:pPr eaLnBrk="1" hangingPunct="1"/>
            <a:r>
              <a:rPr lang="zh-CN" altLang="en-US" sz="2800" smtClean="0"/>
              <a:t>基本语法如下：</a:t>
            </a:r>
          </a:p>
          <a:p>
            <a:pPr lvl="1" eaLnBrk="1" hangingPunct="1"/>
            <a:r>
              <a:rPr lang="zh-CN" altLang="en-US" sz="2400" smtClean="0"/>
              <a:t>数据类型 	标识符</a:t>
            </a:r>
            <a:r>
              <a:rPr lang="en-US" altLang="zh-CN" sz="2400" smtClean="0"/>
              <a:t>1</a:t>
            </a:r>
            <a:r>
              <a:rPr lang="zh-CN" altLang="en-US" sz="2400" smtClean="0"/>
              <a:t>，标识符</a:t>
            </a:r>
            <a:r>
              <a:rPr lang="en-US" altLang="zh-CN" sz="2400" smtClean="0"/>
              <a:t>2</a:t>
            </a:r>
            <a:r>
              <a:rPr lang="zh-CN" altLang="en-US" sz="2400" smtClean="0"/>
              <a:t>，。。。标识符</a:t>
            </a:r>
            <a:r>
              <a:rPr lang="en-US" altLang="zh-CN" sz="2400" smtClean="0"/>
              <a:t>n;</a:t>
            </a:r>
          </a:p>
          <a:p>
            <a:pPr eaLnBrk="1" hangingPunct="1"/>
            <a:r>
              <a:rPr lang="zh-CN" altLang="zh-CN" sz="2800" smtClean="0"/>
              <a:t>初始化</a:t>
            </a:r>
          </a:p>
          <a:p>
            <a:pPr lvl="1" eaLnBrk="1" hangingPunct="1"/>
            <a:r>
              <a:rPr lang="zh-CN" altLang="en-US" sz="2400" smtClean="0"/>
              <a:t>数据类型 	标识符</a:t>
            </a:r>
            <a:r>
              <a:rPr lang="en-US" altLang="zh-CN" sz="2400" smtClean="0"/>
              <a:t>1</a:t>
            </a:r>
            <a:r>
              <a:rPr lang="zh-CN" altLang="en-US" sz="2400" smtClean="0"/>
              <a:t>（</a:t>
            </a:r>
            <a:r>
              <a:rPr lang="zh-CN" altLang="zh-CN" sz="2400" smtClean="0"/>
              <a:t>初始值1），</a:t>
            </a:r>
            <a:r>
              <a:rPr lang="zh-CN" altLang="en-US" sz="2400" smtClean="0"/>
              <a:t>标识符</a:t>
            </a:r>
            <a:r>
              <a:rPr lang="en-US" altLang="zh-CN" sz="2400" smtClean="0"/>
              <a:t>2</a:t>
            </a:r>
            <a:r>
              <a:rPr lang="zh-CN" altLang="en-US" sz="2400" smtClean="0"/>
              <a:t>（初始值</a:t>
            </a:r>
            <a:r>
              <a:rPr lang="en-US" altLang="zh-CN" sz="2400" smtClean="0"/>
              <a:t>2</a:t>
            </a:r>
            <a:r>
              <a:rPr lang="zh-CN" altLang="en-US" sz="2400" smtClean="0"/>
              <a:t>），。。。标识符</a:t>
            </a:r>
            <a:r>
              <a:rPr lang="en-US" altLang="zh-CN" sz="2400" smtClean="0"/>
              <a:t>n</a:t>
            </a:r>
            <a:r>
              <a:rPr lang="zh-CN" altLang="en-US" sz="2400" smtClean="0"/>
              <a:t>（</a:t>
            </a:r>
            <a:r>
              <a:rPr lang="zh-CN" altLang="zh-CN" sz="2400" smtClean="0"/>
              <a:t>初始值</a:t>
            </a:r>
            <a:r>
              <a:rPr lang="en-US" altLang="zh-CN" sz="2400" smtClean="0"/>
              <a:t>n);</a:t>
            </a:r>
          </a:p>
          <a:p>
            <a:pPr lvl="1" eaLnBrk="1" hangingPunct="1"/>
            <a:r>
              <a:rPr lang="zh-CN" altLang="en-US" sz="2400" smtClean="0"/>
              <a:t>数据类型 	标识符</a:t>
            </a:r>
            <a:r>
              <a:rPr lang="en-US" altLang="zh-CN" sz="2400" smtClean="0"/>
              <a:t>1=</a:t>
            </a:r>
            <a:r>
              <a:rPr lang="zh-CN" altLang="zh-CN" sz="2400" smtClean="0"/>
              <a:t>初始值1，</a:t>
            </a:r>
            <a:r>
              <a:rPr lang="zh-CN" altLang="en-US" sz="2400" smtClean="0"/>
              <a:t>标识符</a:t>
            </a:r>
            <a:r>
              <a:rPr lang="en-US" altLang="zh-CN" sz="2400" smtClean="0"/>
              <a:t>2=</a:t>
            </a:r>
            <a:r>
              <a:rPr lang="zh-CN" altLang="en-US" sz="2400" smtClean="0"/>
              <a:t>初始值</a:t>
            </a:r>
            <a:r>
              <a:rPr lang="en-US" altLang="zh-CN" sz="2400" smtClean="0"/>
              <a:t>2</a:t>
            </a:r>
            <a:r>
              <a:rPr lang="zh-CN" altLang="en-US" sz="2400" smtClean="0"/>
              <a:t>，。。。标识符</a:t>
            </a:r>
            <a:r>
              <a:rPr lang="en-US" altLang="zh-CN" sz="2400" smtClean="0"/>
              <a:t>n=</a:t>
            </a:r>
            <a:r>
              <a:rPr lang="zh-CN" altLang="zh-CN" sz="2400" smtClean="0"/>
              <a:t>初始值</a:t>
            </a:r>
            <a:r>
              <a:rPr lang="en-US" altLang="zh-CN" sz="2400" smtClean="0"/>
              <a:t>n;</a:t>
            </a:r>
          </a:p>
          <a:p>
            <a:pPr eaLnBrk="1" hangingPunct="1"/>
            <a:r>
              <a:rPr lang="zh-CN" altLang="zh-CN" sz="2800" smtClean="0"/>
              <a:t>赋值</a:t>
            </a:r>
          </a:p>
          <a:p>
            <a:pPr lvl="1" eaLnBrk="1" hangingPunct="1"/>
            <a:r>
              <a:rPr lang="en-US" altLang="zh-CN" sz="2400" smtClean="0"/>
              <a:t>I=10;</a:t>
            </a:r>
          </a:p>
        </p:txBody>
      </p:sp>
    </p:spTree>
    <p:extLst>
      <p:ext uri="{BB962C8B-B14F-4D97-AF65-F5344CB8AC3E}">
        <p14:creationId xmlns:p14="http://schemas.microsoft.com/office/powerpoint/2010/main" val="4096400940"/>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8210"/>
                                        </p:tgtEl>
                                        <p:attrNameLst>
                                          <p:attrName>style.visibility</p:attrName>
                                        </p:attrNameLst>
                                      </p:cBhvr>
                                      <p:to>
                                        <p:strVal val="visible"/>
                                      </p:to>
                                    </p:set>
                                    <p:anim calcmode="lin" valueType="num">
                                      <p:cBhvr additive="base">
                                        <p:cTn id="7" dur="500" fill="hold"/>
                                        <p:tgtEl>
                                          <p:spTgt spid="1118210"/>
                                        </p:tgtEl>
                                        <p:attrNameLst>
                                          <p:attrName>ppt_x</p:attrName>
                                        </p:attrNameLst>
                                      </p:cBhvr>
                                      <p:tavLst>
                                        <p:tav tm="0">
                                          <p:val>
                                            <p:strVal val="1+#ppt_w/2"/>
                                          </p:val>
                                        </p:tav>
                                        <p:tav tm="100000">
                                          <p:val>
                                            <p:strVal val="#ppt_x"/>
                                          </p:val>
                                        </p:tav>
                                      </p:tavLst>
                                    </p:anim>
                                    <p:anim calcmode="lin" valueType="num">
                                      <p:cBhvr additive="base">
                                        <p:cTn id="8" dur="500" fill="hold"/>
                                        <p:tgtEl>
                                          <p:spTgt spid="11182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8211">
                                            <p:txEl>
                                              <p:pRg st="0" end="0"/>
                                            </p:txEl>
                                          </p:spTgt>
                                        </p:tgtEl>
                                        <p:attrNameLst>
                                          <p:attrName>style.visibility</p:attrName>
                                        </p:attrNameLst>
                                      </p:cBhvr>
                                      <p:to>
                                        <p:strVal val="visible"/>
                                      </p:to>
                                    </p:set>
                                    <p:anim calcmode="lin" valueType="num">
                                      <p:cBhvr additive="base">
                                        <p:cTn id="13" dur="500" fill="hold"/>
                                        <p:tgtEl>
                                          <p:spTgt spid="111821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8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5" presetID="2" presetClass="entr" presetSubtype="2" fill="hold" grpId="0" nodeType="withEffect">
                                  <p:stCondLst>
                                    <p:cond delay="0"/>
                                  </p:stCondLst>
                                  <p:childTnLst>
                                    <p:set>
                                      <p:cBhvr>
                                        <p:cTn id="16" dur="1" fill="hold">
                                          <p:stCondLst>
                                            <p:cond delay="0"/>
                                          </p:stCondLst>
                                        </p:cTn>
                                        <p:tgtEl>
                                          <p:spTgt spid="1118211">
                                            <p:txEl>
                                              <p:pRg st="1" end="1"/>
                                            </p:txEl>
                                          </p:spTgt>
                                        </p:tgtEl>
                                        <p:attrNameLst>
                                          <p:attrName>style.visibility</p:attrName>
                                        </p:attrNameLst>
                                      </p:cBhvr>
                                      <p:to>
                                        <p:strVal val="visible"/>
                                      </p:to>
                                    </p:set>
                                    <p:anim calcmode="lin" valueType="num">
                                      <p:cBhvr additive="base">
                                        <p:cTn id="17" dur="500" fill="hold"/>
                                        <p:tgtEl>
                                          <p:spTgt spid="1118211">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118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118211">
                                            <p:txEl>
                                              <p:pRg st="2" end="2"/>
                                            </p:txEl>
                                          </p:spTgt>
                                        </p:tgtEl>
                                        <p:attrNameLst>
                                          <p:attrName>style.visibility</p:attrName>
                                        </p:attrNameLst>
                                      </p:cBhvr>
                                      <p:to>
                                        <p:strVal val="visible"/>
                                      </p:to>
                                    </p:set>
                                    <p:anim calcmode="lin" valueType="num">
                                      <p:cBhvr additive="base">
                                        <p:cTn id="23" dur="500" fill="hold"/>
                                        <p:tgtEl>
                                          <p:spTgt spid="1118211">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1182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5" presetID="2" presetClass="entr" presetSubtype="2" fill="hold" grpId="0" nodeType="withEffect">
                                  <p:stCondLst>
                                    <p:cond delay="0"/>
                                  </p:stCondLst>
                                  <p:childTnLst>
                                    <p:set>
                                      <p:cBhvr>
                                        <p:cTn id="26" dur="1" fill="hold">
                                          <p:stCondLst>
                                            <p:cond delay="0"/>
                                          </p:stCondLst>
                                        </p:cTn>
                                        <p:tgtEl>
                                          <p:spTgt spid="1118211">
                                            <p:txEl>
                                              <p:pRg st="3" end="3"/>
                                            </p:txEl>
                                          </p:spTgt>
                                        </p:tgtEl>
                                        <p:attrNameLst>
                                          <p:attrName>style.visibility</p:attrName>
                                        </p:attrNameLst>
                                      </p:cBhvr>
                                      <p:to>
                                        <p:strVal val="visible"/>
                                      </p:to>
                                    </p:set>
                                    <p:anim calcmode="lin" valueType="num">
                                      <p:cBhvr additive="base">
                                        <p:cTn id="27" dur="500" fill="hold"/>
                                        <p:tgtEl>
                                          <p:spTgt spid="1118211">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1182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par>
                                <p:cTn id="29" presetID="2" presetClass="entr" presetSubtype="2" fill="hold" grpId="0" nodeType="withEffect">
                                  <p:stCondLst>
                                    <p:cond delay="0"/>
                                  </p:stCondLst>
                                  <p:childTnLst>
                                    <p:set>
                                      <p:cBhvr>
                                        <p:cTn id="30" dur="1" fill="hold">
                                          <p:stCondLst>
                                            <p:cond delay="0"/>
                                          </p:stCondLst>
                                        </p:cTn>
                                        <p:tgtEl>
                                          <p:spTgt spid="1118211">
                                            <p:txEl>
                                              <p:pRg st="4" end="4"/>
                                            </p:txEl>
                                          </p:spTgt>
                                        </p:tgtEl>
                                        <p:attrNameLst>
                                          <p:attrName>style.visibility</p:attrName>
                                        </p:attrNameLst>
                                      </p:cBhvr>
                                      <p:to>
                                        <p:strVal val="visible"/>
                                      </p:to>
                                    </p:set>
                                    <p:anim calcmode="lin" valueType="num">
                                      <p:cBhvr additive="base">
                                        <p:cTn id="31" dur="500" fill="hold"/>
                                        <p:tgtEl>
                                          <p:spTgt spid="111821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82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18211">
                                            <p:txEl>
                                              <p:pRg st="5" end="5"/>
                                            </p:txEl>
                                          </p:spTgt>
                                        </p:tgtEl>
                                        <p:attrNameLst>
                                          <p:attrName>style.visibility</p:attrName>
                                        </p:attrNameLst>
                                      </p:cBhvr>
                                      <p:to>
                                        <p:strVal val="visible"/>
                                      </p:to>
                                    </p:set>
                                    <p:anim calcmode="lin" valueType="num">
                                      <p:cBhvr additive="base">
                                        <p:cTn id="37" dur="500" fill="hold"/>
                                        <p:tgtEl>
                                          <p:spTgt spid="111821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1821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par>
                                <p:cTn id="39" presetID="2" presetClass="entr" presetSubtype="2" fill="hold" grpId="0" nodeType="withEffect">
                                  <p:stCondLst>
                                    <p:cond delay="0"/>
                                  </p:stCondLst>
                                  <p:childTnLst>
                                    <p:set>
                                      <p:cBhvr>
                                        <p:cTn id="40" dur="1" fill="hold">
                                          <p:stCondLst>
                                            <p:cond delay="0"/>
                                          </p:stCondLst>
                                        </p:cTn>
                                        <p:tgtEl>
                                          <p:spTgt spid="1118211">
                                            <p:txEl>
                                              <p:pRg st="6" end="6"/>
                                            </p:txEl>
                                          </p:spTgt>
                                        </p:tgtEl>
                                        <p:attrNameLst>
                                          <p:attrName>style.visibility</p:attrName>
                                        </p:attrNameLst>
                                      </p:cBhvr>
                                      <p:to>
                                        <p:strVal val="visible"/>
                                      </p:to>
                                    </p:set>
                                    <p:anim calcmode="lin" valueType="num">
                                      <p:cBhvr additive="base">
                                        <p:cTn id="41" dur="500" fill="hold"/>
                                        <p:tgtEl>
                                          <p:spTgt spid="1118211">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11821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0" grpId="0" autoUpdateAnimBg="0"/>
      <p:bldP spid="111821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F64B485-464E-4F84-BE25-0A1B0D70D70A}" type="slidenum">
              <a:rPr kumimoji="0" lang="zh-CN" altLang="en-US" sz="1400"/>
              <a:pPr eaLnBrk="1" hangingPunct="1"/>
              <a:t>37</a:t>
            </a:fld>
            <a:endParaRPr kumimoji="0" lang="en-US" altLang="zh-CN" sz="1400"/>
          </a:p>
        </p:txBody>
      </p:sp>
      <p:sp>
        <p:nvSpPr>
          <p:cNvPr id="1119234" name="Rectangle 2"/>
          <p:cNvSpPr>
            <a:spLocks noGrp="1" noChangeArrowheads="1"/>
          </p:cNvSpPr>
          <p:nvPr>
            <p:ph type="title"/>
          </p:nvPr>
        </p:nvSpPr>
        <p:spPr/>
        <p:txBody>
          <a:bodyPr/>
          <a:lstStyle/>
          <a:p>
            <a:pPr eaLnBrk="1" hangingPunct="1">
              <a:defRPr/>
            </a:pPr>
            <a:r>
              <a:rPr lang="zh-CN" altLang="en-US" b="1" dirty="0" smtClean="0">
                <a:solidFill>
                  <a:schemeClr val="tx1"/>
                </a:solidFill>
                <a:latin typeface="宋体" pitchFamily="2" charset="-122"/>
              </a:rPr>
              <a:t>1</a:t>
            </a:r>
            <a:r>
              <a:rPr lang="zh-CN" altLang="zh-CN" b="1" dirty="0" smtClean="0">
                <a:solidFill>
                  <a:schemeClr val="tx1"/>
                </a:solidFill>
                <a:latin typeface="宋体" pitchFamily="2" charset="-122"/>
              </a:rPr>
              <a:t>.</a:t>
            </a:r>
            <a:r>
              <a:rPr lang="zh-CN" altLang="en-US" b="1" dirty="0" smtClean="0">
                <a:solidFill>
                  <a:schemeClr val="tx1"/>
                </a:solidFill>
                <a:latin typeface="宋体" pitchFamily="2" charset="-122"/>
              </a:rPr>
              <a:t>8</a:t>
            </a:r>
            <a:r>
              <a:rPr lang="zh-CN" altLang="zh-CN" b="1" dirty="0" smtClean="0">
                <a:solidFill>
                  <a:schemeClr val="tx1"/>
                </a:solidFill>
                <a:latin typeface="宋体" pitchFamily="2" charset="-122"/>
              </a:rPr>
              <a:t>枚举类型</a:t>
            </a:r>
          </a:p>
        </p:txBody>
      </p:sp>
      <p:sp>
        <p:nvSpPr>
          <p:cNvPr id="1119235" name="Rectangle 3"/>
          <p:cNvSpPr>
            <a:spLocks noGrp="1" noChangeArrowheads="1"/>
          </p:cNvSpPr>
          <p:nvPr>
            <p:ph type="body" idx="1"/>
          </p:nvPr>
        </p:nvSpPr>
        <p:spPr/>
        <p:txBody>
          <a:bodyPr/>
          <a:lstStyle/>
          <a:p>
            <a:pPr eaLnBrk="1" hangingPunct="1"/>
            <a:r>
              <a:rPr lang="zh-CN" altLang="zh-CN" b="1" dirty="0" smtClean="0">
                <a:latin typeface="宋体" pitchFamily="2" charset="-122"/>
              </a:rPr>
              <a:t>定义：</a:t>
            </a:r>
          </a:p>
          <a:p>
            <a:pPr lvl="1" eaLnBrk="1" hangingPunct="1"/>
            <a:r>
              <a:rPr lang="zh-CN" altLang="zh-CN" b="1" dirty="0" smtClean="0">
                <a:latin typeface="宋体" pitchFamily="2" charset="-122"/>
              </a:rPr>
              <a:t>通过枚举一个类型的值域来定义一个数据类型，值域是通过在枚举声明时所指定的一组文字量（又称枚举常量）指定的。</a:t>
            </a:r>
          </a:p>
          <a:p>
            <a:pPr eaLnBrk="1" hangingPunct="1"/>
            <a:r>
              <a:rPr lang="zh-CN" altLang="zh-CN" b="1" dirty="0" smtClean="0">
                <a:latin typeface="宋体" pitchFamily="2" charset="-122"/>
              </a:rPr>
              <a:t>语法形式：</a:t>
            </a:r>
          </a:p>
          <a:p>
            <a:pPr lvl="1" eaLnBrk="1" hangingPunct="1"/>
            <a:r>
              <a:rPr lang="en-US" altLang="zh-CN" b="1" dirty="0" err="1" smtClean="0">
                <a:latin typeface="宋体" pitchFamily="2" charset="-122"/>
              </a:rPr>
              <a:t>enum</a:t>
            </a:r>
            <a:r>
              <a:rPr lang="en-US" altLang="zh-CN" b="1" dirty="0" smtClean="0">
                <a:latin typeface="宋体" pitchFamily="2" charset="-122"/>
              </a:rPr>
              <a:t> </a:t>
            </a:r>
            <a:r>
              <a:rPr lang="zh-CN" altLang="zh-CN" b="1" dirty="0" smtClean="0">
                <a:latin typeface="宋体" pitchFamily="2" charset="-122"/>
              </a:rPr>
              <a:t>标识符 {标识符1，标识符2，标识符3，。。。标识符</a:t>
            </a:r>
            <a:r>
              <a:rPr lang="en-US" altLang="zh-CN" b="1" dirty="0" smtClean="0">
                <a:latin typeface="宋体" pitchFamily="2" charset="-122"/>
              </a:rPr>
              <a:t>n};</a:t>
            </a:r>
            <a:endParaRPr lang="zh-CN" altLang="en-US" sz="2400" dirty="0" smtClean="0"/>
          </a:p>
        </p:txBody>
      </p:sp>
    </p:spTree>
    <p:extLst>
      <p:ext uri="{BB962C8B-B14F-4D97-AF65-F5344CB8AC3E}">
        <p14:creationId xmlns:p14="http://schemas.microsoft.com/office/powerpoint/2010/main" val="2197454558"/>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9234"/>
                                        </p:tgtEl>
                                        <p:attrNameLst>
                                          <p:attrName>style.visibility</p:attrName>
                                        </p:attrNameLst>
                                      </p:cBhvr>
                                      <p:to>
                                        <p:strVal val="visible"/>
                                      </p:to>
                                    </p:set>
                                    <p:anim calcmode="lin" valueType="num">
                                      <p:cBhvr additive="base">
                                        <p:cTn id="7" dur="500" fill="hold"/>
                                        <p:tgtEl>
                                          <p:spTgt spid="1119234"/>
                                        </p:tgtEl>
                                        <p:attrNameLst>
                                          <p:attrName>ppt_x</p:attrName>
                                        </p:attrNameLst>
                                      </p:cBhvr>
                                      <p:tavLst>
                                        <p:tav tm="0">
                                          <p:val>
                                            <p:strVal val="1+#ppt_w/2"/>
                                          </p:val>
                                        </p:tav>
                                        <p:tav tm="100000">
                                          <p:val>
                                            <p:strVal val="#ppt_x"/>
                                          </p:val>
                                        </p:tav>
                                      </p:tavLst>
                                    </p:anim>
                                    <p:anim calcmode="lin" valueType="num">
                                      <p:cBhvr additive="base">
                                        <p:cTn id="8" dur="500" fill="hold"/>
                                        <p:tgtEl>
                                          <p:spTgt spid="11192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9235">
                                            <p:txEl>
                                              <p:pRg st="0" end="0"/>
                                            </p:txEl>
                                          </p:spTgt>
                                        </p:tgtEl>
                                        <p:attrNameLst>
                                          <p:attrName>style.visibility</p:attrName>
                                        </p:attrNameLst>
                                      </p:cBhvr>
                                      <p:to>
                                        <p:strVal val="visible"/>
                                      </p:to>
                                    </p:set>
                                    <p:anim calcmode="lin" valueType="num">
                                      <p:cBhvr additive="base">
                                        <p:cTn id="13" dur="500" fill="hold"/>
                                        <p:tgtEl>
                                          <p:spTgt spid="111923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92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5" presetID="2" presetClass="entr" presetSubtype="2" fill="hold" grpId="0" nodeType="withEffect">
                                  <p:stCondLst>
                                    <p:cond delay="0"/>
                                  </p:stCondLst>
                                  <p:childTnLst>
                                    <p:set>
                                      <p:cBhvr>
                                        <p:cTn id="16" dur="1" fill="hold">
                                          <p:stCondLst>
                                            <p:cond delay="0"/>
                                          </p:stCondLst>
                                        </p:cTn>
                                        <p:tgtEl>
                                          <p:spTgt spid="1119235">
                                            <p:txEl>
                                              <p:pRg st="1" end="1"/>
                                            </p:txEl>
                                          </p:spTgt>
                                        </p:tgtEl>
                                        <p:attrNameLst>
                                          <p:attrName>style.visibility</p:attrName>
                                        </p:attrNameLst>
                                      </p:cBhvr>
                                      <p:to>
                                        <p:strVal val="visible"/>
                                      </p:to>
                                    </p:set>
                                    <p:anim calcmode="lin" valueType="num">
                                      <p:cBhvr additive="base">
                                        <p:cTn id="17" dur="500" fill="hold"/>
                                        <p:tgtEl>
                                          <p:spTgt spid="1119235">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1192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119235">
                                            <p:txEl>
                                              <p:pRg st="2" end="2"/>
                                            </p:txEl>
                                          </p:spTgt>
                                        </p:tgtEl>
                                        <p:attrNameLst>
                                          <p:attrName>style.visibility</p:attrName>
                                        </p:attrNameLst>
                                      </p:cBhvr>
                                      <p:to>
                                        <p:strVal val="visible"/>
                                      </p:to>
                                    </p:set>
                                    <p:anim calcmode="lin" valueType="num">
                                      <p:cBhvr additive="base">
                                        <p:cTn id="23" dur="500" fill="hold"/>
                                        <p:tgtEl>
                                          <p:spTgt spid="1119235">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1192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5" presetID="2" presetClass="entr" presetSubtype="2" fill="hold" grpId="0" nodeType="withEffect">
                                  <p:stCondLst>
                                    <p:cond delay="0"/>
                                  </p:stCondLst>
                                  <p:childTnLst>
                                    <p:set>
                                      <p:cBhvr>
                                        <p:cTn id="26" dur="1" fill="hold">
                                          <p:stCondLst>
                                            <p:cond delay="0"/>
                                          </p:stCondLst>
                                        </p:cTn>
                                        <p:tgtEl>
                                          <p:spTgt spid="1119235">
                                            <p:txEl>
                                              <p:pRg st="3" end="3"/>
                                            </p:txEl>
                                          </p:spTgt>
                                        </p:tgtEl>
                                        <p:attrNameLst>
                                          <p:attrName>style.visibility</p:attrName>
                                        </p:attrNameLst>
                                      </p:cBhvr>
                                      <p:to>
                                        <p:strVal val="visible"/>
                                      </p:to>
                                    </p:set>
                                    <p:anim calcmode="lin" valueType="num">
                                      <p:cBhvr additive="base">
                                        <p:cTn id="27" dur="500" fill="hold"/>
                                        <p:tgtEl>
                                          <p:spTgt spid="1119235">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1192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9234" grpId="0" autoUpdateAnimBg="0"/>
      <p:bldP spid="111923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D41ABAA-CBF0-4482-A3DF-00FE58FC8D9E}" type="slidenum">
              <a:rPr kumimoji="0" lang="zh-CN" altLang="en-US" sz="1400"/>
              <a:pPr eaLnBrk="1" hangingPunct="1"/>
              <a:t>38</a:t>
            </a:fld>
            <a:endParaRPr kumimoji="0" lang="en-US" altLang="zh-CN" sz="1400"/>
          </a:p>
        </p:txBody>
      </p:sp>
      <p:sp>
        <p:nvSpPr>
          <p:cNvPr id="1121282" name="Rectangle 2"/>
          <p:cNvSpPr>
            <a:spLocks noGrp="1" noChangeArrowheads="1"/>
          </p:cNvSpPr>
          <p:nvPr>
            <p:ph type="title"/>
          </p:nvPr>
        </p:nvSpPr>
        <p:spPr/>
        <p:txBody>
          <a:bodyPr/>
          <a:lstStyle/>
          <a:p>
            <a:pPr eaLnBrk="1" hangingPunct="1">
              <a:defRPr/>
            </a:pPr>
            <a:r>
              <a:rPr lang="zh-CN" altLang="en-US" b="1" smtClean="0">
                <a:solidFill>
                  <a:schemeClr val="tx1"/>
                </a:solidFill>
                <a:latin typeface="宋体" pitchFamily="2" charset="-122"/>
              </a:rPr>
              <a:t>1</a:t>
            </a:r>
            <a:r>
              <a:rPr lang="zh-CN" altLang="zh-CN" b="1" smtClean="0">
                <a:solidFill>
                  <a:schemeClr val="tx1"/>
                </a:solidFill>
                <a:latin typeface="宋体" pitchFamily="2" charset="-122"/>
              </a:rPr>
              <a:t>.</a:t>
            </a:r>
            <a:r>
              <a:rPr lang="zh-CN" altLang="en-US" b="1" smtClean="0">
                <a:solidFill>
                  <a:schemeClr val="tx1"/>
                </a:solidFill>
                <a:latin typeface="宋体" pitchFamily="2" charset="-122"/>
              </a:rPr>
              <a:t>9</a:t>
            </a:r>
            <a:r>
              <a:rPr lang="zh-CN" altLang="zh-CN" b="1" smtClean="0">
                <a:solidFill>
                  <a:schemeClr val="tx1"/>
                </a:solidFill>
                <a:latin typeface="宋体" pitchFamily="2" charset="-122"/>
              </a:rPr>
              <a:t>表达式</a:t>
            </a:r>
          </a:p>
        </p:txBody>
      </p:sp>
      <p:sp>
        <p:nvSpPr>
          <p:cNvPr id="1121283" name="Rectangle 3"/>
          <p:cNvSpPr>
            <a:spLocks noGrp="1" noChangeArrowheads="1"/>
          </p:cNvSpPr>
          <p:nvPr>
            <p:ph type="body" idx="1"/>
          </p:nvPr>
        </p:nvSpPr>
        <p:spPr/>
        <p:txBody>
          <a:bodyPr/>
          <a:lstStyle/>
          <a:p>
            <a:pPr eaLnBrk="1" hangingPunct="1"/>
            <a:r>
              <a:rPr lang="zh-CN" altLang="zh-CN" sz="2800" b="1" dirty="0" smtClean="0">
                <a:latin typeface="宋体" pitchFamily="2" charset="-122"/>
              </a:rPr>
              <a:t>表达式由操作数和操作符组成，操作符分：</a:t>
            </a:r>
          </a:p>
          <a:p>
            <a:pPr lvl="1" eaLnBrk="1" hangingPunct="1"/>
            <a:r>
              <a:rPr lang="zh-CN" altLang="zh-CN" sz="2400" b="1" dirty="0" smtClean="0">
                <a:latin typeface="宋体" pitchFamily="2" charset="-122"/>
              </a:rPr>
              <a:t>算术操作符</a:t>
            </a:r>
            <a:r>
              <a:rPr lang="zh-CN" altLang="en-US" sz="2400" b="1" dirty="0" smtClean="0">
                <a:latin typeface="宋体" pitchFamily="2" charset="-122"/>
              </a:rPr>
              <a:t>：</a:t>
            </a:r>
            <a:r>
              <a:rPr lang="en-US" altLang="zh-CN" sz="2400" b="1" dirty="0" smtClean="0">
                <a:latin typeface="宋体" pitchFamily="2" charset="-122"/>
              </a:rPr>
              <a:t>+</a:t>
            </a:r>
            <a:r>
              <a:rPr lang="zh-CN" altLang="en-US" sz="2400" b="1" dirty="0" smtClean="0">
                <a:latin typeface="宋体" pitchFamily="2" charset="-122"/>
              </a:rPr>
              <a:t>、</a:t>
            </a:r>
            <a:r>
              <a:rPr lang="en-US" altLang="zh-CN" sz="2400" b="1" dirty="0" smtClean="0">
                <a:latin typeface="宋体" pitchFamily="2" charset="-122"/>
              </a:rPr>
              <a:t>-</a:t>
            </a:r>
            <a:r>
              <a:rPr lang="zh-CN" altLang="en-US" sz="2400" b="1" dirty="0" smtClean="0">
                <a:latin typeface="宋体" pitchFamily="2" charset="-122"/>
              </a:rPr>
              <a:t>、*、</a:t>
            </a:r>
            <a:r>
              <a:rPr lang="en-US" altLang="zh-CN" sz="2400" b="1" dirty="0" smtClean="0">
                <a:latin typeface="宋体" pitchFamily="2" charset="-122"/>
              </a:rPr>
              <a:t>/</a:t>
            </a:r>
            <a:r>
              <a:rPr lang="zh-CN" altLang="en-US" sz="2400" b="1" dirty="0" smtClean="0">
                <a:latin typeface="宋体" pitchFamily="2" charset="-122"/>
              </a:rPr>
              <a:t>、</a:t>
            </a:r>
            <a:r>
              <a:rPr lang="en-US" altLang="zh-CN" sz="2400" b="1" dirty="0" smtClean="0">
                <a:latin typeface="宋体" pitchFamily="2" charset="-122"/>
              </a:rPr>
              <a:t>%</a:t>
            </a:r>
            <a:r>
              <a:rPr lang="zh-CN" altLang="en-US" sz="2400" b="1" dirty="0" smtClean="0">
                <a:latin typeface="宋体" pitchFamily="2" charset="-122"/>
              </a:rPr>
              <a:t>、</a:t>
            </a:r>
            <a:r>
              <a:rPr lang="en-US" altLang="zh-CN" sz="2400" b="1" dirty="0" smtClean="0">
                <a:latin typeface="宋体" pitchFamily="2" charset="-122"/>
              </a:rPr>
              <a:t>++</a:t>
            </a:r>
            <a:r>
              <a:rPr lang="zh-CN" altLang="en-US" sz="2400" b="1" dirty="0" smtClean="0">
                <a:latin typeface="宋体" pitchFamily="2" charset="-122"/>
              </a:rPr>
              <a:t>、</a:t>
            </a:r>
            <a:r>
              <a:rPr lang="en-US" altLang="zh-CN" sz="2400" b="1" dirty="0" smtClean="0">
                <a:latin typeface="宋体" pitchFamily="2" charset="-122"/>
              </a:rPr>
              <a:t>--</a:t>
            </a:r>
            <a:endParaRPr lang="zh-CN" altLang="zh-CN" sz="2400" b="1" dirty="0" smtClean="0">
              <a:latin typeface="宋体" pitchFamily="2" charset="-122"/>
            </a:endParaRPr>
          </a:p>
          <a:p>
            <a:pPr lvl="1" eaLnBrk="1" hangingPunct="1"/>
            <a:r>
              <a:rPr lang="zh-CN" altLang="zh-CN" sz="2400" b="1" dirty="0" smtClean="0">
                <a:latin typeface="宋体" pitchFamily="2" charset="-122"/>
              </a:rPr>
              <a:t>关系操作符</a:t>
            </a:r>
            <a:r>
              <a:rPr lang="zh-CN" altLang="en-US" sz="2400" b="1" dirty="0" smtClean="0">
                <a:latin typeface="宋体" pitchFamily="2" charset="-122"/>
              </a:rPr>
              <a:t>：</a:t>
            </a:r>
            <a:r>
              <a:rPr lang="en-US" altLang="zh-CN" sz="2400" b="1" dirty="0" smtClean="0">
                <a:latin typeface="宋体" pitchFamily="2" charset="-122"/>
              </a:rPr>
              <a:t>&gt;</a:t>
            </a:r>
            <a:r>
              <a:rPr lang="zh-CN" altLang="en-US" sz="2400" b="1" dirty="0" smtClean="0">
                <a:latin typeface="宋体" pitchFamily="2" charset="-122"/>
              </a:rPr>
              <a:t>、</a:t>
            </a:r>
            <a:r>
              <a:rPr lang="en-US" altLang="zh-CN" sz="2400" b="1" dirty="0" smtClean="0">
                <a:latin typeface="宋体" pitchFamily="2" charset="-122"/>
              </a:rPr>
              <a:t>&lt;</a:t>
            </a:r>
            <a:r>
              <a:rPr lang="zh-CN" altLang="en-US" sz="2400" b="1" dirty="0" smtClean="0">
                <a:latin typeface="宋体" pitchFamily="2" charset="-122"/>
              </a:rPr>
              <a:t>、</a:t>
            </a:r>
            <a:r>
              <a:rPr lang="en-US" altLang="zh-CN" sz="2400" b="1" dirty="0" smtClean="0">
                <a:latin typeface="宋体" pitchFamily="2" charset="-122"/>
              </a:rPr>
              <a:t>==</a:t>
            </a:r>
            <a:r>
              <a:rPr lang="zh-CN" altLang="en-US" sz="2400" b="1" dirty="0" smtClean="0">
                <a:latin typeface="宋体" pitchFamily="2" charset="-122"/>
              </a:rPr>
              <a:t>、</a:t>
            </a:r>
            <a:r>
              <a:rPr lang="en-US" altLang="zh-CN" sz="2400" b="1" dirty="0" smtClean="0">
                <a:latin typeface="宋体" pitchFamily="2" charset="-122"/>
              </a:rPr>
              <a:t>&gt;=</a:t>
            </a:r>
            <a:r>
              <a:rPr lang="zh-CN" altLang="en-US" sz="2400" b="1" dirty="0" smtClean="0">
                <a:latin typeface="宋体" pitchFamily="2" charset="-122"/>
              </a:rPr>
              <a:t>、</a:t>
            </a:r>
            <a:r>
              <a:rPr lang="en-US" altLang="zh-CN" sz="2400" b="1" dirty="0" smtClean="0">
                <a:latin typeface="宋体" pitchFamily="2" charset="-122"/>
              </a:rPr>
              <a:t>&lt;=</a:t>
            </a:r>
            <a:r>
              <a:rPr lang="zh-CN" altLang="en-US" sz="2400" b="1" dirty="0" smtClean="0">
                <a:latin typeface="宋体" pitchFamily="2" charset="-122"/>
              </a:rPr>
              <a:t>、</a:t>
            </a:r>
            <a:r>
              <a:rPr lang="en-US" altLang="zh-CN" sz="2400" b="1" dirty="0" smtClean="0">
                <a:latin typeface="宋体" pitchFamily="2" charset="-122"/>
              </a:rPr>
              <a:t>!=</a:t>
            </a:r>
            <a:endParaRPr lang="zh-CN" altLang="zh-CN" sz="2400" b="1" dirty="0" smtClean="0">
              <a:latin typeface="宋体" pitchFamily="2" charset="-122"/>
            </a:endParaRPr>
          </a:p>
          <a:p>
            <a:pPr lvl="1" eaLnBrk="1" hangingPunct="1"/>
            <a:r>
              <a:rPr lang="zh-CN" altLang="zh-CN" sz="2400" b="1" dirty="0" smtClean="0">
                <a:latin typeface="宋体" pitchFamily="2" charset="-122"/>
              </a:rPr>
              <a:t>逻辑操作符</a:t>
            </a:r>
            <a:r>
              <a:rPr lang="zh-CN" altLang="en-US" sz="2400" b="1" dirty="0" smtClean="0">
                <a:latin typeface="宋体" pitchFamily="2" charset="-122"/>
              </a:rPr>
              <a:t>：</a:t>
            </a:r>
            <a:r>
              <a:rPr lang="en-US" altLang="zh-CN" sz="2400" b="1" dirty="0" smtClean="0">
                <a:latin typeface="宋体" pitchFamily="2" charset="-122"/>
              </a:rPr>
              <a:t>&amp;&amp;</a:t>
            </a:r>
            <a:r>
              <a:rPr lang="zh-CN" altLang="en-US" sz="2400" b="1" dirty="0" smtClean="0">
                <a:latin typeface="宋体" pitchFamily="2" charset="-122"/>
              </a:rPr>
              <a:t>、</a:t>
            </a:r>
            <a:r>
              <a:rPr lang="en-US" altLang="zh-CN" sz="2400" b="1" dirty="0" smtClean="0">
                <a:latin typeface="宋体" pitchFamily="2" charset="-122"/>
              </a:rPr>
              <a:t>||</a:t>
            </a:r>
            <a:r>
              <a:rPr lang="zh-CN" altLang="en-US" sz="2400" b="1" dirty="0" smtClean="0">
                <a:latin typeface="宋体" pitchFamily="2" charset="-122"/>
              </a:rPr>
              <a:t>、</a:t>
            </a:r>
            <a:r>
              <a:rPr lang="en-US" altLang="zh-CN" sz="2400" b="1" dirty="0" smtClean="0">
                <a:latin typeface="宋体" pitchFamily="2" charset="-122"/>
              </a:rPr>
              <a:t>!</a:t>
            </a:r>
            <a:endParaRPr lang="zh-CN" altLang="zh-CN" sz="2400" b="1" dirty="0" smtClean="0">
              <a:latin typeface="宋体" pitchFamily="2" charset="-122"/>
            </a:endParaRPr>
          </a:p>
          <a:p>
            <a:pPr lvl="1" eaLnBrk="1" hangingPunct="1"/>
            <a:r>
              <a:rPr lang="zh-CN" altLang="zh-CN" sz="2400" b="1" dirty="0" smtClean="0">
                <a:latin typeface="宋体" pitchFamily="2" charset="-122"/>
              </a:rPr>
              <a:t>逗号表达式</a:t>
            </a:r>
            <a:r>
              <a:rPr lang="zh-CN" altLang="en-US" sz="2400" b="1" dirty="0" smtClean="0">
                <a:latin typeface="宋体" pitchFamily="2" charset="-122"/>
              </a:rPr>
              <a:t>：</a:t>
            </a:r>
            <a:r>
              <a:rPr lang="en-US" altLang="zh-CN" sz="2400" b="1" dirty="0" smtClean="0">
                <a:latin typeface="宋体" pitchFamily="2" charset="-122"/>
              </a:rPr>
              <a:t>?:</a:t>
            </a:r>
            <a:endParaRPr lang="zh-CN" altLang="zh-CN" sz="2400" b="1" dirty="0" smtClean="0">
              <a:latin typeface="宋体" pitchFamily="2" charset="-122"/>
            </a:endParaRPr>
          </a:p>
          <a:p>
            <a:pPr lvl="1" eaLnBrk="1" hangingPunct="1"/>
            <a:r>
              <a:rPr lang="en-US" altLang="zh-CN" sz="2400" b="1" dirty="0" err="1" smtClean="0">
                <a:latin typeface="宋体" pitchFamily="2" charset="-122"/>
              </a:rPr>
              <a:t>sizeof</a:t>
            </a:r>
            <a:r>
              <a:rPr lang="zh-CN" altLang="zh-CN" sz="2400" b="1" dirty="0" smtClean="0">
                <a:latin typeface="宋体" pitchFamily="2" charset="-122"/>
              </a:rPr>
              <a:t>操作符</a:t>
            </a:r>
            <a:r>
              <a:rPr lang="zh-CN" altLang="en-US" sz="2400" b="1" dirty="0" smtClean="0">
                <a:latin typeface="宋体" pitchFamily="2" charset="-122"/>
              </a:rPr>
              <a:t>：</a:t>
            </a:r>
            <a:r>
              <a:rPr lang="en-US" altLang="zh-CN" sz="2400" b="1" dirty="0" err="1" smtClean="0">
                <a:solidFill>
                  <a:srgbClr val="FF0000"/>
                </a:solidFill>
                <a:latin typeface="宋体" pitchFamily="2" charset="-122"/>
              </a:rPr>
              <a:t>sizeof</a:t>
            </a:r>
            <a:r>
              <a:rPr lang="en-US" altLang="zh-CN" sz="2400" b="1" dirty="0" smtClean="0">
                <a:solidFill>
                  <a:srgbClr val="FF0000"/>
                </a:solidFill>
                <a:latin typeface="宋体" pitchFamily="2" charset="-122"/>
              </a:rPr>
              <a:t> (</a:t>
            </a:r>
            <a:r>
              <a:rPr lang="zh-CN" altLang="en-US" sz="2400" b="1" dirty="0" smtClean="0">
                <a:solidFill>
                  <a:srgbClr val="FF0000"/>
                </a:solidFill>
                <a:latin typeface="宋体" pitchFamily="2" charset="-122"/>
              </a:rPr>
              <a:t>它是个算符）</a:t>
            </a:r>
            <a:endParaRPr lang="zh-CN" altLang="zh-CN" sz="2400" b="1" dirty="0" smtClean="0">
              <a:solidFill>
                <a:srgbClr val="FF0000"/>
              </a:solidFill>
              <a:latin typeface="宋体" pitchFamily="2" charset="-122"/>
            </a:endParaRPr>
          </a:p>
          <a:p>
            <a:pPr lvl="1" eaLnBrk="1" hangingPunct="1"/>
            <a:r>
              <a:rPr lang="zh-CN" altLang="zh-CN" sz="2400" b="1" dirty="0" smtClean="0">
                <a:latin typeface="宋体" pitchFamily="2" charset="-122"/>
              </a:rPr>
              <a:t>位操作符</a:t>
            </a:r>
            <a:r>
              <a:rPr lang="zh-CN" altLang="en-US" sz="2400" b="1" dirty="0" smtClean="0">
                <a:latin typeface="宋体" pitchFamily="2" charset="-122"/>
              </a:rPr>
              <a:t>：</a:t>
            </a:r>
            <a:r>
              <a:rPr lang="en-US" altLang="zh-CN" sz="2400" b="1" dirty="0" smtClean="0">
                <a:latin typeface="宋体" pitchFamily="2" charset="-122"/>
              </a:rPr>
              <a:t>&amp;</a:t>
            </a:r>
            <a:r>
              <a:rPr lang="zh-CN" altLang="en-US" sz="2400" b="1" dirty="0" smtClean="0">
                <a:latin typeface="宋体" pitchFamily="2" charset="-122"/>
              </a:rPr>
              <a:t>、</a:t>
            </a:r>
            <a:r>
              <a:rPr lang="en-US" altLang="zh-CN" sz="2400" b="1" dirty="0" smtClean="0">
                <a:latin typeface="宋体" pitchFamily="2" charset="-122"/>
              </a:rPr>
              <a:t>|</a:t>
            </a:r>
            <a:r>
              <a:rPr lang="zh-CN" altLang="en-US" sz="2400" b="1" dirty="0" smtClean="0">
                <a:latin typeface="宋体" pitchFamily="2" charset="-122"/>
              </a:rPr>
              <a:t>、</a:t>
            </a:r>
            <a:r>
              <a:rPr lang="en-US" altLang="zh-CN" sz="2400" b="1" dirty="0" smtClean="0">
                <a:latin typeface="宋体" pitchFamily="2" charset="-122"/>
              </a:rPr>
              <a:t>~</a:t>
            </a:r>
            <a:endParaRPr lang="zh-CN" altLang="zh-CN" sz="2400" b="1" dirty="0" smtClean="0">
              <a:latin typeface="宋体" pitchFamily="2" charset="-122"/>
            </a:endParaRPr>
          </a:p>
          <a:p>
            <a:pPr lvl="1" eaLnBrk="1" hangingPunct="1"/>
            <a:r>
              <a:rPr lang="zh-CN" altLang="zh-CN" sz="2400" b="1" dirty="0" smtClean="0">
                <a:latin typeface="宋体" pitchFamily="2" charset="-122"/>
              </a:rPr>
              <a:t>赋值操作符</a:t>
            </a:r>
            <a:r>
              <a:rPr lang="zh-CN" altLang="en-US" sz="2400" b="1" dirty="0" smtClean="0">
                <a:latin typeface="宋体" pitchFamily="2" charset="-122"/>
              </a:rPr>
              <a:t>：</a:t>
            </a:r>
            <a:r>
              <a:rPr lang="en-US" altLang="zh-CN" sz="2400" b="1" dirty="0" smtClean="0">
                <a:latin typeface="宋体" pitchFamily="2" charset="-122"/>
              </a:rPr>
              <a:t>=</a:t>
            </a:r>
            <a:endParaRPr lang="zh-CN" altLang="zh-CN" sz="2400" b="1" dirty="0" smtClean="0">
              <a:latin typeface="宋体" pitchFamily="2" charset="-122"/>
            </a:endParaRPr>
          </a:p>
        </p:txBody>
      </p:sp>
    </p:spTree>
    <p:extLst>
      <p:ext uri="{BB962C8B-B14F-4D97-AF65-F5344CB8AC3E}">
        <p14:creationId xmlns:p14="http://schemas.microsoft.com/office/powerpoint/2010/main" val="3154916484"/>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1282"/>
                                        </p:tgtEl>
                                        <p:attrNameLst>
                                          <p:attrName>style.visibility</p:attrName>
                                        </p:attrNameLst>
                                      </p:cBhvr>
                                      <p:to>
                                        <p:strVal val="visible"/>
                                      </p:to>
                                    </p:set>
                                    <p:anim calcmode="lin" valueType="num">
                                      <p:cBhvr additive="base">
                                        <p:cTn id="7" dur="500" fill="hold"/>
                                        <p:tgtEl>
                                          <p:spTgt spid="1121282"/>
                                        </p:tgtEl>
                                        <p:attrNameLst>
                                          <p:attrName>ppt_x</p:attrName>
                                        </p:attrNameLst>
                                      </p:cBhvr>
                                      <p:tavLst>
                                        <p:tav tm="0">
                                          <p:val>
                                            <p:strVal val="1+#ppt_w/2"/>
                                          </p:val>
                                        </p:tav>
                                        <p:tav tm="100000">
                                          <p:val>
                                            <p:strVal val="#ppt_x"/>
                                          </p:val>
                                        </p:tav>
                                      </p:tavLst>
                                    </p:anim>
                                    <p:anim calcmode="lin" valueType="num">
                                      <p:cBhvr additive="base">
                                        <p:cTn id="8" dur="500" fill="hold"/>
                                        <p:tgtEl>
                                          <p:spTgt spid="11212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1283">
                                            <p:txEl>
                                              <p:pRg st="0" end="0"/>
                                            </p:txEl>
                                          </p:spTgt>
                                        </p:tgtEl>
                                        <p:attrNameLst>
                                          <p:attrName>style.visibility</p:attrName>
                                        </p:attrNameLst>
                                      </p:cBhvr>
                                      <p:to>
                                        <p:strVal val="visible"/>
                                      </p:to>
                                    </p:set>
                                    <p:anim calcmode="lin" valueType="num">
                                      <p:cBhvr additive="base">
                                        <p:cTn id="13" dur="500" fill="hold"/>
                                        <p:tgtEl>
                                          <p:spTgt spid="112128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128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5" presetID="2" presetClass="entr" presetSubtype="2" fill="hold" grpId="0" nodeType="withEffect">
                                  <p:stCondLst>
                                    <p:cond delay="0"/>
                                  </p:stCondLst>
                                  <p:childTnLst>
                                    <p:set>
                                      <p:cBhvr>
                                        <p:cTn id="16" dur="1" fill="hold">
                                          <p:stCondLst>
                                            <p:cond delay="0"/>
                                          </p:stCondLst>
                                        </p:cTn>
                                        <p:tgtEl>
                                          <p:spTgt spid="1121283">
                                            <p:txEl>
                                              <p:pRg st="1" end="1"/>
                                            </p:txEl>
                                          </p:spTgt>
                                        </p:tgtEl>
                                        <p:attrNameLst>
                                          <p:attrName>style.visibility</p:attrName>
                                        </p:attrNameLst>
                                      </p:cBhvr>
                                      <p:to>
                                        <p:strVal val="visible"/>
                                      </p:to>
                                    </p:set>
                                    <p:anim calcmode="lin" valueType="num">
                                      <p:cBhvr additive="base">
                                        <p:cTn id="17" dur="500" fill="hold"/>
                                        <p:tgtEl>
                                          <p:spTgt spid="1121283">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12128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par>
                                <p:cTn id="19" presetID="2" presetClass="entr" presetSubtype="2" fill="hold" grpId="0" nodeType="withEffect">
                                  <p:stCondLst>
                                    <p:cond delay="0"/>
                                  </p:stCondLst>
                                  <p:childTnLst>
                                    <p:set>
                                      <p:cBhvr>
                                        <p:cTn id="20" dur="1" fill="hold">
                                          <p:stCondLst>
                                            <p:cond delay="0"/>
                                          </p:stCondLst>
                                        </p:cTn>
                                        <p:tgtEl>
                                          <p:spTgt spid="1121283">
                                            <p:txEl>
                                              <p:pRg st="2" end="2"/>
                                            </p:txEl>
                                          </p:spTgt>
                                        </p:tgtEl>
                                        <p:attrNameLst>
                                          <p:attrName>style.visibility</p:attrName>
                                        </p:attrNameLst>
                                      </p:cBhvr>
                                      <p:to>
                                        <p:strVal val="visible"/>
                                      </p:to>
                                    </p:set>
                                    <p:anim calcmode="lin" valueType="num">
                                      <p:cBhvr additive="base">
                                        <p:cTn id="21" dur="500" fill="hold"/>
                                        <p:tgtEl>
                                          <p:spTgt spid="1121283">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12128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par>
                                <p:cTn id="23" presetID="2" presetClass="entr" presetSubtype="2" fill="hold" grpId="0" nodeType="withEffect">
                                  <p:stCondLst>
                                    <p:cond delay="0"/>
                                  </p:stCondLst>
                                  <p:childTnLst>
                                    <p:set>
                                      <p:cBhvr>
                                        <p:cTn id="24" dur="1" fill="hold">
                                          <p:stCondLst>
                                            <p:cond delay="0"/>
                                          </p:stCondLst>
                                        </p:cTn>
                                        <p:tgtEl>
                                          <p:spTgt spid="1121283">
                                            <p:txEl>
                                              <p:pRg st="3" end="3"/>
                                            </p:txEl>
                                          </p:spTgt>
                                        </p:tgtEl>
                                        <p:attrNameLst>
                                          <p:attrName>style.visibility</p:attrName>
                                        </p:attrNameLst>
                                      </p:cBhvr>
                                      <p:to>
                                        <p:strVal val="visible"/>
                                      </p:to>
                                    </p:set>
                                    <p:anim calcmode="lin" valueType="num">
                                      <p:cBhvr additive="base">
                                        <p:cTn id="25" dur="500" fill="hold"/>
                                        <p:tgtEl>
                                          <p:spTgt spid="112128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2128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par>
                                <p:cTn id="27" presetID="2" presetClass="entr" presetSubtype="2" fill="hold" grpId="0" nodeType="withEffect">
                                  <p:stCondLst>
                                    <p:cond delay="0"/>
                                  </p:stCondLst>
                                  <p:childTnLst>
                                    <p:set>
                                      <p:cBhvr>
                                        <p:cTn id="28" dur="1" fill="hold">
                                          <p:stCondLst>
                                            <p:cond delay="0"/>
                                          </p:stCondLst>
                                        </p:cTn>
                                        <p:tgtEl>
                                          <p:spTgt spid="1121283">
                                            <p:txEl>
                                              <p:pRg st="4" end="4"/>
                                            </p:txEl>
                                          </p:spTgt>
                                        </p:tgtEl>
                                        <p:attrNameLst>
                                          <p:attrName>style.visibility</p:attrName>
                                        </p:attrNameLst>
                                      </p:cBhvr>
                                      <p:to>
                                        <p:strVal val="visible"/>
                                      </p:to>
                                    </p:set>
                                    <p:anim calcmode="lin" valueType="num">
                                      <p:cBhvr additive="base">
                                        <p:cTn id="29" dur="500" fill="hold"/>
                                        <p:tgtEl>
                                          <p:spTgt spid="1121283">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12128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par>
                                <p:cTn id="31" presetID="2" presetClass="entr" presetSubtype="2" fill="hold" grpId="0" nodeType="withEffect">
                                  <p:stCondLst>
                                    <p:cond delay="0"/>
                                  </p:stCondLst>
                                  <p:childTnLst>
                                    <p:set>
                                      <p:cBhvr>
                                        <p:cTn id="32" dur="1" fill="hold">
                                          <p:stCondLst>
                                            <p:cond delay="0"/>
                                          </p:stCondLst>
                                        </p:cTn>
                                        <p:tgtEl>
                                          <p:spTgt spid="1121283">
                                            <p:txEl>
                                              <p:pRg st="5" end="5"/>
                                            </p:txEl>
                                          </p:spTgt>
                                        </p:tgtEl>
                                        <p:attrNameLst>
                                          <p:attrName>style.visibility</p:attrName>
                                        </p:attrNameLst>
                                      </p:cBhvr>
                                      <p:to>
                                        <p:strVal val="visible"/>
                                      </p:to>
                                    </p:set>
                                    <p:anim calcmode="lin" valueType="num">
                                      <p:cBhvr additive="base">
                                        <p:cTn id="33" dur="500" fill="hold"/>
                                        <p:tgtEl>
                                          <p:spTgt spid="1121283">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12128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par>
                                <p:cTn id="35" presetID="2" presetClass="entr" presetSubtype="2" fill="hold" grpId="0" nodeType="withEffect">
                                  <p:stCondLst>
                                    <p:cond delay="0"/>
                                  </p:stCondLst>
                                  <p:childTnLst>
                                    <p:set>
                                      <p:cBhvr>
                                        <p:cTn id="36" dur="1" fill="hold">
                                          <p:stCondLst>
                                            <p:cond delay="0"/>
                                          </p:stCondLst>
                                        </p:cTn>
                                        <p:tgtEl>
                                          <p:spTgt spid="1121283">
                                            <p:txEl>
                                              <p:pRg st="6" end="6"/>
                                            </p:txEl>
                                          </p:spTgt>
                                        </p:tgtEl>
                                        <p:attrNameLst>
                                          <p:attrName>style.visibility</p:attrName>
                                        </p:attrNameLst>
                                      </p:cBhvr>
                                      <p:to>
                                        <p:strVal val="visible"/>
                                      </p:to>
                                    </p:set>
                                    <p:anim calcmode="lin" valueType="num">
                                      <p:cBhvr additive="base">
                                        <p:cTn id="37" dur="500" fill="hold"/>
                                        <p:tgtEl>
                                          <p:spTgt spid="112128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2128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par>
                                <p:cTn id="39" presetID="2" presetClass="entr" presetSubtype="2" fill="hold" grpId="0" nodeType="withEffect">
                                  <p:stCondLst>
                                    <p:cond delay="0"/>
                                  </p:stCondLst>
                                  <p:childTnLst>
                                    <p:set>
                                      <p:cBhvr>
                                        <p:cTn id="40" dur="1" fill="hold">
                                          <p:stCondLst>
                                            <p:cond delay="0"/>
                                          </p:stCondLst>
                                        </p:cTn>
                                        <p:tgtEl>
                                          <p:spTgt spid="1121283">
                                            <p:txEl>
                                              <p:pRg st="7" end="7"/>
                                            </p:txEl>
                                          </p:spTgt>
                                        </p:tgtEl>
                                        <p:attrNameLst>
                                          <p:attrName>style.visibility</p:attrName>
                                        </p:attrNameLst>
                                      </p:cBhvr>
                                      <p:to>
                                        <p:strVal val="visible"/>
                                      </p:to>
                                    </p:set>
                                    <p:anim calcmode="lin" valueType="num">
                                      <p:cBhvr additive="base">
                                        <p:cTn id="41" dur="500" fill="hold"/>
                                        <p:tgtEl>
                                          <p:spTgt spid="1121283">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12128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1282" grpId="0" autoUpdateAnimBg="0"/>
      <p:bldP spid="112128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2E8A326-AD51-4374-BBDE-B6933E8FA3CF}" type="slidenum">
              <a:rPr kumimoji="0" lang="zh-CN" altLang="en-US" sz="1400"/>
              <a:pPr eaLnBrk="1" hangingPunct="1"/>
              <a:t>39</a:t>
            </a:fld>
            <a:endParaRPr kumimoji="0" lang="en-US" altLang="zh-CN" sz="1400"/>
          </a:p>
        </p:txBody>
      </p:sp>
      <p:sp>
        <p:nvSpPr>
          <p:cNvPr id="1123330" name="Rectangle 2"/>
          <p:cNvSpPr>
            <a:spLocks noGrp="1" noChangeArrowheads="1"/>
          </p:cNvSpPr>
          <p:nvPr>
            <p:ph type="title"/>
          </p:nvPr>
        </p:nvSpPr>
        <p:spPr/>
        <p:txBody>
          <a:bodyPr/>
          <a:lstStyle/>
          <a:p>
            <a:pPr eaLnBrk="1" hangingPunct="1">
              <a:defRPr/>
            </a:pPr>
            <a:r>
              <a:rPr lang="zh-CN" altLang="en-US" b="1" smtClean="0">
                <a:solidFill>
                  <a:schemeClr val="tx1"/>
                </a:solidFill>
                <a:latin typeface="宋体" pitchFamily="2" charset="-122"/>
              </a:rPr>
              <a:t>1</a:t>
            </a:r>
            <a:r>
              <a:rPr lang="zh-CN" altLang="zh-CN" b="1" smtClean="0">
                <a:solidFill>
                  <a:schemeClr val="tx1"/>
                </a:solidFill>
                <a:latin typeface="宋体" pitchFamily="2" charset="-122"/>
              </a:rPr>
              <a:t>.</a:t>
            </a:r>
            <a:r>
              <a:rPr lang="zh-CN" altLang="en-US" b="1" smtClean="0">
                <a:solidFill>
                  <a:schemeClr val="tx1"/>
                </a:solidFill>
                <a:latin typeface="宋体" pitchFamily="2" charset="-122"/>
              </a:rPr>
              <a:t>1</a:t>
            </a:r>
            <a:r>
              <a:rPr lang="en-US" altLang="zh-CN" b="1" smtClean="0">
                <a:solidFill>
                  <a:schemeClr val="tx1"/>
                </a:solidFill>
                <a:latin typeface="宋体" pitchFamily="2" charset="-122"/>
              </a:rPr>
              <a:t>0</a:t>
            </a:r>
            <a:r>
              <a:rPr lang="zh-CN" altLang="zh-CN" b="1" smtClean="0">
                <a:solidFill>
                  <a:schemeClr val="tx1"/>
                </a:solidFill>
                <a:latin typeface="宋体" pitchFamily="2" charset="-122"/>
              </a:rPr>
              <a:t>表达式中的类型强制</a:t>
            </a:r>
          </a:p>
        </p:txBody>
      </p:sp>
      <p:sp>
        <p:nvSpPr>
          <p:cNvPr id="1123331" name="Rectangle 3"/>
          <p:cNvSpPr>
            <a:spLocks noGrp="1" noChangeArrowheads="1"/>
          </p:cNvSpPr>
          <p:nvPr>
            <p:ph type="body" idx="1"/>
          </p:nvPr>
        </p:nvSpPr>
        <p:spPr/>
        <p:txBody>
          <a:bodyPr/>
          <a:lstStyle/>
          <a:p>
            <a:pPr eaLnBrk="1" hangingPunct="1"/>
            <a:r>
              <a:rPr lang="zh-CN" altLang="zh-CN" b="1" dirty="0" smtClean="0">
                <a:latin typeface="宋体" pitchFamily="2" charset="-122"/>
              </a:rPr>
              <a:t>隐含地从一种类型向另一种类型的值的映射。</a:t>
            </a:r>
          </a:p>
          <a:p>
            <a:pPr eaLnBrk="1" hangingPunct="1"/>
            <a:r>
              <a:rPr lang="zh-CN" altLang="zh-CN" b="1" dirty="0" smtClean="0">
                <a:latin typeface="宋体" pitchFamily="2" charset="-122"/>
              </a:rPr>
              <a:t>赋值类型强制</a:t>
            </a:r>
          </a:p>
          <a:p>
            <a:pPr lvl="1" eaLnBrk="1" hangingPunct="1"/>
            <a:r>
              <a:rPr lang="zh-CN" altLang="zh-CN" b="1" dirty="0" smtClean="0">
                <a:latin typeface="宋体" pitchFamily="2" charset="-122"/>
              </a:rPr>
              <a:t>右边的表达式类型映射成</a:t>
            </a:r>
            <a:r>
              <a:rPr lang="zh-CN" altLang="zh-CN" b="1" dirty="0" smtClean="0">
                <a:solidFill>
                  <a:srgbClr val="FF0000"/>
                </a:solidFill>
                <a:latin typeface="宋体" pitchFamily="2" charset="-122"/>
              </a:rPr>
              <a:t>左值</a:t>
            </a:r>
            <a:r>
              <a:rPr lang="zh-CN" altLang="zh-CN" b="1" dirty="0" smtClean="0">
                <a:latin typeface="宋体" pitchFamily="2" charset="-122"/>
              </a:rPr>
              <a:t>的类型。</a:t>
            </a:r>
          </a:p>
          <a:p>
            <a:pPr eaLnBrk="1" hangingPunct="1"/>
            <a:r>
              <a:rPr lang="zh-CN" altLang="zh-CN" b="1" dirty="0" smtClean="0">
                <a:latin typeface="宋体" pitchFamily="2" charset="-122"/>
              </a:rPr>
              <a:t>强制类型转换</a:t>
            </a:r>
          </a:p>
          <a:p>
            <a:pPr lvl="1" eaLnBrk="1" hangingPunct="1"/>
            <a:r>
              <a:rPr lang="en-US" altLang="zh-CN" b="1" dirty="0" err="1" smtClean="0">
                <a:solidFill>
                  <a:srgbClr val="FF0000"/>
                </a:solidFill>
                <a:latin typeface="宋体" pitchFamily="2" charset="-122"/>
              </a:rPr>
              <a:t>static_cast</a:t>
            </a:r>
            <a:r>
              <a:rPr lang="en-US" altLang="zh-CN" b="1" dirty="0" smtClean="0">
                <a:solidFill>
                  <a:srgbClr val="FF0000"/>
                </a:solidFill>
                <a:latin typeface="宋体" pitchFamily="2" charset="-122"/>
              </a:rPr>
              <a:t>&lt;T&gt;(E)</a:t>
            </a:r>
          </a:p>
          <a:p>
            <a:pPr lvl="1" eaLnBrk="1" hangingPunct="1"/>
            <a:r>
              <a:rPr lang="en-US" altLang="zh-CN" b="1" dirty="0" smtClean="0">
                <a:latin typeface="宋体" pitchFamily="2" charset="-122"/>
              </a:rPr>
              <a:t>T(E)</a:t>
            </a:r>
          </a:p>
          <a:p>
            <a:pPr lvl="1" eaLnBrk="1" hangingPunct="1"/>
            <a:r>
              <a:rPr lang="en-US" altLang="zh-CN" b="1" dirty="0" smtClean="0">
                <a:latin typeface="宋体" pitchFamily="2" charset="-122"/>
              </a:rPr>
              <a:t>(T)E</a:t>
            </a:r>
          </a:p>
        </p:txBody>
      </p:sp>
    </p:spTree>
    <p:extLst>
      <p:ext uri="{BB962C8B-B14F-4D97-AF65-F5344CB8AC3E}">
        <p14:creationId xmlns:p14="http://schemas.microsoft.com/office/powerpoint/2010/main" val="2371536252"/>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3330"/>
                                        </p:tgtEl>
                                        <p:attrNameLst>
                                          <p:attrName>style.visibility</p:attrName>
                                        </p:attrNameLst>
                                      </p:cBhvr>
                                      <p:to>
                                        <p:strVal val="visible"/>
                                      </p:to>
                                    </p:set>
                                    <p:anim calcmode="lin" valueType="num">
                                      <p:cBhvr additive="base">
                                        <p:cTn id="7" dur="500" fill="hold"/>
                                        <p:tgtEl>
                                          <p:spTgt spid="1123330"/>
                                        </p:tgtEl>
                                        <p:attrNameLst>
                                          <p:attrName>ppt_x</p:attrName>
                                        </p:attrNameLst>
                                      </p:cBhvr>
                                      <p:tavLst>
                                        <p:tav tm="0">
                                          <p:val>
                                            <p:strVal val="1+#ppt_w/2"/>
                                          </p:val>
                                        </p:tav>
                                        <p:tav tm="100000">
                                          <p:val>
                                            <p:strVal val="#ppt_x"/>
                                          </p:val>
                                        </p:tav>
                                      </p:tavLst>
                                    </p:anim>
                                    <p:anim calcmode="lin" valueType="num">
                                      <p:cBhvr additive="base">
                                        <p:cTn id="8" dur="500" fill="hold"/>
                                        <p:tgtEl>
                                          <p:spTgt spid="11233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3331">
                                            <p:txEl>
                                              <p:pRg st="0" end="0"/>
                                            </p:txEl>
                                          </p:spTgt>
                                        </p:tgtEl>
                                        <p:attrNameLst>
                                          <p:attrName>style.visibility</p:attrName>
                                        </p:attrNameLst>
                                      </p:cBhvr>
                                      <p:to>
                                        <p:strVal val="visible"/>
                                      </p:to>
                                    </p:set>
                                    <p:anim calcmode="lin" valueType="num">
                                      <p:cBhvr additive="base">
                                        <p:cTn id="13" dur="500" fill="hold"/>
                                        <p:tgtEl>
                                          <p:spTgt spid="112333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3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23331">
                                            <p:txEl>
                                              <p:pRg st="1" end="1"/>
                                            </p:txEl>
                                          </p:spTgt>
                                        </p:tgtEl>
                                        <p:attrNameLst>
                                          <p:attrName>style.visibility</p:attrName>
                                        </p:attrNameLst>
                                      </p:cBhvr>
                                      <p:to>
                                        <p:strVal val="visible"/>
                                      </p:to>
                                    </p:set>
                                    <p:anim calcmode="lin" valueType="num">
                                      <p:cBhvr additive="base">
                                        <p:cTn id="19" dur="500" fill="hold"/>
                                        <p:tgtEl>
                                          <p:spTgt spid="112333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23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23331">
                                            <p:txEl>
                                              <p:pRg st="2" end="2"/>
                                            </p:txEl>
                                          </p:spTgt>
                                        </p:tgtEl>
                                        <p:attrNameLst>
                                          <p:attrName>style.visibility</p:attrName>
                                        </p:attrNameLst>
                                      </p:cBhvr>
                                      <p:to>
                                        <p:strVal val="visible"/>
                                      </p:to>
                                    </p:set>
                                    <p:anim calcmode="lin" valueType="num">
                                      <p:cBhvr additive="base">
                                        <p:cTn id="25" dur="500" fill="hold"/>
                                        <p:tgtEl>
                                          <p:spTgt spid="1123331">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23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23331">
                                            <p:txEl>
                                              <p:pRg st="3" end="3"/>
                                            </p:txEl>
                                          </p:spTgt>
                                        </p:tgtEl>
                                        <p:attrNameLst>
                                          <p:attrName>style.visibility</p:attrName>
                                        </p:attrNameLst>
                                      </p:cBhvr>
                                      <p:to>
                                        <p:strVal val="visible"/>
                                      </p:to>
                                    </p:set>
                                    <p:anim calcmode="lin" valueType="num">
                                      <p:cBhvr additive="base">
                                        <p:cTn id="31" dur="500" fill="hold"/>
                                        <p:tgtEl>
                                          <p:spTgt spid="1123331">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23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23331">
                                            <p:txEl>
                                              <p:pRg st="4" end="4"/>
                                            </p:txEl>
                                          </p:spTgt>
                                        </p:tgtEl>
                                        <p:attrNameLst>
                                          <p:attrName>style.visibility</p:attrName>
                                        </p:attrNameLst>
                                      </p:cBhvr>
                                      <p:to>
                                        <p:strVal val="visible"/>
                                      </p:to>
                                    </p:set>
                                    <p:anim calcmode="lin" valueType="num">
                                      <p:cBhvr additive="base">
                                        <p:cTn id="37" dur="500" fill="hold"/>
                                        <p:tgtEl>
                                          <p:spTgt spid="1123331">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233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23331">
                                            <p:txEl>
                                              <p:pRg st="5" end="5"/>
                                            </p:txEl>
                                          </p:spTgt>
                                        </p:tgtEl>
                                        <p:attrNameLst>
                                          <p:attrName>style.visibility</p:attrName>
                                        </p:attrNameLst>
                                      </p:cBhvr>
                                      <p:to>
                                        <p:strVal val="visible"/>
                                      </p:to>
                                    </p:set>
                                    <p:anim calcmode="lin" valueType="num">
                                      <p:cBhvr additive="base">
                                        <p:cTn id="43" dur="500" fill="hold"/>
                                        <p:tgtEl>
                                          <p:spTgt spid="1123331">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233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23331">
                                            <p:txEl>
                                              <p:pRg st="6" end="6"/>
                                            </p:txEl>
                                          </p:spTgt>
                                        </p:tgtEl>
                                        <p:attrNameLst>
                                          <p:attrName>style.visibility</p:attrName>
                                        </p:attrNameLst>
                                      </p:cBhvr>
                                      <p:to>
                                        <p:strVal val="visible"/>
                                      </p:to>
                                    </p:set>
                                    <p:anim calcmode="lin" valueType="num">
                                      <p:cBhvr additive="base">
                                        <p:cTn id="49" dur="500" fill="hold"/>
                                        <p:tgtEl>
                                          <p:spTgt spid="1123331">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233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3330" grpId="0" autoUpdateAnimBg="0"/>
      <p:bldP spid="1123331"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D8A7AD8-8739-4CCE-B161-37801AC6DBEE}" type="slidenum">
              <a:rPr kumimoji="0" lang="zh-CN" altLang="en-US" sz="1400"/>
              <a:pPr eaLnBrk="1" hangingPunct="1"/>
              <a:t>4</a:t>
            </a:fld>
            <a:endParaRPr kumimoji="0" lang="en-US" altLang="zh-CN" sz="1400"/>
          </a:p>
        </p:txBody>
      </p:sp>
      <p:sp>
        <p:nvSpPr>
          <p:cNvPr id="7171" name="Rectangle 2"/>
          <p:cNvSpPr>
            <a:spLocks noGrp="1" noChangeArrowheads="1"/>
          </p:cNvSpPr>
          <p:nvPr>
            <p:ph type="title"/>
          </p:nvPr>
        </p:nvSpPr>
        <p:spPr/>
        <p:txBody>
          <a:bodyPr/>
          <a:lstStyle/>
          <a:p>
            <a:pPr eaLnBrk="1" hangingPunct="1"/>
            <a:r>
              <a:rPr lang="zh-CN" altLang="en-US" sz="4800" b="1" i="1" smtClean="0">
                <a:solidFill>
                  <a:schemeClr val="tx1"/>
                </a:solidFill>
                <a:effectLst/>
                <a:latin typeface="宋体" pitchFamily="2" charset="-122"/>
                <a:ea typeface="楷体_GB2312" pitchFamily="49" charset="-122"/>
              </a:rPr>
              <a:t>第一部分 面向对象技术</a:t>
            </a:r>
            <a:endParaRPr lang="zh-CN" altLang="en-US" sz="4800" b="1" i="1" smtClean="0">
              <a:solidFill>
                <a:schemeClr val="tx1"/>
              </a:solidFill>
              <a:effectLst/>
              <a:latin typeface="黑体" pitchFamily="2" charset="-122"/>
              <a:ea typeface="楷体_GB2312" pitchFamily="49" charset="-122"/>
              <a:hlinkClick r:id="rId2" action="ppaction://hlinksldjump"/>
            </a:endParaRPr>
          </a:p>
        </p:txBody>
      </p:sp>
      <p:sp>
        <p:nvSpPr>
          <p:cNvPr id="7172" name="Rectangle 3"/>
          <p:cNvSpPr>
            <a:spLocks noGrp="1" noChangeArrowheads="1"/>
          </p:cNvSpPr>
          <p:nvPr>
            <p:ph type="body" idx="1"/>
          </p:nvPr>
        </p:nvSpPr>
        <p:spPr/>
        <p:txBody>
          <a:bodyPr/>
          <a:lstStyle/>
          <a:p>
            <a:pPr eaLnBrk="1" hangingPunct="1"/>
            <a:r>
              <a:rPr lang="zh-CN" altLang="en-US" sz="4400" b="1" i="1" smtClean="0">
                <a:latin typeface="楷体_GB2312" pitchFamily="49" charset="-122"/>
                <a:ea typeface="楷体_GB2312" pitchFamily="49" charset="-122"/>
              </a:rPr>
              <a:t>面向对象概念</a:t>
            </a:r>
          </a:p>
          <a:p>
            <a:pPr eaLnBrk="1" hangingPunct="1"/>
            <a:r>
              <a:rPr lang="en-US" altLang="zh-CN" sz="4400" b="1" i="1" smtClean="0">
                <a:latin typeface="楷体_GB2312" pitchFamily="49" charset="-122"/>
                <a:ea typeface="楷体_GB2312" pitchFamily="49" charset="-122"/>
              </a:rPr>
              <a:t>UML</a:t>
            </a:r>
          </a:p>
        </p:txBody>
      </p:sp>
    </p:spTree>
    <p:extLst>
      <p:ext uri="{BB962C8B-B14F-4D97-AF65-F5344CB8AC3E}">
        <p14:creationId xmlns:p14="http://schemas.microsoft.com/office/powerpoint/2010/main" val="2323222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p:bldP spid="7172"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E0FEA91-4805-41CE-A2F3-8F9CAA0CBE9B}" type="slidenum">
              <a:rPr kumimoji="0" lang="zh-CN" altLang="en-US" sz="1400"/>
              <a:pPr eaLnBrk="1" hangingPunct="1"/>
              <a:t>40</a:t>
            </a:fld>
            <a:endParaRPr kumimoji="0" lang="en-US" altLang="zh-CN" sz="1400"/>
          </a:p>
        </p:txBody>
      </p:sp>
      <p:sp>
        <p:nvSpPr>
          <p:cNvPr id="1127426" name="Rectangle 2"/>
          <p:cNvSpPr>
            <a:spLocks noGrp="1" noChangeArrowheads="1"/>
          </p:cNvSpPr>
          <p:nvPr>
            <p:ph type="title"/>
          </p:nvPr>
        </p:nvSpPr>
        <p:spPr/>
        <p:txBody>
          <a:bodyPr/>
          <a:lstStyle/>
          <a:p>
            <a:pPr eaLnBrk="1" hangingPunct="1">
              <a:defRPr/>
            </a:pPr>
            <a:r>
              <a:rPr lang="zh-CN" altLang="zh-CN" b="1" smtClean="0">
                <a:solidFill>
                  <a:schemeClr val="tx1"/>
                </a:solidFill>
                <a:latin typeface="宋体" pitchFamily="2" charset="-122"/>
              </a:rPr>
              <a:t>第</a:t>
            </a:r>
            <a:r>
              <a:rPr lang="zh-CN" altLang="en-US" b="1" smtClean="0">
                <a:solidFill>
                  <a:schemeClr val="tx1"/>
                </a:solidFill>
                <a:latin typeface="宋体" pitchFamily="2" charset="-122"/>
              </a:rPr>
              <a:t>二</a:t>
            </a:r>
            <a:r>
              <a:rPr lang="zh-CN" altLang="zh-CN" b="1" smtClean="0">
                <a:solidFill>
                  <a:schemeClr val="tx1"/>
                </a:solidFill>
                <a:latin typeface="宋体" pitchFamily="2" charset="-122"/>
              </a:rPr>
              <a:t>章 </a:t>
            </a:r>
            <a:r>
              <a:rPr lang="zh-CN" altLang="en-US" b="1" smtClean="0">
                <a:solidFill>
                  <a:schemeClr val="tx1"/>
                </a:solidFill>
                <a:latin typeface="宋体" pitchFamily="2" charset="-122"/>
              </a:rPr>
              <a:t>C</a:t>
            </a:r>
            <a:r>
              <a:rPr lang="en-US" altLang="zh-CN" b="1" smtClean="0">
                <a:solidFill>
                  <a:schemeClr val="tx1"/>
                </a:solidFill>
                <a:latin typeface="宋体" pitchFamily="2" charset="-122"/>
              </a:rPr>
              <a:t>++</a:t>
            </a:r>
            <a:r>
              <a:rPr lang="zh-CN" altLang="en-US" b="1" smtClean="0">
                <a:solidFill>
                  <a:schemeClr val="tx1"/>
                </a:solidFill>
                <a:latin typeface="宋体" pitchFamily="2" charset="-122"/>
              </a:rPr>
              <a:t>程序的基本</a:t>
            </a:r>
            <a:r>
              <a:rPr lang="zh-CN" altLang="zh-CN" b="1" smtClean="0">
                <a:solidFill>
                  <a:schemeClr val="tx1"/>
                </a:solidFill>
                <a:latin typeface="宋体" pitchFamily="2" charset="-122"/>
              </a:rPr>
              <a:t>控制结构</a:t>
            </a:r>
          </a:p>
        </p:txBody>
      </p:sp>
      <p:sp>
        <p:nvSpPr>
          <p:cNvPr id="1127427" name="Rectangle 3"/>
          <p:cNvSpPr>
            <a:spLocks noGrp="1" noChangeArrowheads="1"/>
          </p:cNvSpPr>
          <p:nvPr>
            <p:ph type="body" idx="1"/>
          </p:nvPr>
        </p:nvSpPr>
        <p:spPr/>
        <p:txBody>
          <a:bodyPr/>
          <a:lstStyle/>
          <a:p>
            <a:pPr eaLnBrk="1" hangingPunct="1"/>
            <a:r>
              <a:rPr lang="zh-CN" altLang="zh-CN" b="1" dirty="0" smtClean="0">
                <a:latin typeface="宋体" pitchFamily="2" charset="-122"/>
              </a:rPr>
              <a:t>顺序结构</a:t>
            </a:r>
          </a:p>
          <a:p>
            <a:pPr lvl="1" eaLnBrk="1" hangingPunct="1"/>
            <a:r>
              <a:rPr lang="zh-CN" altLang="zh-CN" b="1" dirty="0" smtClean="0">
                <a:latin typeface="宋体" pitchFamily="2" charset="-122"/>
              </a:rPr>
              <a:t>表达式语句</a:t>
            </a:r>
          </a:p>
          <a:p>
            <a:pPr lvl="1" eaLnBrk="1" hangingPunct="1"/>
            <a:r>
              <a:rPr lang="zh-CN" altLang="zh-CN" b="1" dirty="0" smtClean="0">
                <a:latin typeface="宋体" pitchFamily="2" charset="-122"/>
              </a:rPr>
              <a:t>空语句</a:t>
            </a:r>
          </a:p>
          <a:p>
            <a:pPr lvl="1" eaLnBrk="1" hangingPunct="1"/>
            <a:r>
              <a:rPr lang="zh-CN" altLang="zh-CN" b="1" dirty="0" smtClean="0">
                <a:latin typeface="宋体" pitchFamily="2" charset="-122"/>
              </a:rPr>
              <a:t>块语句</a:t>
            </a:r>
          </a:p>
          <a:p>
            <a:pPr eaLnBrk="1" hangingPunct="1"/>
            <a:r>
              <a:rPr lang="zh-CN" altLang="zh-CN" b="1" dirty="0" smtClean="0">
                <a:latin typeface="宋体" pitchFamily="2" charset="-122"/>
              </a:rPr>
              <a:t>选择结构</a:t>
            </a:r>
          </a:p>
          <a:p>
            <a:pPr eaLnBrk="1" hangingPunct="1"/>
            <a:r>
              <a:rPr lang="zh-CN" altLang="zh-CN" b="1" dirty="0" smtClean="0">
                <a:latin typeface="宋体" pitchFamily="2" charset="-122"/>
              </a:rPr>
              <a:t>循环结构</a:t>
            </a:r>
            <a:endParaRPr lang="en-US" altLang="zh-CN" b="1" dirty="0" smtClean="0">
              <a:latin typeface="宋体" pitchFamily="2" charset="-122"/>
            </a:endParaRPr>
          </a:p>
          <a:p>
            <a:pPr eaLnBrk="1" hangingPunct="1"/>
            <a:r>
              <a:rPr lang="zh-CN" altLang="en-US" b="1" dirty="0">
                <a:solidFill>
                  <a:srgbClr val="FF0000"/>
                </a:solidFill>
                <a:latin typeface="宋体" pitchFamily="2" charset="-122"/>
              </a:rPr>
              <a:t>三</a:t>
            </a:r>
            <a:r>
              <a:rPr lang="zh-CN" altLang="en-US" b="1" dirty="0" smtClean="0">
                <a:solidFill>
                  <a:srgbClr val="FF0000"/>
                </a:solidFill>
                <a:latin typeface="宋体" pitchFamily="2" charset="-122"/>
              </a:rPr>
              <a:t>大结构（顺序，选择，循环（</a:t>
            </a:r>
            <a:r>
              <a:rPr lang="en-US" altLang="zh-CN" b="1" dirty="0" err="1" smtClean="0">
                <a:solidFill>
                  <a:srgbClr val="FF0000"/>
                </a:solidFill>
                <a:latin typeface="宋体" pitchFamily="2" charset="-122"/>
              </a:rPr>
              <a:t>for,while,do</a:t>
            </a:r>
            <a:r>
              <a:rPr lang="en-US" altLang="zh-CN" b="1" dirty="0" smtClean="0">
                <a:solidFill>
                  <a:srgbClr val="FF0000"/>
                </a:solidFill>
                <a:latin typeface="宋体" pitchFamily="2" charset="-122"/>
              </a:rPr>
              <a:t> while</a:t>
            </a:r>
            <a:r>
              <a:rPr lang="zh-CN" altLang="en-US" b="1" dirty="0" smtClean="0">
                <a:solidFill>
                  <a:srgbClr val="FF0000"/>
                </a:solidFill>
                <a:latin typeface="宋体" pitchFamily="2" charset="-122"/>
              </a:rPr>
              <a:t>））</a:t>
            </a:r>
            <a:endParaRPr lang="zh-CN" altLang="zh-CN" b="1" dirty="0" smtClean="0">
              <a:solidFill>
                <a:srgbClr val="FF0000"/>
              </a:solidFill>
              <a:latin typeface="宋体" pitchFamily="2" charset="-122"/>
            </a:endParaRPr>
          </a:p>
        </p:txBody>
      </p:sp>
    </p:spTree>
    <p:extLst>
      <p:ext uri="{BB962C8B-B14F-4D97-AF65-F5344CB8AC3E}">
        <p14:creationId xmlns:p14="http://schemas.microsoft.com/office/powerpoint/2010/main" val="3184542664"/>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7427">
                                            <p:txEl>
                                              <p:pRg st="0" end="0"/>
                                            </p:txEl>
                                          </p:spTgt>
                                        </p:tgtEl>
                                        <p:attrNameLst>
                                          <p:attrName>style.visibility</p:attrName>
                                        </p:attrNameLst>
                                      </p:cBhvr>
                                      <p:to>
                                        <p:strVal val="visible"/>
                                      </p:to>
                                    </p:set>
                                    <p:anim calcmode="lin" valueType="num">
                                      <p:cBhvr additive="base">
                                        <p:cTn id="7" dur="500" fill="hold"/>
                                        <p:tgtEl>
                                          <p:spTgt spid="11274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74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27427">
                                            <p:txEl>
                                              <p:pRg st="1" end="1"/>
                                            </p:txEl>
                                          </p:spTgt>
                                        </p:tgtEl>
                                        <p:attrNameLst>
                                          <p:attrName>style.visibility</p:attrName>
                                        </p:attrNameLst>
                                      </p:cBhvr>
                                      <p:to>
                                        <p:strVal val="visible"/>
                                      </p:to>
                                    </p:set>
                                    <p:anim calcmode="lin" valueType="num">
                                      <p:cBhvr additive="base">
                                        <p:cTn id="11" dur="500" fill="hold"/>
                                        <p:tgtEl>
                                          <p:spTgt spid="112742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274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27427">
                                            <p:txEl>
                                              <p:pRg st="2" end="2"/>
                                            </p:txEl>
                                          </p:spTgt>
                                        </p:tgtEl>
                                        <p:attrNameLst>
                                          <p:attrName>style.visibility</p:attrName>
                                        </p:attrNameLst>
                                      </p:cBhvr>
                                      <p:to>
                                        <p:strVal val="visible"/>
                                      </p:to>
                                    </p:set>
                                    <p:anim calcmode="lin" valueType="num">
                                      <p:cBhvr additive="base">
                                        <p:cTn id="15" dur="500" fill="hold"/>
                                        <p:tgtEl>
                                          <p:spTgt spid="112742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12742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27427">
                                            <p:txEl>
                                              <p:pRg st="3" end="3"/>
                                            </p:txEl>
                                          </p:spTgt>
                                        </p:tgtEl>
                                        <p:attrNameLst>
                                          <p:attrName>style.visibility</p:attrName>
                                        </p:attrNameLst>
                                      </p:cBhvr>
                                      <p:to>
                                        <p:strVal val="visible"/>
                                      </p:to>
                                    </p:set>
                                    <p:anim calcmode="lin" valueType="num">
                                      <p:cBhvr additive="base">
                                        <p:cTn id="19" dur="500" fill="hold"/>
                                        <p:tgtEl>
                                          <p:spTgt spid="112742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74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7427">
                                            <p:txEl>
                                              <p:pRg st="4" end="4"/>
                                            </p:txEl>
                                          </p:spTgt>
                                        </p:tgtEl>
                                        <p:attrNameLst>
                                          <p:attrName>style.visibility</p:attrName>
                                        </p:attrNameLst>
                                      </p:cBhvr>
                                      <p:to>
                                        <p:strVal val="visible"/>
                                      </p:to>
                                    </p:set>
                                    <p:anim calcmode="lin" valueType="num">
                                      <p:cBhvr additive="base">
                                        <p:cTn id="25" dur="500" fill="hold"/>
                                        <p:tgtEl>
                                          <p:spTgt spid="112742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74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27427">
                                            <p:txEl>
                                              <p:pRg st="5" end="5"/>
                                            </p:txEl>
                                          </p:spTgt>
                                        </p:tgtEl>
                                        <p:attrNameLst>
                                          <p:attrName>style.visibility</p:attrName>
                                        </p:attrNameLst>
                                      </p:cBhvr>
                                      <p:to>
                                        <p:strVal val="visible"/>
                                      </p:to>
                                    </p:set>
                                    <p:anim calcmode="lin" valueType="num">
                                      <p:cBhvr additive="base">
                                        <p:cTn id="31" dur="500" fill="hold"/>
                                        <p:tgtEl>
                                          <p:spTgt spid="112742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74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27427">
                                            <p:txEl>
                                              <p:pRg st="6" end="6"/>
                                            </p:txEl>
                                          </p:spTgt>
                                        </p:tgtEl>
                                        <p:attrNameLst>
                                          <p:attrName>style.visibility</p:attrName>
                                        </p:attrNameLst>
                                      </p:cBhvr>
                                      <p:to>
                                        <p:strVal val="visible"/>
                                      </p:to>
                                    </p:set>
                                    <p:anim calcmode="lin" valueType="num">
                                      <p:cBhvr additive="base">
                                        <p:cTn id="37" dur="500" fill="hold"/>
                                        <p:tgtEl>
                                          <p:spTgt spid="112742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2742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2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D4F4F29-7622-49B1-9B38-D57835C51F6D}" type="slidenum">
              <a:rPr kumimoji="0" lang="zh-CN" altLang="en-US" sz="1400"/>
              <a:pPr eaLnBrk="1" hangingPunct="1"/>
              <a:t>41</a:t>
            </a:fld>
            <a:endParaRPr kumimoji="0" lang="en-US" altLang="zh-CN" sz="1400"/>
          </a:p>
        </p:txBody>
      </p:sp>
      <p:sp>
        <p:nvSpPr>
          <p:cNvPr id="1129474" name="Rectangle 2"/>
          <p:cNvSpPr>
            <a:spLocks noGrp="1" noChangeArrowheads="1"/>
          </p:cNvSpPr>
          <p:nvPr>
            <p:ph type="title"/>
          </p:nvPr>
        </p:nvSpPr>
        <p:spPr/>
        <p:txBody>
          <a:bodyPr/>
          <a:lstStyle/>
          <a:p>
            <a:pPr eaLnBrk="1" hangingPunct="1">
              <a:defRPr/>
            </a:pPr>
            <a:r>
              <a:rPr lang="zh-CN" altLang="en-US" b="1" smtClean="0">
                <a:solidFill>
                  <a:schemeClr val="tx1"/>
                </a:solidFill>
                <a:latin typeface="宋体" pitchFamily="2" charset="-122"/>
              </a:rPr>
              <a:t>2</a:t>
            </a:r>
            <a:r>
              <a:rPr lang="zh-CN" altLang="zh-CN" b="1" smtClean="0">
                <a:solidFill>
                  <a:schemeClr val="tx1"/>
                </a:solidFill>
                <a:latin typeface="宋体" pitchFamily="2" charset="-122"/>
              </a:rPr>
              <a:t>.</a:t>
            </a:r>
            <a:r>
              <a:rPr lang="zh-CN" altLang="en-US" b="1" smtClean="0">
                <a:solidFill>
                  <a:schemeClr val="tx1"/>
                </a:solidFill>
                <a:latin typeface="宋体" pitchFamily="2" charset="-122"/>
              </a:rPr>
              <a:t>1</a:t>
            </a:r>
            <a:r>
              <a:rPr lang="zh-CN" altLang="zh-CN" b="1" smtClean="0">
                <a:solidFill>
                  <a:schemeClr val="tx1"/>
                </a:solidFill>
                <a:latin typeface="宋体" pitchFamily="2" charset="-122"/>
              </a:rPr>
              <a:t> 选择结构</a:t>
            </a:r>
          </a:p>
        </p:txBody>
      </p:sp>
      <p:sp>
        <p:nvSpPr>
          <p:cNvPr id="1129475" name="Rectangle 3"/>
          <p:cNvSpPr>
            <a:spLocks noGrp="1" noChangeArrowheads="1"/>
          </p:cNvSpPr>
          <p:nvPr>
            <p:ph type="body" idx="1"/>
          </p:nvPr>
        </p:nvSpPr>
        <p:spPr/>
        <p:txBody>
          <a:bodyPr/>
          <a:lstStyle/>
          <a:p>
            <a:pPr eaLnBrk="1" hangingPunct="1"/>
            <a:r>
              <a:rPr lang="en-US" altLang="zh-CN" b="1" smtClean="0">
                <a:latin typeface="宋体" pitchFamily="2" charset="-122"/>
              </a:rPr>
              <a:t>if</a:t>
            </a:r>
          </a:p>
          <a:p>
            <a:pPr eaLnBrk="1" hangingPunct="1"/>
            <a:r>
              <a:rPr lang="en-US" altLang="zh-CN" b="1" smtClean="0">
                <a:latin typeface="宋体" pitchFamily="2" charset="-122"/>
              </a:rPr>
              <a:t>if-----else</a:t>
            </a:r>
            <a:r>
              <a:rPr lang="zh-CN" altLang="en-US" b="1" smtClean="0">
                <a:latin typeface="宋体" pitchFamily="2" charset="-122"/>
              </a:rPr>
              <a:t>及其嵌套</a:t>
            </a:r>
          </a:p>
          <a:p>
            <a:pPr eaLnBrk="1" hangingPunct="1"/>
            <a:r>
              <a:rPr lang="en-US" altLang="zh-CN" b="1" smtClean="0">
                <a:latin typeface="宋体" pitchFamily="2" charset="-122"/>
              </a:rPr>
              <a:t>switch~case</a:t>
            </a:r>
            <a:endParaRPr lang="zh-CN" altLang="en-US" smtClean="0"/>
          </a:p>
        </p:txBody>
      </p:sp>
    </p:spTree>
    <p:extLst>
      <p:ext uri="{BB962C8B-B14F-4D97-AF65-F5344CB8AC3E}">
        <p14:creationId xmlns:p14="http://schemas.microsoft.com/office/powerpoint/2010/main" val="1686934424"/>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9474"/>
                                        </p:tgtEl>
                                        <p:attrNameLst>
                                          <p:attrName>style.visibility</p:attrName>
                                        </p:attrNameLst>
                                      </p:cBhvr>
                                      <p:to>
                                        <p:strVal val="visible"/>
                                      </p:to>
                                    </p:set>
                                    <p:anim calcmode="lin" valueType="num">
                                      <p:cBhvr additive="base">
                                        <p:cTn id="7" dur="500" fill="hold"/>
                                        <p:tgtEl>
                                          <p:spTgt spid="1129474"/>
                                        </p:tgtEl>
                                        <p:attrNameLst>
                                          <p:attrName>ppt_x</p:attrName>
                                        </p:attrNameLst>
                                      </p:cBhvr>
                                      <p:tavLst>
                                        <p:tav tm="0">
                                          <p:val>
                                            <p:strVal val="1+#ppt_w/2"/>
                                          </p:val>
                                        </p:tav>
                                        <p:tav tm="100000">
                                          <p:val>
                                            <p:strVal val="#ppt_x"/>
                                          </p:val>
                                        </p:tav>
                                      </p:tavLst>
                                    </p:anim>
                                    <p:anim calcmode="lin" valueType="num">
                                      <p:cBhvr additive="base">
                                        <p:cTn id="8" dur="500" fill="hold"/>
                                        <p:tgtEl>
                                          <p:spTgt spid="11294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9475">
                                            <p:txEl>
                                              <p:pRg st="0" end="0"/>
                                            </p:txEl>
                                          </p:spTgt>
                                        </p:tgtEl>
                                        <p:attrNameLst>
                                          <p:attrName>style.visibility</p:attrName>
                                        </p:attrNameLst>
                                      </p:cBhvr>
                                      <p:to>
                                        <p:strVal val="visible"/>
                                      </p:to>
                                    </p:set>
                                    <p:anim calcmode="lin" valueType="num">
                                      <p:cBhvr additive="base">
                                        <p:cTn id="13" dur="500" fill="hold"/>
                                        <p:tgtEl>
                                          <p:spTgt spid="112947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9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29475">
                                            <p:txEl>
                                              <p:pRg st="1" end="1"/>
                                            </p:txEl>
                                          </p:spTgt>
                                        </p:tgtEl>
                                        <p:attrNameLst>
                                          <p:attrName>style.visibility</p:attrName>
                                        </p:attrNameLst>
                                      </p:cBhvr>
                                      <p:to>
                                        <p:strVal val="visible"/>
                                      </p:to>
                                    </p:set>
                                    <p:anim calcmode="lin" valueType="num">
                                      <p:cBhvr additive="base">
                                        <p:cTn id="19" dur="500" fill="hold"/>
                                        <p:tgtEl>
                                          <p:spTgt spid="1129475">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29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29475">
                                            <p:txEl>
                                              <p:pRg st="2" end="2"/>
                                            </p:txEl>
                                          </p:spTgt>
                                        </p:tgtEl>
                                        <p:attrNameLst>
                                          <p:attrName>style.visibility</p:attrName>
                                        </p:attrNameLst>
                                      </p:cBhvr>
                                      <p:to>
                                        <p:strVal val="visible"/>
                                      </p:to>
                                    </p:set>
                                    <p:anim calcmode="lin" valueType="num">
                                      <p:cBhvr additive="base">
                                        <p:cTn id="25" dur="500" fill="hold"/>
                                        <p:tgtEl>
                                          <p:spTgt spid="1129475">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294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74" grpId="0" autoUpdateAnimBg="0"/>
      <p:bldP spid="112947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49F9D0C-F1BF-4F6F-8E41-8C41FDE80438}" type="slidenum">
              <a:rPr kumimoji="0" lang="zh-CN" altLang="en-US" sz="1400"/>
              <a:pPr eaLnBrk="1" hangingPunct="1"/>
              <a:t>42</a:t>
            </a:fld>
            <a:endParaRPr kumimoji="0" lang="en-US" altLang="zh-CN" sz="1400"/>
          </a:p>
        </p:txBody>
      </p:sp>
      <p:sp>
        <p:nvSpPr>
          <p:cNvPr id="1135618" name="Rectangle 2"/>
          <p:cNvSpPr>
            <a:spLocks noGrp="1" noChangeArrowheads="1"/>
          </p:cNvSpPr>
          <p:nvPr>
            <p:ph type="title"/>
          </p:nvPr>
        </p:nvSpPr>
        <p:spPr/>
        <p:txBody>
          <a:bodyPr/>
          <a:lstStyle/>
          <a:p>
            <a:pPr eaLnBrk="1" hangingPunct="1">
              <a:defRPr/>
            </a:pPr>
            <a:r>
              <a:rPr lang="zh-CN" altLang="en-US" b="1" smtClean="0">
                <a:solidFill>
                  <a:schemeClr val="tx1"/>
                </a:solidFill>
                <a:latin typeface="宋体" pitchFamily="2" charset="-122"/>
              </a:rPr>
              <a:t>2</a:t>
            </a:r>
            <a:r>
              <a:rPr lang="zh-CN" altLang="zh-CN" b="1" smtClean="0">
                <a:solidFill>
                  <a:schemeClr val="tx1"/>
                </a:solidFill>
                <a:latin typeface="宋体" pitchFamily="2" charset="-122"/>
              </a:rPr>
              <a:t>.</a:t>
            </a:r>
            <a:r>
              <a:rPr lang="zh-CN" altLang="en-US" b="1" smtClean="0">
                <a:solidFill>
                  <a:schemeClr val="tx1"/>
                </a:solidFill>
                <a:latin typeface="宋体" pitchFamily="2" charset="-122"/>
              </a:rPr>
              <a:t>2</a:t>
            </a:r>
            <a:r>
              <a:rPr lang="zh-CN" altLang="zh-CN" b="1" smtClean="0">
                <a:solidFill>
                  <a:schemeClr val="tx1"/>
                </a:solidFill>
                <a:latin typeface="宋体" pitchFamily="2" charset="-122"/>
              </a:rPr>
              <a:t>循环结构</a:t>
            </a:r>
            <a:endParaRPr lang="zh-CN" altLang="en-US" b="1" smtClean="0">
              <a:solidFill>
                <a:schemeClr val="tx1"/>
              </a:solidFill>
              <a:latin typeface="宋体" pitchFamily="2" charset="-122"/>
            </a:endParaRPr>
          </a:p>
        </p:txBody>
      </p:sp>
      <p:sp>
        <p:nvSpPr>
          <p:cNvPr id="1135619" name="Rectangle 3"/>
          <p:cNvSpPr>
            <a:spLocks noGrp="1" noChangeArrowheads="1"/>
          </p:cNvSpPr>
          <p:nvPr>
            <p:ph type="body" idx="1"/>
          </p:nvPr>
        </p:nvSpPr>
        <p:spPr/>
        <p:txBody>
          <a:bodyPr/>
          <a:lstStyle/>
          <a:p>
            <a:pPr eaLnBrk="1" hangingPunct="1"/>
            <a:r>
              <a:rPr lang="en-US" altLang="zh-CN" b="1" smtClean="0">
                <a:latin typeface="宋体" pitchFamily="2" charset="-122"/>
              </a:rPr>
              <a:t>while</a:t>
            </a:r>
          </a:p>
          <a:p>
            <a:pPr eaLnBrk="1" hangingPunct="1"/>
            <a:r>
              <a:rPr lang="en-US" altLang="zh-CN" b="1" smtClean="0">
                <a:latin typeface="宋体" pitchFamily="2" charset="-122"/>
              </a:rPr>
              <a:t>do~while</a:t>
            </a:r>
          </a:p>
          <a:p>
            <a:pPr eaLnBrk="1" hangingPunct="1"/>
            <a:r>
              <a:rPr lang="zh-CN" altLang="en-US" b="1" smtClean="0">
                <a:latin typeface="宋体" pitchFamily="2" charset="-122"/>
              </a:rPr>
              <a:t>f</a:t>
            </a:r>
            <a:r>
              <a:rPr lang="en-US" altLang="zh-CN" b="1" smtClean="0">
                <a:latin typeface="宋体" pitchFamily="2" charset="-122"/>
              </a:rPr>
              <a:t>or</a:t>
            </a:r>
            <a:endParaRPr lang="zh-CN" altLang="zh-CN" b="1" smtClean="0">
              <a:latin typeface="宋体" pitchFamily="2" charset="-122"/>
            </a:endParaRPr>
          </a:p>
        </p:txBody>
      </p:sp>
    </p:spTree>
    <p:extLst>
      <p:ext uri="{BB962C8B-B14F-4D97-AF65-F5344CB8AC3E}">
        <p14:creationId xmlns:p14="http://schemas.microsoft.com/office/powerpoint/2010/main" val="4116912245"/>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35618"/>
                                        </p:tgtEl>
                                        <p:attrNameLst>
                                          <p:attrName>style.visibility</p:attrName>
                                        </p:attrNameLst>
                                      </p:cBhvr>
                                      <p:to>
                                        <p:strVal val="visible"/>
                                      </p:to>
                                    </p:set>
                                    <p:anim calcmode="lin" valueType="num">
                                      <p:cBhvr additive="base">
                                        <p:cTn id="7" dur="500" fill="hold"/>
                                        <p:tgtEl>
                                          <p:spTgt spid="1135618"/>
                                        </p:tgtEl>
                                        <p:attrNameLst>
                                          <p:attrName>ppt_x</p:attrName>
                                        </p:attrNameLst>
                                      </p:cBhvr>
                                      <p:tavLst>
                                        <p:tav tm="0">
                                          <p:val>
                                            <p:strVal val="1+#ppt_w/2"/>
                                          </p:val>
                                        </p:tav>
                                        <p:tav tm="100000">
                                          <p:val>
                                            <p:strVal val="#ppt_x"/>
                                          </p:val>
                                        </p:tav>
                                      </p:tavLst>
                                    </p:anim>
                                    <p:anim calcmode="lin" valueType="num">
                                      <p:cBhvr additive="base">
                                        <p:cTn id="8" dur="500" fill="hold"/>
                                        <p:tgtEl>
                                          <p:spTgt spid="11356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35619">
                                            <p:txEl>
                                              <p:pRg st="0" end="0"/>
                                            </p:txEl>
                                          </p:spTgt>
                                        </p:tgtEl>
                                        <p:attrNameLst>
                                          <p:attrName>style.visibility</p:attrName>
                                        </p:attrNameLst>
                                      </p:cBhvr>
                                      <p:to>
                                        <p:strVal val="visible"/>
                                      </p:to>
                                    </p:set>
                                    <p:anim calcmode="lin" valueType="num">
                                      <p:cBhvr additive="base">
                                        <p:cTn id="13" dur="500" fill="hold"/>
                                        <p:tgtEl>
                                          <p:spTgt spid="113561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35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35619">
                                            <p:txEl>
                                              <p:pRg st="1" end="1"/>
                                            </p:txEl>
                                          </p:spTgt>
                                        </p:tgtEl>
                                        <p:attrNameLst>
                                          <p:attrName>style.visibility</p:attrName>
                                        </p:attrNameLst>
                                      </p:cBhvr>
                                      <p:to>
                                        <p:strVal val="visible"/>
                                      </p:to>
                                    </p:set>
                                    <p:anim calcmode="lin" valueType="num">
                                      <p:cBhvr additive="base">
                                        <p:cTn id="19" dur="500" fill="hold"/>
                                        <p:tgtEl>
                                          <p:spTgt spid="1135619">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35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35619">
                                            <p:txEl>
                                              <p:pRg st="2" end="2"/>
                                            </p:txEl>
                                          </p:spTgt>
                                        </p:tgtEl>
                                        <p:attrNameLst>
                                          <p:attrName>style.visibility</p:attrName>
                                        </p:attrNameLst>
                                      </p:cBhvr>
                                      <p:to>
                                        <p:strVal val="visible"/>
                                      </p:to>
                                    </p:set>
                                    <p:anim calcmode="lin" valueType="num">
                                      <p:cBhvr additive="base">
                                        <p:cTn id="25" dur="500" fill="hold"/>
                                        <p:tgtEl>
                                          <p:spTgt spid="1135619">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356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618" grpId="0" autoUpdateAnimBg="0"/>
      <p:bldP spid="113561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E795555-0272-439C-8FE8-1EF856724121}" type="slidenum">
              <a:rPr kumimoji="0" lang="zh-CN" altLang="en-US" sz="1400"/>
              <a:pPr eaLnBrk="1" hangingPunct="1"/>
              <a:t>43</a:t>
            </a:fld>
            <a:endParaRPr kumimoji="0" lang="en-US" altLang="zh-CN" sz="1400"/>
          </a:p>
        </p:txBody>
      </p:sp>
      <p:sp>
        <p:nvSpPr>
          <p:cNvPr id="1144834" name="Rectangle 2"/>
          <p:cNvSpPr>
            <a:spLocks noGrp="1" noChangeArrowheads="1"/>
          </p:cNvSpPr>
          <p:nvPr>
            <p:ph type="title"/>
          </p:nvPr>
        </p:nvSpPr>
        <p:spPr/>
        <p:txBody>
          <a:bodyPr/>
          <a:lstStyle/>
          <a:p>
            <a:pPr eaLnBrk="1" hangingPunct="1">
              <a:defRPr/>
            </a:pPr>
            <a:r>
              <a:rPr lang="zh-CN" altLang="en-US" smtClean="0">
                <a:solidFill>
                  <a:schemeClr val="tx1"/>
                </a:solidFill>
              </a:rPr>
              <a:t>嵌套循环</a:t>
            </a:r>
          </a:p>
        </p:txBody>
      </p:sp>
      <p:sp>
        <p:nvSpPr>
          <p:cNvPr id="47108" name="Text Box 3"/>
          <p:cNvSpPr txBox="1">
            <a:spLocks noChangeArrowheads="1"/>
          </p:cNvSpPr>
          <p:nvPr/>
        </p:nvSpPr>
        <p:spPr bwMode="auto">
          <a:xfrm>
            <a:off x="669925" y="2001838"/>
            <a:ext cx="2622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t>循环是可以嵌套的</a:t>
            </a:r>
          </a:p>
        </p:txBody>
      </p:sp>
    </p:spTree>
    <p:extLst>
      <p:ext uri="{BB962C8B-B14F-4D97-AF65-F5344CB8AC3E}">
        <p14:creationId xmlns:p14="http://schemas.microsoft.com/office/powerpoint/2010/main" val="3724501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8F7E4DD-6AE0-480A-8949-22A54B72B232}" type="slidenum">
              <a:rPr kumimoji="0" lang="zh-CN" altLang="en-US" sz="1400"/>
              <a:pPr eaLnBrk="1" hangingPunct="1"/>
              <a:t>44</a:t>
            </a:fld>
            <a:endParaRPr kumimoji="0" lang="en-US" altLang="zh-CN" sz="1400"/>
          </a:p>
        </p:txBody>
      </p:sp>
      <p:sp>
        <p:nvSpPr>
          <p:cNvPr id="1145858" name="Rectangle 2"/>
          <p:cNvSpPr>
            <a:spLocks noGrp="1" noChangeArrowheads="1"/>
          </p:cNvSpPr>
          <p:nvPr>
            <p:ph type="title"/>
          </p:nvPr>
        </p:nvSpPr>
        <p:spPr/>
        <p:txBody>
          <a:bodyPr/>
          <a:lstStyle/>
          <a:p>
            <a:pPr eaLnBrk="1" hangingPunct="1">
              <a:defRPr/>
            </a:pPr>
            <a:r>
              <a:rPr lang="zh-CN" altLang="en-US" b="1" smtClean="0">
                <a:solidFill>
                  <a:schemeClr val="tx1"/>
                </a:solidFill>
                <a:latin typeface="宋体" pitchFamily="2" charset="-122"/>
              </a:rPr>
              <a:t>2</a:t>
            </a:r>
            <a:r>
              <a:rPr lang="zh-CN" altLang="zh-CN" b="1" smtClean="0">
                <a:solidFill>
                  <a:schemeClr val="tx1"/>
                </a:solidFill>
                <a:latin typeface="宋体" pitchFamily="2" charset="-122"/>
              </a:rPr>
              <a:t>.</a:t>
            </a:r>
            <a:r>
              <a:rPr lang="zh-CN" altLang="en-US" b="1" smtClean="0">
                <a:solidFill>
                  <a:schemeClr val="tx1"/>
                </a:solidFill>
                <a:latin typeface="宋体" pitchFamily="2" charset="-122"/>
              </a:rPr>
              <a:t>3</a:t>
            </a:r>
            <a:r>
              <a:rPr lang="zh-CN" altLang="zh-CN" b="1" smtClean="0">
                <a:solidFill>
                  <a:schemeClr val="tx1"/>
                </a:solidFill>
                <a:latin typeface="宋体" pitchFamily="2" charset="-122"/>
              </a:rPr>
              <a:t>辅助控制语句</a:t>
            </a:r>
          </a:p>
        </p:txBody>
      </p:sp>
      <p:sp>
        <p:nvSpPr>
          <p:cNvPr id="1145859" name="Rectangle 3"/>
          <p:cNvSpPr>
            <a:spLocks noGrp="1" noChangeArrowheads="1"/>
          </p:cNvSpPr>
          <p:nvPr>
            <p:ph type="body" idx="1"/>
          </p:nvPr>
        </p:nvSpPr>
        <p:spPr/>
        <p:txBody>
          <a:bodyPr/>
          <a:lstStyle/>
          <a:p>
            <a:pPr eaLnBrk="1" hangingPunct="1"/>
            <a:r>
              <a:rPr lang="en-US" altLang="zh-CN" b="1" smtClean="0">
                <a:latin typeface="宋体" pitchFamily="2" charset="-122"/>
              </a:rPr>
              <a:t>goto</a:t>
            </a:r>
          </a:p>
          <a:p>
            <a:pPr eaLnBrk="1" hangingPunct="1"/>
            <a:r>
              <a:rPr lang="en-US" altLang="zh-CN" b="1" smtClean="0">
                <a:latin typeface="宋体" pitchFamily="2" charset="-122"/>
              </a:rPr>
              <a:t>break</a:t>
            </a:r>
          </a:p>
          <a:p>
            <a:pPr eaLnBrk="1" hangingPunct="1"/>
            <a:r>
              <a:rPr lang="en-US" altLang="zh-CN" b="1" smtClean="0">
                <a:latin typeface="宋体" pitchFamily="2" charset="-122"/>
              </a:rPr>
              <a:t>continue</a:t>
            </a:r>
          </a:p>
        </p:txBody>
      </p:sp>
    </p:spTree>
    <p:extLst>
      <p:ext uri="{BB962C8B-B14F-4D97-AF65-F5344CB8AC3E}">
        <p14:creationId xmlns:p14="http://schemas.microsoft.com/office/powerpoint/2010/main" val="3699299504"/>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45858"/>
                                        </p:tgtEl>
                                        <p:attrNameLst>
                                          <p:attrName>style.visibility</p:attrName>
                                        </p:attrNameLst>
                                      </p:cBhvr>
                                      <p:to>
                                        <p:strVal val="visible"/>
                                      </p:to>
                                    </p:set>
                                    <p:anim calcmode="lin" valueType="num">
                                      <p:cBhvr additive="base">
                                        <p:cTn id="7" dur="500" fill="hold"/>
                                        <p:tgtEl>
                                          <p:spTgt spid="1145858"/>
                                        </p:tgtEl>
                                        <p:attrNameLst>
                                          <p:attrName>ppt_x</p:attrName>
                                        </p:attrNameLst>
                                      </p:cBhvr>
                                      <p:tavLst>
                                        <p:tav tm="0">
                                          <p:val>
                                            <p:strVal val="1+#ppt_w/2"/>
                                          </p:val>
                                        </p:tav>
                                        <p:tav tm="100000">
                                          <p:val>
                                            <p:strVal val="#ppt_x"/>
                                          </p:val>
                                        </p:tav>
                                      </p:tavLst>
                                    </p:anim>
                                    <p:anim calcmode="lin" valueType="num">
                                      <p:cBhvr additive="base">
                                        <p:cTn id="8" dur="500" fill="hold"/>
                                        <p:tgtEl>
                                          <p:spTgt spid="11458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45859">
                                            <p:txEl>
                                              <p:pRg st="0" end="0"/>
                                            </p:txEl>
                                          </p:spTgt>
                                        </p:tgtEl>
                                        <p:attrNameLst>
                                          <p:attrName>style.visibility</p:attrName>
                                        </p:attrNameLst>
                                      </p:cBhvr>
                                      <p:to>
                                        <p:strVal val="visible"/>
                                      </p:to>
                                    </p:set>
                                    <p:anim calcmode="lin" valueType="num">
                                      <p:cBhvr additive="base">
                                        <p:cTn id="13" dur="500" fill="hold"/>
                                        <p:tgtEl>
                                          <p:spTgt spid="114585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45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45859">
                                            <p:txEl>
                                              <p:pRg st="1" end="1"/>
                                            </p:txEl>
                                          </p:spTgt>
                                        </p:tgtEl>
                                        <p:attrNameLst>
                                          <p:attrName>style.visibility</p:attrName>
                                        </p:attrNameLst>
                                      </p:cBhvr>
                                      <p:to>
                                        <p:strVal val="visible"/>
                                      </p:to>
                                    </p:set>
                                    <p:anim calcmode="lin" valueType="num">
                                      <p:cBhvr additive="base">
                                        <p:cTn id="19" dur="500" fill="hold"/>
                                        <p:tgtEl>
                                          <p:spTgt spid="1145859">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458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45859">
                                            <p:txEl>
                                              <p:pRg st="2" end="2"/>
                                            </p:txEl>
                                          </p:spTgt>
                                        </p:tgtEl>
                                        <p:attrNameLst>
                                          <p:attrName>style.visibility</p:attrName>
                                        </p:attrNameLst>
                                      </p:cBhvr>
                                      <p:to>
                                        <p:strVal val="visible"/>
                                      </p:to>
                                    </p:set>
                                    <p:anim calcmode="lin" valueType="num">
                                      <p:cBhvr additive="base">
                                        <p:cTn id="25" dur="500" fill="hold"/>
                                        <p:tgtEl>
                                          <p:spTgt spid="1145859">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458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5858" grpId="0" autoUpdateAnimBg="0"/>
      <p:bldP spid="114585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A04893D-9A1E-4A4D-BB06-FAC483E26E6F}" type="slidenum">
              <a:rPr kumimoji="0" lang="zh-CN" altLang="en-US" sz="1400"/>
              <a:pPr eaLnBrk="1" hangingPunct="1"/>
              <a:t>45</a:t>
            </a:fld>
            <a:endParaRPr kumimoji="0" lang="en-US" altLang="zh-CN" sz="1400"/>
          </a:p>
        </p:txBody>
      </p:sp>
      <p:sp>
        <p:nvSpPr>
          <p:cNvPr id="1150978" name="Rectangle 2"/>
          <p:cNvSpPr>
            <a:spLocks noGrp="1" noChangeArrowheads="1"/>
          </p:cNvSpPr>
          <p:nvPr>
            <p:ph type="title"/>
          </p:nvPr>
        </p:nvSpPr>
        <p:spPr/>
        <p:txBody>
          <a:bodyPr/>
          <a:lstStyle/>
          <a:p>
            <a:pPr eaLnBrk="1" hangingPunct="1">
              <a:defRPr/>
            </a:pPr>
            <a:r>
              <a:rPr lang="zh-CN" altLang="zh-CN" b="1" smtClean="0">
                <a:solidFill>
                  <a:schemeClr val="tx1"/>
                </a:solidFill>
                <a:latin typeface="宋体" pitchFamily="2" charset="-122"/>
              </a:rPr>
              <a:t>第</a:t>
            </a:r>
            <a:r>
              <a:rPr lang="zh-CN" altLang="en-US" b="1" smtClean="0">
                <a:solidFill>
                  <a:schemeClr val="tx1"/>
                </a:solidFill>
                <a:latin typeface="宋体" pitchFamily="2" charset="-122"/>
              </a:rPr>
              <a:t>三</a:t>
            </a:r>
            <a:r>
              <a:rPr lang="zh-CN" altLang="zh-CN" b="1" smtClean="0">
                <a:solidFill>
                  <a:schemeClr val="tx1"/>
                </a:solidFill>
                <a:latin typeface="宋体" pitchFamily="2" charset="-122"/>
              </a:rPr>
              <a:t>章 函数</a:t>
            </a:r>
          </a:p>
        </p:txBody>
      </p:sp>
      <p:sp>
        <p:nvSpPr>
          <p:cNvPr id="1150979" name="Rectangle 3"/>
          <p:cNvSpPr>
            <a:spLocks noGrp="1" noChangeArrowheads="1"/>
          </p:cNvSpPr>
          <p:nvPr>
            <p:ph type="body" idx="1"/>
          </p:nvPr>
        </p:nvSpPr>
        <p:spPr/>
        <p:txBody>
          <a:bodyPr/>
          <a:lstStyle/>
          <a:p>
            <a:pPr eaLnBrk="1" hangingPunct="1"/>
            <a:endParaRPr lang="zh-CN" altLang="en-US" smtClean="0"/>
          </a:p>
        </p:txBody>
      </p:sp>
    </p:spTree>
    <p:extLst>
      <p:ext uri="{BB962C8B-B14F-4D97-AF65-F5344CB8AC3E}">
        <p14:creationId xmlns:p14="http://schemas.microsoft.com/office/powerpoint/2010/main" val="3490198544"/>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150979">
                                            <p:txEl>
                                              <p:pRg st="0" end="0"/>
                                            </p:txEl>
                                          </p:spTgt>
                                        </p:tgtEl>
                                        <p:attrNameLst>
                                          <p:attrName>style.visibility</p:attrName>
                                        </p:attrNameLst>
                                      </p:cBhvr>
                                      <p:to>
                                        <p:strVal val="visible"/>
                                      </p:to>
                                    </p:set>
                                    <p:anim calcmode="lin" valueType="num">
                                      <p:cBhvr additive="base">
                                        <p:cTn id="7" dur="500" fill="hold"/>
                                        <p:tgtEl>
                                          <p:spTgt spid="11509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5097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097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700788D-2934-4715-8B01-A601730B7E39}" type="slidenum">
              <a:rPr kumimoji="0" lang="zh-CN" altLang="en-US" sz="1400"/>
              <a:pPr eaLnBrk="1" hangingPunct="1"/>
              <a:t>46</a:t>
            </a:fld>
            <a:endParaRPr kumimoji="0" lang="en-US" altLang="zh-CN" sz="1400"/>
          </a:p>
        </p:txBody>
      </p:sp>
      <p:sp>
        <p:nvSpPr>
          <p:cNvPr id="1152002" name="Rectangle 2"/>
          <p:cNvSpPr>
            <a:spLocks noGrp="1" noChangeArrowheads="1"/>
          </p:cNvSpPr>
          <p:nvPr>
            <p:ph type="title"/>
          </p:nvPr>
        </p:nvSpPr>
        <p:spPr/>
        <p:txBody>
          <a:bodyPr/>
          <a:lstStyle/>
          <a:p>
            <a:pPr eaLnBrk="1" hangingPunct="1">
              <a:defRPr/>
            </a:pPr>
            <a:r>
              <a:rPr lang="zh-CN" altLang="en-US" sz="3600" b="1" smtClean="0">
                <a:solidFill>
                  <a:schemeClr val="tx1"/>
                </a:solidFill>
                <a:latin typeface="宋体" pitchFamily="2" charset="-122"/>
              </a:rPr>
              <a:t>3</a:t>
            </a:r>
            <a:r>
              <a:rPr lang="zh-CN" altLang="zh-CN" sz="3600" b="1" smtClean="0">
                <a:solidFill>
                  <a:schemeClr val="tx1"/>
                </a:solidFill>
                <a:latin typeface="宋体" pitchFamily="2" charset="-122"/>
              </a:rPr>
              <a:t>.1 函数的基本概念</a:t>
            </a:r>
          </a:p>
        </p:txBody>
      </p:sp>
      <p:sp>
        <p:nvSpPr>
          <p:cNvPr id="1152003" name="Rectangle 3"/>
          <p:cNvSpPr>
            <a:spLocks noGrp="1" noChangeArrowheads="1"/>
          </p:cNvSpPr>
          <p:nvPr>
            <p:ph type="body" idx="1"/>
          </p:nvPr>
        </p:nvSpPr>
        <p:spPr/>
        <p:txBody>
          <a:bodyPr/>
          <a:lstStyle/>
          <a:p>
            <a:pPr eaLnBrk="1" hangingPunct="1"/>
            <a:r>
              <a:rPr lang="zh-CN" altLang="zh-CN" sz="3600" b="1" smtClean="0">
                <a:latin typeface="宋体" pitchFamily="2" charset="-122"/>
              </a:rPr>
              <a:t>完成特定功能的一段代码</a:t>
            </a:r>
          </a:p>
          <a:p>
            <a:pPr lvl="1" eaLnBrk="1" hangingPunct="1"/>
            <a:r>
              <a:rPr lang="zh-CN" altLang="zh-CN" sz="3600" b="1" smtClean="0">
                <a:latin typeface="宋体" pitchFamily="2" charset="-122"/>
              </a:rPr>
              <a:t>具有合法的名称</a:t>
            </a:r>
          </a:p>
          <a:p>
            <a:pPr lvl="1" eaLnBrk="1" hangingPunct="1"/>
            <a:r>
              <a:rPr lang="zh-CN" altLang="zh-CN" sz="3600" b="1" smtClean="0">
                <a:latin typeface="宋体" pitchFamily="2" charset="-122"/>
              </a:rPr>
              <a:t>具有一定返回类型</a:t>
            </a:r>
          </a:p>
          <a:p>
            <a:pPr lvl="1" eaLnBrk="1" hangingPunct="1"/>
            <a:r>
              <a:rPr lang="zh-CN" altLang="zh-CN" sz="3600" b="1" smtClean="0">
                <a:latin typeface="宋体" pitchFamily="2" charset="-122"/>
              </a:rPr>
              <a:t>可以多次调用</a:t>
            </a:r>
          </a:p>
          <a:p>
            <a:pPr eaLnBrk="1" hangingPunct="1"/>
            <a:r>
              <a:rPr lang="zh-CN" altLang="zh-CN" sz="3600" b="1" smtClean="0">
                <a:latin typeface="宋体" pitchFamily="2" charset="-122"/>
              </a:rPr>
              <a:t>基本形式：</a:t>
            </a:r>
          </a:p>
          <a:p>
            <a:pPr lvl="2" eaLnBrk="1" hangingPunct="1"/>
            <a:endParaRPr lang="zh-CN" altLang="zh-CN" sz="3600" b="1" smtClean="0">
              <a:latin typeface="宋体" pitchFamily="2" charset="-122"/>
            </a:endParaRPr>
          </a:p>
        </p:txBody>
      </p:sp>
      <p:sp>
        <p:nvSpPr>
          <p:cNvPr id="1152004" name="Rectangle 4"/>
          <p:cNvSpPr>
            <a:spLocks noChangeArrowheads="1"/>
          </p:cNvSpPr>
          <p:nvPr/>
        </p:nvSpPr>
        <p:spPr bwMode="auto">
          <a:xfrm>
            <a:off x="3276600" y="4572000"/>
            <a:ext cx="64579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eaLnBrk="0" hangingPunct="0"/>
            <a:r>
              <a:rPr lang="zh-CN" altLang="zh-CN" b="1">
                <a:latin typeface="宋体" pitchFamily="2" charset="-122"/>
              </a:rPr>
              <a:t>返回类型  函数名（形式参数1，</a:t>
            </a:r>
          </a:p>
          <a:p>
            <a:pPr lvl="1" eaLnBrk="0" hangingPunct="0"/>
            <a:r>
              <a:rPr lang="zh-CN" altLang="zh-CN" b="1">
                <a:latin typeface="宋体" pitchFamily="2" charset="-122"/>
              </a:rPr>
              <a:t>		形式参数2，。。。，形式参数</a:t>
            </a:r>
            <a:r>
              <a:rPr lang="en-US" altLang="zh-CN" b="1">
                <a:latin typeface="宋体" pitchFamily="2" charset="-122"/>
              </a:rPr>
              <a:t>n)</a:t>
            </a:r>
          </a:p>
          <a:p>
            <a:pPr lvl="1" eaLnBrk="0" hangingPunct="0"/>
            <a:r>
              <a:rPr lang="en-US" altLang="zh-CN" b="1">
                <a:latin typeface="宋体" pitchFamily="2" charset="-122"/>
              </a:rPr>
              <a:t>{</a:t>
            </a:r>
          </a:p>
          <a:p>
            <a:pPr lvl="1" eaLnBrk="0" hangingPunct="0"/>
            <a:r>
              <a:rPr lang="en-US" altLang="zh-CN" b="1">
                <a:latin typeface="宋体" pitchFamily="2" charset="-122"/>
              </a:rPr>
              <a:t>	</a:t>
            </a:r>
            <a:r>
              <a:rPr lang="zh-CN" altLang="zh-CN" b="1">
                <a:latin typeface="宋体" pitchFamily="2" charset="-122"/>
              </a:rPr>
              <a:t>函数体；</a:t>
            </a:r>
          </a:p>
          <a:p>
            <a:pPr lvl="1" eaLnBrk="0" hangingPunct="0"/>
            <a:r>
              <a:rPr lang="zh-CN" altLang="zh-CN" b="1">
                <a:latin typeface="宋体" pitchFamily="2" charset="-122"/>
              </a:rPr>
              <a:t>}</a:t>
            </a:r>
          </a:p>
        </p:txBody>
      </p:sp>
    </p:spTree>
    <p:extLst>
      <p:ext uri="{BB962C8B-B14F-4D97-AF65-F5344CB8AC3E}">
        <p14:creationId xmlns:p14="http://schemas.microsoft.com/office/powerpoint/2010/main" val="3697613907"/>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2002"/>
                                        </p:tgtEl>
                                        <p:attrNameLst>
                                          <p:attrName>style.visibility</p:attrName>
                                        </p:attrNameLst>
                                      </p:cBhvr>
                                      <p:to>
                                        <p:strVal val="visible"/>
                                      </p:to>
                                    </p:set>
                                    <p:anim calcmode="lin" valueType="num">
                                      <p:cBhvr additive="base">
                                        <p:cTn id="7" dur="500" fill="hold"/>
                                        <p:tgtEl>
                                          <p:spTgt spid="1152002"/>
                                        </p:tgtEl>
                                        <p:attrNameLst>
                                          <p:attrName>ppt_x</p:attrName>
                                        </p:attrNameLst>
                                      </p:cBhvr>
                                      <p:tavLst>
                                        <p:tav tm="0">
                                          <p:val>
                                            <p:strVal val="1+#ppt_w/2"/>
                                          </p:val>
                                        </p:tav>
                                        <p:tav tm="100000">
                                          <p:val>
                                            <p:strVal val="#ppt_x"/>
                                          </p:val>
                                        </p:tav>
                                      </p:tavLst>
                                    </p:anim>
                                    <p:anim calcmode="lin" valueType="num">
                                      <p:cBhvr additive="base">
                                        <p:cTn id="8" dur="500" fill="hold"/>
                                        <p:tgtEl>
                                          <p:spTgt spid="11520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52003">
                                            <p:txEl>
                                              <p:pRg st="0" end="0"/>
                                            </p:txEl>
                                          </p:spTgt>
                                        </p:tgtEl>
                                        <p:attrNameLst>
                                          <p:attrName>style.visibility</p:attrName>
                                        </p:attrNameLst>
                                      </p:cBhvr>
                                      <p:to>
                                        <p:strVal val="visible"/>
                                      </p:to>
                                    </p:set>
                                    <p:anim calcmode="lin" valueType="num">
                                      <p:cBhvr additive="base">
                                        <p:cTn id="13" dur="500" fill="hold"/>
                                        <p:tgtEl>
                                          <p:spTgt spid="115200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52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52003">
                                            <p:txEl>
                                              <p:pRg st="1" end="1"/>
                                            </p:txEl>
                                          </p:spTgt>
                                        </p:tgtEl>
                                        <p:attrNameLst>
                                          <p:attrName>style.visibility</p:attrName>
                                        </p:attrNameLst>
                                      </p:cBhvr>
                                      <p:to>
                                        <p:strVal val="visible"/>
                                      </p:to>
                                    </p:set>
                                    <p:anim calcmode="lin" valueType="num">
                                      <p:cBhvr additive="base">
                                        <p:cTn id="19" dur="500" fill="hold"/>
                                        <p:tgtEl>
                                          <p:spTgt spid="115200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52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52003">
                                            <p:txEl>
                                              <p:pRg st="2" end="2"/>
                                            </p:txEl>
                                          </p:spTgt>
                                        </p:tgtEl>
                                        <p:attrNameLst>
                                          <p:attrName>style.visibility</p:attrName>
                                        </p:attrNameLst>
                                      </p:cBhvr>
                                      <p:to>
                                        <p:strVal val="visible"/>
                                      </p:to>
                                    </p:set>
                                    <p:anim calcmode="lin" valueType="num">
                                      <p:cBhvr additive="base">
                                        <p:cTn id="25" dur="500" fill="hold"/>
                                        <p:tgtEl>
                                          <p:spTgt spid="115200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520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52003">
                                            <p:txEl>
                                              <p:pRg st="3" end="3"/>
                                            </p:txEl>
                                          </p:spTgt>
                                        </p:tgtEl>
                                        <p:attrNameLst>
                                          <p:attrName>style.visibility</p:attrName>
                                        </p:attrNameLst>
                                      </p:cBhvr>
                                      <p:to>
                                        <p:strVal val="visible"/>
                                      </p:to>
                                    </p:set>
                                    <p:anim calcmode="lin" valueType="num">
                                      <p:cBhvr additive="base">
                                        <p:cTn id="31" dur="500" fill="hold"/>
                                        <p:tgtEl>
                                          <p:spTgt spid="115200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520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52003">
                                            <p:txEl>
                                              <p:pRg st="4" end="4"/>
                                            </p:txEl>
                                          </p:spTgt>
                                        </p:tgtEl>
                                        <p:attrNameLst>
                                          <p:attrName>style.visibility</p:attrName>
                                        </p:attrNameLst>
                                      </p:cBhvr>
                                      <p:to>
                                        <p:strVal val="visible"/>
                                      </p:to>
                                    </p:set>
                                    <p:anim calcmode="lin" valueType="num">
                                      <p:cBhvr additive="base">
                                        <p:cTn id="37" dur="500" fill="hold"/>
                                        <p:tgtEl>
                                          <p:spTgt spid="1152003">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520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52004"/>
                                        </p:tgtEl>
                                        <p:attrNameLst>
                                          <p:attrName>style.visibility</p:attrName>
                                        </p:attrNameLst>
                                      </p:cBhvr>
                                      <p:to>
                                        <p:strVal val="visible"/>
                                      </p:to>
                                    </p:set>
                                    <p:anim calcmode="lin" valueType="num">
                                      <p:cBhvr additive="base">
                                        <p:cTn id="43" dur="500" fill="hold"/>
                                        <p:tgtEl>
                                          <p:spTgt spid="1152004"/>
                                        </p:tgtEl>
                                        <p:attrNameLst>
                                          <p:attrName>ppt_x</p:attrName>
                                        </p:attrNameLst>
                                      </p:cBhvr>
                                      <p:tavLst>
                                        <p:tav tm="0">
                                          <p:val>
                                            <p:strVal val="1+#ppt_w/2"/>
                                          </p:val>
                                        </p:tav>
                                        <p:tav tm="100000">
                                          <p:val>
                                            <p:strVal val="#ppt_x"/>
                                          </p:val>
                                        </p:tav>
                                      </p:tavLst>
                                    </p:anim>
                                    <p:anim calcmode="lin" valueType="num">
                                      <p:cBhvr additive="base">
                                        <p:cTn id="44" dur="500" fill="hold"/>
                                        <p:tgtEl>
                                          <p:spTgt spid="11520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2002" grpId="0" autoUpdateAnimBg="0"/>
      <p:bldP spid="1152003" grpId="0" build="p" bldLvl="2" autoUpdateAnimBg="0"/>
      <p:bldP spid="115200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3725E20-7D70-440A-8D88-19DBA6E2F00E}" type="slidenum">
              <a:rPr kumimoji="0" lang="zh-CN" altLang="en-US" sz="1400"/>
              <a:pPr eaLnBrk="1" hangingPunct="1"/>
              <a:t>47</a:t>
            </a:fld>
            <a:endParaRPr kumimoji="0" lang="en-US" altLang="zh-CN" sz="1400"/>
          </a:p>
        </p:txBody>
      </p:sp>
      <p:sp>
        <p:nvSpPr>
          <p:cNvPr id="1153026" name="Rectangle 2"/>
          <p:cNvSpPr>
            <a:spLocks noGrp="1" noChangeArrowheads="1"/>
          </p:cNvSpPr>
          <p:nvPr>
            <p:ph type="title"/>
          </p:nvPr>
        </p:nvSpPr>
        <p:spPr/>
        <p:txBody>
          <a:bodyPr/>
          <a:lstStyle/>
          <a:p>
            <a:pPr eaLnBrk="1" hangingPunct="1">
              <a:defRPr/>
            </a:pPr>
            <a:r>
              <a:rPr lang="zh-CN" altLang="en-US" sz="3600" b="1" dirty="0" smtClean="0">
                <a:solidFill>
                  <a:schemeClr val="tx1"/>
                </a:solidFill>
                <a:latin typeface="宋体" pitchFamily="2" charset="-122"/>
              </a:rPr>
              <a:t>3</a:t>
            </a:r>
            <a:r>
              <a:rPr lang="zh-CN" altLang="zh-CN" sz="3600" b="1" dirty="0" smtClean="0">
                <a:solidFill>
                  <a:schemeClr val="tx1"/>
                </a:solidFill>
                <a:latin typeface="宋体" pitchFamily="2" charset="-122"/>
              </a:rPr>
              <a:t>.2 参数的传递</a:t>
            </a:r>
          </a:p>
        </p:txBody>
      </p:sp>
      <p:sp>
        <p:nvSpPr>
          <p:cNvPr id="1153027" name="Rectangle 3"/>
          <p:cNvSpPr>
            <a:spLocks noGrp="1" noChangeArrowheads="1"/>
          </p:cNvSpPr>
          <p:nvPr>
            <p:ph type="body" idx="1"/>
          </p:nvPr>
        </p:nvSpPr>
        <p:spPr/>
        <p:txBody>
          <a:bodyPr/>
          <a:lstStyle/>
          <a:p>
            <a:pPr eaLnBrk="1" hangingPunct="1"/>
            <a:r>
              <a:rPr lang="zh-CN" altLang="zh-CN" sz="3600" b="1" dirty="0" smtClean="0">
                <a:latin typeface="宋体" pitchFamily="2" charset="-122"/>
              </a:rPr>
              <a:t>值调用</a:t>
            </a:r>
            <a:endParaRPr lang="zh-CN" altLang="en-US" sz="3600" b="1" dirty="0" smtClean="0">
              <a:latin typeface="宋体" pitchFamily="2" charset="-122"/>
            </a:endParaRPr>
          </a:p>
          <a:p>
            <a:pPr eaLnBrk="1" hangingPunct="1"/>
            <a:r>
              <a:rPr lang="zh-CN" altLang="en-US" sz="3600" b="1" dirty="0" smtClean="0">
                <a:latin typeface="宋体" pitchFamily="2" charset="-122"/>
              </a:rPr>
              <a:t>地址调用</a:t>
            </a:r>
            <a:endParaRPr lang="zh-CN" altLang="zh-CN" sz="3600" b="1" dirty="0" smtClean="0">
              <a:latin typeface="宋体" pitchFamily="2" charset="-122"/>
            </a:endParaRPr>
          </a:p>
          <a:p>
            <a:pPr eaLnBrk="1" hangingPunct="1"/>
            <a:r>
              <a:rPr lang="zh-CN" altLang="zh-CN" sz="3600" b="1" dirty="0" smtClean="0">
                <a:latin typeface="宋体" pitchFamily="2" charset="-122"/>
              </a:rPr>
              <a:t>引用调用</a:t>
            </a:r>
          </a:p>
          <a:p>
            <a:pPr eaLnBrk="1" hangingPunct="1"/>
            <a:r>
              <a:rPr lang="zh-CN" altLang="zh-CN" sz="3600" b="1" dirty="0" smtClean="0">
                <a:latin typeface="宋体" pitchFamily="2" charset="-122"/>
              </a:rPr>
              <a:t>参数的求值顺序</a:t>
            </a:r>
          </a:p>
        </p:txBody>
      </p:sp>
      <p:graphicFrame>
        <p:nvGraphicFramePr>
          <p:cNvPr id="1153028" name="Object 4"/>
          <p:cNvGraphicFramePr>
            <a:graphicFrameLocks noChangeAspect="1"/>
          </p:cNvGraphicFramePr>
          <p:nvPr>
            <p:extLst>
              <p:ext uri="{D42A27DB-BD31-4B8C-83A1-F6EECF244321}">
                <p14:modId xmlns:p14="http://schemas.microsoft.com/office/powerpoint/2010/main" val="1976179088"/>
              </p:ext>
            </p:extLst>
          </p:nvPr>
        </p:nvGraphicFramePr>
        <p:xfrm>
          <a:off x="899592" y="1772816"/>
          <a:ext cx="7344816" cy="4666024"/>
        </p:xfrm>
        <a:graphic>
          <a:graphicData uri="http://schemas.openxmlformats.org/presentationml/2006/ole">
            <mc:AlternateContent xmlns:mc="http://schemas.openxmlformats.org/markup-compatibility/2006">
              <mc:Choice xmlns:v="urn:schemas-microsoft-com:vml" Requires="v">
                <p:oleObj spid="_x0000_s4117" name="写字板文档" r:id="rId5" imgW="5867280" imgH="3728160" progId="WordPad.Document.1">
                  <p:embed/>
                </p:oleObj>
              </mc:Choice>
              <mc:Fallback>
                <p:oleObj name="写字板文档" r:id="rId5" imgW="5867280" imgH="3728160" progId="WordPad.Document.1">
                  <p:embed/>
                  <p:pic>
                    <p:nvPicPr>
                      <p:cNvPr id="0" name=""/>
                      <p:cNvPicPr>
                        <a:picLocks noChangeAspect="1" noChangeArrowheads="1"/>
                      </p:cNvPicPr>
                      <p:nvPr/>
                    </p:nvPicPr>
                    <p:blipFill>
                      <a:blip r:embed="rId6"/>
                      <a:srcRect/>
                      <a:stretch>
                        <a:fillRect/>
                      </a:stretch>
                    </p:blipFill>
                    <p:spPr bwMode="auto">
                      <a:xfrm>
                        <a:off x="899592" y="1772816"/>
                        <a:ext cx="7344816" cy="466602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34047204"/>
      </p:ext>
    </p:extLst>
  </p:cSld>
  <p:clrMapOvr>
    <a:masterClrMapping/>
  </p:clrMapOvr>
  <p:transition>
    <p:cover/>
    <p:sndAc>
      <p:stSnd>
        <p:snd r:embed="rId4"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3026"/>
                                        </p:tgtEl>
                                        <p:attrNameLst>
                                          <p:attrName>style.visibility</p:attrName>
                                        </p:attrNameLst>
                                      </p:cBhvr>
                                      <p:to>
                                        <p:strVal val="visible"/>
                                      </p:to>
                                    </p:set>
                                    <p:anim calcmode="lin" valueType="num">
                                      <p:cBhvr additive="base">
                                        <p:cTn id="7" dur="500" fill="hold"/>
                                        <p:tgtEl>
                                          <p:spTgt spid="1153026"/>
                                        </p:tgtEl>
                                        <p:attrNameLst>
                                          <p:attrName>ppt_x</p:attrName>
                                        </p:attrNameLst>
                                      </p:cBhvr>
                                      <p:tavLst>
                                        <p:tav tm="0">
                                          <p:val>
                                            <p:strVal val="1+#ppt_w/2"/>
                                          </p:val>
                                        </p:tav>
                                        <p:tav tm="100000">
                                          <p:val>
                                            <p:strVal val="#ppt_x"/>
                                          </p:val>
                                        </p:tav>
                                      </p:tavLst>
                                    </p:anim>
                                    <p:anim calcmode="lin" valueType="num">
                                      <p:cBhvr additive="base">
                                        <p:cTn id="8" dur="500" fill="hold"/>
                                        <p:tgtEl>
                                          <p:spTgt spid="11530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53027">
                                            <p:txEl>
                                              <p:pRg st="0" end="0"/>
                                            </p:txEl>
                                          </p:spTgt>
                                        </p:tgtEl>
                                        <p:attrNameLst>
                                          <p:attrName>style.visibility</p:attrName>
                                        </p:attrNameLst>
                                      </p:cBhvr>
                                      <p:to>
                                        <p:strVal val="visible"/>
                                      </p:to>
                                    </p:set>
                                    <p:anim calcmode="lin" valueType="num">
                                      <p:cBhvr additive="base">
                                        <p:cTn id="13" dur="500" fill="hold"/>
                                        <p:tgtEl>
                                          <p:spTgt spid="115302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53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53027">
                                            <p:txEl>
                                              <p:pRg st="1" end="1"/>
                                            </p:txEl>
                                          </p:spTgt>
                                        </p:tgtEl>
                                        <p:attrNameLst>
                                          <p:attrName>style.visibility</p:attrName>
                                        </p:attrNameLst>
                                      </p:cBhvr>
                                      <p:to>
                                        <p:strVal val="visible"/>
                                      </p:to>
                                    </p:set>
                                    <p:anim calcmode="lin" valueType="num">
                                      <p:cBhvr additive="base">
                                        <p:cTn id="19" dur="500" fill="hold"/>
                                        <p:tgtEl>
                                          <p:spTgt spid="1153027">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53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53027">
                                            <p:txEl>
                                              <p:pRg st="2" end="2"/>
                                            </p:txEl>
                                          </p:spTgt>
                                        </p:tgtEl>
                                        <p:attrNameLst>
                                          <p:attrName>style.visibility</p:attrName>
                                        </p:attrNameLst>
                                      </p:cBhvr>
                                      <p:to>
                                        <p:strVal val="visible"/>
                                      </p:to>
                                    </p:set>
                                    <p:anim calcmode="lin" valueType="num">
                                      <p:cBhvr additive="base">
                                        <p:cTn id="25" dur="500" fill="hold"/>
                                        <p:tgtEl>
                                          <p:spTgt spid="1153027">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53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53027">
                                            <p:txEl>
                                              <p:pRg st="3" end="3"/>
                                            </p:txEl>
                                          </p:spTgt>
                                        </p:tgtEl>
                                        <p:attrNameLst>
                                          <p:attrName>style.visibility</p:attrName>
                                        </p:attrNameLst>
                                      </p:cBhvr>
                                      <p:to>
                                        <p:strVal val="visible"/>
                                      </p:to>
                                    </p:set>
                                    <p:anim calcmode="lin" valueType="num">
                                      <p:cBhvr additive="base">
                                        <p:cTn id="31" dur="500" fill="hold"/>
                                        <p:tgtEl>
                                          <p:spTgt spid="1153027">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53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1153028"/>
                                        </p:tgtEl>
                                        <p:attrNameLst>
                                          <p:attrName>style.visibility</p:attrName>
                                        </p:attrNameLst>
                                      </p:cBhvr>
                                      <p:to>
                                        <p:strVal val="visible"/>
                                      </p:to>
                                    </p:set>
                                    <p:anim calcmode="lin" valueType="num">
                                      <p:cBhvr additive="base">
                                        <p:cTn id="37" dur="500" fill="hold"/>
                                        <p:tgtEl>
                                          <p:spTgt spid="1153028"/>
                                        </p:tgtEl>
                                        <p:attrNameLst>
                                          <p:attrName>ppt_x</p:attrName>
                                        </p:attrNameLst>
                                      </p:cBhvr>
                                      <p:tavLst>
                                        <p:tav tm="0">
                                          <p:val>
                                            <p:strVal val="1+#ppt_w/2"/>
                                          </p:val>
                                        </p:tav>
                                        <p:tav tm="100000">
                                          <p:val>
                                            <p:strVal val="#ppt_x"/>
                                          </p:val>
                                        </p:tav>
                                      </p:tavLst>
                                    </p:anim>
                                    <p:anim calcmode="lin" valueType="num">
                                      <p:cBhvr additive="base">
                                        <p:cTn id="38" dur="500" fill="hold"/>
                                        <p:tgtEl>
                                          <p:spTgt spid="1153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3026" grpId="0" autoUpdateAnimBg="0"/>
      <p:bldP spid="1153027"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01ECF91-6AE7-4A36-B72E-727E986C93D1}" type="slidenum">
              <a:rPr kumimoji="0" lang="zh-CN" altLang="en-US" sz="1400"/>
              <a:pPr eaLnBrk="1" hangingPunct="1"/>
              <a:t>48</a:t>
            </a:fld>
            <a:endParaRPr kumimoji="0" lang="en-US" altLang="zh-CN" sz="1400"/>
          </a:p>
        </p:txBody>
      </p:sp>
      <p:sp>
        <p:nvSpPr>
          <p:cNvPr id="1157122" name="Rectangle 2"/>
          <p:cNvSpPr>
            <a:spLocks noGrp="1" noChangeArrowheads="1"/>
          </p:cNvSpPr>
          <p:nvPr>
            <p:ph type="title"/>
          </p:nvPr>
        </p:nvSpPr>
        <p:spPr>
          <a:xfrm>
            <a:off x="467544" y="116632"/>
            <a:ext cx="8229600" cy="720080"/>
          </a:xfrm>
        </p:spPr>
        <p:txBody>
          <a:bodyPr/>
          <a:lstStyle/>
          <a:p>
            <a:pPr eaLnBrk="1" hangingPunct="1">
              <a:defRPr/>
            </a:pPr>
            <a:r>
              <a:rPr lang="zh-CN" altLang="en-US" sz="3600" b="1" dirty="0" smtClean="0">
                <a:solidFill>
                  <a:schemeClr val="tx1"/>
                </a:solidFill>
                <a:latin typeface="宋体" pitchFamily="2" charset="-122"/>
              </a:rPr>
              <a:t>3</a:t>
            </a:r>
            <a:r>
              <a:rPr lang="zh-CN" altLang="zh-CN" sz="3600" b="1" dirty="0" smtClean="0">
                <a:solidFill>
                  <a:schemeClr val="tx1"/>
                </a:solidFill>
                <a:latin typeface="宋体" pitchFamily="2" charset="-122"/>
              </a:rPr>
              <a:t>.</a:t>
            </a:r>
            <a:r>
              <a:rPr lang="zh-CN" altLang="en-US" sz="3600" b="1" dirty="0" smtClean="0">
                <a:solidFill>
                  <a:schemeClr val="tx1"/>
                </a:solidFill>
                <a:latin typeface="宋体" pitchFamily="2" charset="-122"/>
              </a:rPr>
              <a:t>3</a:t>
            </a:r>
            <a:r>
              <a:rPr lang="zh-CN" altLang="zh-CN" sz="3600" b="1" dirty="0" smtClean="0">
                <a:solidFill>
                  <a:schemeClr val="tx1"/>
                </a:solidFill>
                <a:latin typeface="宋体" pitchFamily="2" charset="-122"/>
              </a:rPr>
              <a:t> 重载</a:t>
            </a:r>
          </a:p>
        </p:txBody>
      </p:sp>
      <p:sp>
        <p:nvSpPr>
          <p:cNvPr id="1157123" name="Rectangle 3"/>
          <p:cNvSpPr>
            <a:spLocks noGrp="1" noChangeArrowheads="1"/>
          </p:cNvSpPr>
          <p:nvPr>
            <p:ph type="body" idx="1"/>
          </p:nvPr>
        </p:nvSpPr>
        <p:spPr>
          <a:xfrm>
            <a:off x="467544" y="908721"/>
            <a:ext cx="8229600" cy="1296144"/>
          </a:xfrm>
        </p:spPr>
        <p:txBody>
          <a:bodyPr/>
          <a:lstStyle/>
          <a:p>
            <a:pPr eaLnBrk="1" hangingPunct="1"/>
            <a:r>
              <a:rPr lang="zh-CN" altLang="en-US" sz="3600" dirty="0" smtClean="0">
                <a:solidFill>
                  <a:srgbClr val="FF0000"/>
                </a:solidFill>
              </a:rPr>
              <a:t>具有相同函数名，但其参数个数不同或参数类型不同的一组函数称为重载</a:t>
            </a:r>
            <a:r>
              <a:rPr lang="zh-CN" altLang="en-US" sz="3600" dirty="0" smtClean="0"/>
              <a:t>。</a:t>
            </a:r>
          </a:p>
        </p:txBody>
      </p:sp>
      <p:graphicFrame>
        <p:nvGraphicFramePr>
          <p:cNvPr id="1157124" name="Object 4"/>
          <p:cNvGraphicFramePr>
            <a:graphicFrameLocks noChangeAspect="1"/>
          </p:cNvGraphicFramePr>
          <p:nvPr>
            <p:extLst>
              <p:ext uri="{D42A27DB-BD31-4B8C-83A1-F6EECF244321}">
                <p14:modId xmlns:p14="http://schemas.microsoft.com/office/powerpoint/2010/main" val="184514799"/>
              </p:ext>
            </p:extLst>
          </p:nvPr>
        </p:nvGraphicFramePr>
        <p:xfrm>
          <a:off x="755576" y="2276872"/>
          <a:ext cx="7124700" cy="5467350"/>
        </p:xfrm>
        <a:graphic>
          <a:graphicData uri="http://schemas.openxmlformats.org/presentationml/2006/ole">
            <mc:AlternateContent xmlns:mc="http://schemas.openxmlformats.org/markup-compatibility/2006">
              <mc:Choice xmlns:v="urn:schemas-microsoft-com:vml" Requires="v">
                <p:oleObj spid="_x0000_s5141" name="Document" r:id="rId4" imgW="5499860" imgH="4062390" progId="Word.Document.8">
                  <p:embed/>
                </p:oleObj>
              </mc:Choice>
              <mc:Fallback>
                <p:oleObj name="Document" r:id="rId4" imgW="5499860" imgH="4062390" progId="Word.Document.8">
                  <p:embed/>
                  <p:pic>
                    <p:nvPicPr>
                      <p:cNvPr id="0" name=""/>
                      <p:cNvPicPr>
                        <a:picLocks noChangeAspect="1" noChangeArrowheads="1"/>
                      </p:cNvPicPr>
                      <p:nvPr/>
                    </p:nvPicPr>
                    <p:blipFill>
                      <a:blip r:embed="rId5"/>
                      <a:srcRect/>
                      <a:stretch>
                        <a:fillRect/>
                      </a:stretch>
                    </p:blipFill>
                    <p:spPr bwMode="auto">
                      <a:xfrm>
                        <a:off x="755576" y="2276872"/>
                        <a:ext cx="7124700" cy="546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49077679"/>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7122"/>
                                        </p:tgtEl>
                                        <p:attrNameLst>
                                          <p:attrName>style.visibility</p:attrName>
                                        </p:attrNameLst>
                                      </p:cBhvr>
                                      <p:to>
                                        <p:strVal val="visible"/>
                                      </p:to>
                                    </p:set>
                                    <p:anim calcmode="lin" valueType="num">
                                      <p:cBhvr additive="base">
                                        <p:cTn id="7" dur="500" fill="hold"/>
                                        <p:tgtEl>
                                          <p:spTgt spid="1157122"/>
                                        </p:tgtEl>
                                        <p:attrNameLst>
                                          <p:attrName>ppt_x</p:attrName>
                                        </p:attrNameLst>
                                      </p:cBhvr>
                                      <p:tavLst>
                                        <p:tav tm="0">
                                          <p:val>
                                            <p:strVal val="1+#ppt_w/2"/>
                                          </p:val>
                                        </p:tav>
                                        <p:tav tm="100000">
                                          <p:val>
                                            <p:strVal val="#ppt_x"/>
                                          </p:val>
                                        </p:tav>
                                      </p:tavLst>
                                    </p:anim>
                                    <p:anim calcmode="lin" valueType="num">
                                      <p:cBhvr additive="base">
                                        <p:cTn id="8" dur="500" fill="hold"/>
                                        <p:tgtEl>
                                          <p:spTgt spid="11571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57123">
                                            <p:txEl>
                                              <p:pRg st="0" end="0"/>
                                            </p:txEl>
                                          </p:spTgt>
                                        </p:tgtEl>
                                        <p:attrNameLst>
                                          <p:attrName>style.visibility</p:attrName>
                                        </p:attrNameLst>
                                      </p:cBhvr>
                                      <p:to>
                                        <p:strVal val="visible"/>
                                      </p:to>
                                    </p:set>
                                    <p:anim calcmode="lin" valueType="num">
                                      <p:cBhvr additive="base">
                                        <p:cTn id="13" dur="500" fill="hold"/>
                                        <p:tgtEl>
                                          <p:spTgt spid="115712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57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157124"/>
                                        </p:tgtEl>
                                        <p:attrNameLst>
                                          <p:attrName>style.visibility</p:attrName>
                                        </p:attrNameLst>
                                      </p:cBhvr>
                                      <p:to>
                                        <p:strVal val="visible"/>
                                      </p:to>
                                    </p:set>
                                    <p:anim calcmode="lin" valueType="num">
                                      <p:cBhvr additive="base">
                                        <p:cTn id="19" dur="500" fill="hold"/>
                                        <p:tgtEl>
                                          <p:spTgt spid="1157124"/>
                                        </p:tgtEl>
                                        <p:attrNameLst>
                                          <p:attrName>ppt_x</p:attrName>
                                        </p:attrNameLst>
                                      </p:cBhvr>
                                      <p:tavLst>
                                        <p:tav tm="0">
                                          <p:val>
                                            <p:strVal val="1+#ppt_w/2"/>
                                          </p:val>
                                        </p:tav>
                                        <p:tav tm="100000">
                                          <p:val>
                                            <p:strVal val="#ppt_x"/>
                                          </p:val>
                                        </p:tav>
                                      </p:tavLst>
                                    </p:anim>
                                    <p:anim calcmode="lin" valueType="num">
                                      <p:cBhvr additive="base">
                                        <p:cTn id="20" dur="500" fill="hold"/>
                                        <p:tgtEl>
                                          <p:spTgt spid="1157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22" grpId="0" autoUpdateAnimBg="0"/>
      <p:bldP spid="115712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322CB0A-317D-49D3-B269-CF69526B8C2C}" type="slidenum">
              <a:rPr kumimoji="0" lang="zh-CN" altLang="en-US" sz="1400"/>
              <a:pPr eaLnBrk="1" hangingPunct="1"/>
              <a:t>49</a:t>
            </a:fld>
            <a:endParaRPr kumimoji="0" lang="en-US" altLang="zh-CN" sz="1400"/>
          </a:p>
        </p:txBody>
      </p:sp>
      <p:sp>
        <p:nvSpPr>
          <p:cNvPr id="1158146" name="Rectangle 2"/>
          <p:cNvSpPr>
            <a:spLocks noGrp="1" noChangeArrowheads="1"/>
          </p:cNvSpPr>
          <p:nvPr>
            <p:ph type="title"/>
          </p:nvPr>
        </p:nvSpPr>
        <p:spPr/>
        <p:txBody>
          <a:bodyPr/>
          <a:lstStyle/>
          <a:p>
            <a:pPr eaLnBrk="1" hangingPunct="1">
              <a:defRPr/>
            </a:pPr>
            <a:r>
              <a:rPr lang="zh-CN" altLang="en-US" sz="3600" b="1" smtClean="0">
                <a:solidFill>
                  <a:schemeClr val="tx1"/>
                </a:solidFill>
                <a:latin typeface="宋体" pitchFamily="2" charset="-122"/>
              </a:rPr>
              <a:t>3</a:t>
            </a:r>
            <a:r>
              <a:rPr lang="zh-CN" altLang="zh-CN" sz="3600" b="1" smtClean="0">
                <a:solidFill>
                  <a:schemeClr val="tx1"/>
                </a:solidFill>
                <a:latin typeface="宋体" pitchFamily="2" charset="-122"/>
              </a:rPr>
              <a:t>.</a:t>
            </a:r>
            <a:r>
              <a:rPr lang="zh-CN" altLang="en-US" sz="3600" b="1" smtClean="0">
                <a:solidFill>
                  <a:schemeClr val="tx1"/>
                </a:solidFill>
                <a:latin typeface="宋体" pitchFamily="2" charset="-122"/>
              </a:rPr>
              <a:t>4</a:t>
            </a:r>
            <a:r>
              <a:rPr lang="zh-CN" altLang="zh-CN" sz="3600" b="1" smtClean="0">
                <a:solidFill>
                  <a:schemeClr val="tx1"/>
                </a:solidFill>
                <a:latin typeface="宋体" pitchFamily="2" charset="-122"/>
              </a:rPr>
              <a:t> 带缺省参数值的函数</a:t>
            </a:r>
          </a:p>
        </p:txBody>
      </p:sp>
      <p:sp>
        <p:nvSpPr>
          <p:cNvPr id="1158147" name="Rectangle 3"/>
          <p:cNvSpPr>
            <a:spLocks noGrp="1" noChangeArrowheads="1"/>
          </p:cNvSpPr>
          <p:nvPr>
            <p:ph type="body" idx="1"/>
          </p:nvPr>
        </p:nvSpPr>
        <p:spPr/>
        <p:txBody>
          <a:bodyPr>
            <a:normAutofit/>
          </a:bodyPr>
          <a:lstStyle/>
          <a:p>
            <a:pPr eaLnBrk="1" hangingPunct="1">
              <a:lnSpc>
                <a:spcPct val="90000"/>
              </a:lnSpc>
            </a:pPr>
            <a:r>
              <a:rPr lang="zh-CN" altLang="en-US" dirty="0" smtClean="0"/>
              <a:t>函数声明中可以为一个或多个参数指定缺省参数值。</a:t>
            </a:r>
          </a:p>
          <a:p>
            <a:pPr lvl="1" eaLnBrk="1" hangingPunct="1">
              <a:lnSpc>
                <a:spcPct val="90000"/>
              </a:lnSpc>
            </a:pPr>
            <a:r>
              <a:rPr lang="zh-CN" altLang="en-US" sz="3200" dirty="0" smtClean="0"/>
              <a:t>具有缺省值的参数右边不能出现没有缺省值的参数</a:t>
            </a:r>
            <a:r>
              <a:rPr lang="en-US" altLang="zh-CN" sz="3200" dirty="0"/>
              <a:t>.</a:t>
            </a:r>
            <a:r>
              <a:rPr lang="en-US" altLang="zh-CN" sz="3200" dirty="0" smtClean="0"/>
              <a:t>Void fun (</a:t>
            </a:r>
            <a:r>
              <a:rPr lang="en-US" altLang="zh-CN" sz="3200" dirty="0" err="1" smtClean="0"/>
              <a:t>int</a:t>
            </a:r>
            <a:r>
              <a:rPr lang="en-US" altLang="zh-CN" sz="3200" dirty="0" smtClean="0"/>
              <a:t> </a:t>
            </a:r>
            <a:r>
              <a:rPr lang="en-US" altLang="zh-CN" sz="3200" dirty="0" err="1" smtClean="0"/>
              <a:t>x,int</a:t>
            </a:r>
            <a:r>
              <a:rPr lang="en-US" altLang="zh-CN" sz="3200" dirty="0" smtClean="0"/>
              <a:t> y=0,int x) N</a:t>
            </a:r>
            <a:endParaRPr lang="zh-CN" altLang="en-US" sz="3200" dirty="0" smtClean="0"/>
          </a:p>
          <a:p>
            <a:pPr lvl="1" eaLnBrk="1" hangingPunct="1">
              <a:lnSpc>
                <a:spcPct val="90000"/>
              </a:lnSpc>
            </a:pPr>
            <a:r>
              <a:rPr lang="zh-CN" altLang="en-US" sz="3200" dirty="0" smtClean="0"/>
              <a:t>重载函数的参数具有缺省值时要注意。</a:t>
            </a:r>
          </a:p>
          <a:p>
            <a:pPr lvl="1" eaLnBrk="1" hangingPunct="1">
              <a:lnSpc>
                <a:spcPct val="90000"/>
              </a:lnSpc>
            </a:pPr>
            <a:r>
              <a:rPr lang="zh-CN" altLang="en-US" sz="3200" dirty="0" smtClean="0"/>
              <a:t>例：</a:t>
            </a:r>
          </a:p>
          <a:p>
            <a:pPr lvl="2" eaLnBrk="1" hangingPunct="1">
              <a:lnSpc>
                <a:spcPct val="90000"/>
              </a:lnSpc>
            </a:pPr>
            <a:r>
              <a:rPr lang="en-US" altLang="zh-CN" sz="3200" dirty="0" smtClean="0"/>
              <a:t>void fun(</a:t>
            </a:r>
            <a:r>
              <a:rPr lang="en-US" altLang="zh-CN" sz="3200" dirty="0" err="1" smtClean="0"/>
              <a:t>int</a:t>
            </a:r>
            <a:r>
              <a:rPr lang="en-US" altLang="zh-CN" sz="3200" dirty="0" smtClean="0"/>
              <a:t> </a:t>
            </a:r>
            <a:r>
              <a:rPr lang="en-US" altLang="zh-CN" sz="3200" dirty="0" err="1" smtClean="0"/>
              <a:t>x,int</a:t>
            </a:r>
            <a:r>
              <a:rPr lang="en-US" altLang="zh-CN" sz="3200" dirty="0" smtClean="0"/>
              <a:t> y=0) </a:t>
            </a:r>
          </a:p>
          <a:p>
            <a:pPr lvl="2" eaLnBrk="1" hangingPunct="1">
              <a:lnSpc>
                <a:spcPct val="90000"/>
              </a:lnSpc>
            </a:pPr>
            <a:r>
              <a:rPr lang="en-US" altLang="zh-CN" sz="3200" dirty="0" smtClean="0"/>
              <a:t>void fun(</a:t>
            </a:r>
            <a:r>
              <a:rPr lang="en-US" altLang="zh-CN" sz="3200" dirty="0" err="1" smtClean="0"/>
              <a:t>int</a:t>
            </a:r>
            <a:r>
              <a:rPr lang="en-US" altLang="zh-CN" sz="3200" dirty="0" smtClean="0"/>
              <a:t> x)</a:t>
            </a:r>
          </a:p>
        </p:txBody>
      </p:sp>
    </p:spTree>
    <p:extLst>
      <p:ext uri="{BB962C8B-B14F-4D97-AF65-F5344CB8AC3E}">
        <p14:creationId xmlns:p14="http://schemas.microsoft.com/office/powerpoint/2010/main" val="3390027082"/>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8146"/>
                                        </p:tgtEl>
                                        <p:attrNameLst>
                                          <p:attrName>style.visibility</p:attrName>
                                        </p:attrNameLst>
                                      </p:cBhvr>
                                      <p:to>
                                        <p:strVal val="visible"/>
                                      </p:to>
                                    </p:set>
                                    <p:anim calcmode="lin" valueType="num">
                                      <p:cBhvr additive="base">
                                        <p:cTn id="7" dur="500" fill="hold"/>
                                        <p:tgtEl>
                                          <p:spTgt spid="1158146"/>
                                        </p:tgtEl>
                                        <p:attrNameLst>
                                          <p:attrName>ppt_x</p:attrName>
                                        </p:attrNameLst>
                                      </p:cBhvr>
                                      <p:tavLst>
                                        <p:tav tm="0">
                                          <p:val>
                                            <p:strVal val="1+#ppt_w/2"/>
                                          </p:val>
                                        </p:tav>
                                        <p:tav tm="100000">
                                          <p:val>
                                            <p:strVal val="#ppt_x"/>
                                          </p:val>
                                        </p:tav>
                                      </p:tavLst>
                                    </p:anim>
                                    <p:anim calcmode="lin" valueType="num">
                                      <p:cBhvr additive="base">
                                        <p:cTn id="8" dur="500" fill="hold"/>
                                        <p:tgtEl>
                                          <p:spTgt spid="11581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58147">
                                            <p:txEl>
                                              <p:pRg st="0" end="0"/>
                                            </p:txEl>
                                          </p:spTgt>
                                        </p:tgtEl>
                                        <p:attrNameLst>
                                          <p:attrName>style.visibility</p:attrName>
                                        </p:attrNameLst>
                                      </p:cBhvr>
                                      <p:to>
                                        <p:strVal val="visible"/>
                                      </p:to>
                                    </p:set>
                                    <p:anim calcmode="lin" valueType="num">
                                      <p:cBhvr additive="base">
                                        <p:cTn id="13" dur="500" fill="hold"/>
                                        <p:tgtEl>
                                          <p:spTgt spid="115814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58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58147">
                                            <p:txEl>
                                              <p:pRg st="1" end="1"/>
                                            </p:txEl>
                                          </p:spTgt>
                                        </p:tgtEl>
                                        <p:attrNameLst>
                                          <p:attrName>style.visibility</p:attrName>
                                        </p:attrNameLst>
                                      </p:cBhvr>
                                      <p:to>
                                        <p:strVal val="visible"/>
                                      </p:to>
                                    </p:set>
                                    <p:anim calcmode="lin" valueType="num">
                                      <p:cBhvr additive="base">
                                        <p:cTn id="19" dur="500" fill="hold"/>
                                        <p:tgtEl>
                                          <p:spTgt spid="1158147">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58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58147">
                                            <p:txEl>
                                              <p:pRg st="2" end="2"/>
                                            </p:txEl>
                                          </p:spTgt>
                                        </p:tgtEl>
                                        <p:attrNameLst>
                                          <p:attrName>style.visibility</p:attrName>
                                        </p:attrNameLst>
                                      </p:cBhvr>
                                      <p:to>
                                        <p:strVal val="visible"/>
                                      </p:to>
                                    </p:set>
                                    <p:anim calcmode="lin" valueType="num">
                                      <p:cBhvr additive="base">
                                        <p:cTn id="25" dur="500" fill="hold"/>
                                        <p:tgtEl>
                                          <p:spTgt spid="1158147">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58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58147">
                                            <p:txEl>
                                              <p:pRg st="3" end="3"/>
                                            </p:txEl>
                                          </p:spTgt>
                                        </p:tgtEl>
                                        <p:attrNameLst>
                                          <p:attrName>style.visibility</p:attrName>
                                        </p:attrNameLst>
                                      </p:cBhvr>
                                      <p:to>
                                        <p:strVal val="visible"/>
                                      </p:to>
                                    </p:set>
                                    <p:anim calcmode="lin" valueType="num">
                                      <p:cBhvr additive="base">
                                        <p:cTn id="31" dur="500" fill="hold"/>
                                        <p:tgtEl>
                                          <p:spTgt spid="1158147">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58147">
                                            <p:txEl>
                                              <p:pRg st="3" end="3"/>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158147">
                                            <p:txEl>
                                              <p:pRg st="4" end="4"/>
                                            </p:txEl>
                                          </p:spTgt>
                                        </p:tgtEl>
                                        <p:attrNameLst>
                                          <p:attrName>style.visibility</p:attrName>
                                        </p:attrNameLst>
                                      </p:cBhvr>
                                      <p:to>
                                        <p:strVal val="visible"/>
                                      </p:to>
                                    </p:set>
                                    <p:anim calcmode="lin" valueType="num">
                                      <p:cBhvr additive="base">
                                        <p:cTn id="35" dur="500" fill="hold"/>
                                        <p:tgtEl>
                                          <p:spTgt spid="1158147">
                                            <p:txEl>
                                              <p:pRg st="4" end="4"/>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158147">
                                            <p:txEl>
                                              <p:pRg st="4" end="4"/>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158147">
                                            <p:txEl>
                                              <p:pRg st="5" end="5"/>
                                            </p:txEl>
                                          </p:spTgt>
                                        </p:tgtEl>
                                        <p:attrNameLst>
                                          <p:attrName>style.visibility</p:attrName>
                                        </p:attrNameLst>
                                      </p:cBhvr>
                                      <p:to>
                                        <p:strVal val="visible"/>
                                      </p:to>
                                    </p:set>
                                    <p:anim calcmode="lin" valueType="num">
                                      <p:cBhvr additive="base">
                                        <p:cTn id="39" dur="500" fill="hold"/>
                                        <p:tgtEl>
                                          <p:spTgt spid="1158147">
                                            <p:txEl>
                                              <p:pRg st="5" end="5"/>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1581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146" grpId="0" autoUpdateAnimBg="0"/>
      <p:bldP spid="1158147"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D0F7B42-2F0F-4B4C-AD5D-A415110F9BB5}" type="slidenum">
              <a:rPr kumimoji="0" lang="zh-CN" altLang="en-US" sz="1400"/>
              <a:pPr eaLnBrk="1" hangingPunct="1"/>
              <a:t>5</a:t>
            </a:fld>
            <a:endParaRPr kumimoji="0" lang="en-US" altLang="zh-CN" sz="1400"/>
          </a:p>
        </p:txBody>
      </p:sp>
      <p:sp>
        <p:nvSpPr>
          <p:cNvPr id="29698"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第二部分 </a:t>
            </a:r>
            <a:r>
              <a:rPr lang="en-US" altLang="zh-CN" smtClean="0">
                <a:effectLst>
                  <a:outerShdw blurRad="38100" dist="38100" dir="2700000" algn="tl">
                    <a:srgbClr val="FFFFFF"/>
                  </a:outerShdw>
                </a:effectLst>
              </a:rPr>
              <a:t>C++</a:t>
            </a:r>
            <a:r>
              <a:rPr lang="zh-CN" altLang="en-US" smtClean="0">
                <a:effectLst>
                  <a:outerShdw blurRad="38100" dist="38100" dir="2700000" algn="tl">
                    <a:srgbClr val="FFFFFF"/>
                  </a:outerShdw>
                </a:effectLst>
              </a:rPr>
              <a:t>语法概要</a:t>
            </a:r>
          </a:p>
        </p:txBody>
      </p:sp>
      <p:sp>
        <p:nvSpPr>
          <p:cNvPr id="29699" name="Rectangle 3"/>
          <p:cNvSpPr>
            <a:spLocks noGrp="1" noChangeArrowheads="1"/>
          </p:cNvSpPr>
          <p:nvPr>
            <p:ph type="body" idx="1"/>
          </p:nvPr>
        </p:nvSpPr>
        <p:spPr>
          <a:xfrm>
            <a:off x="1371600" y="1981200"/>
            <a:ext cx="7772400" cy="4114800"/>
          </a:xfrm>
        </p:spPr>
        <p:txBody>
          <a:bodyPr/>
          <a:lstStyle/>
          <a:p>
            <a:pPr eaLnBrk="1" hangingPunct="1">
              <a:buFont typeface="Wingdings" pitchFamily="2" charset="2"/>
              <a:buNone/>
            </a:pPr>
            <a:r>
              <a:rPr lang="zh-CN" altLang="en-US" smtClean="0"/>
              <a:t>类和对象</a:t>
            </a:r>
          </a:p>
          <a:p>
            <a:pPr eaLnBrk="1" hangingPunct="1">
              <a:buFont typeface="Wingdings" pitchFamily="2" charset="2"/>
              <a:buNone/>
            </a:pPr>
            <a:r>
              <a:rPr lang="zh-CN" altLang="en-US" smtClean="0"/>
              <a:t>静态数据成员及成员函数</a:t>
            </a:r>
          </a:p>
          <a:p>
            <a:pPr eaLnBrk="1" hangingPunct="1">
              <a:buFont typeface="Wingdings" pitchFamily="2" charset="2"/>
              <a:buNone/>
            </a:pPr>
            <a:r>
              <a:rPr lang="zh-CN" altLang="en-US" smtClean="0"/>
              <a:t>对象与指针</a:t>
            </a:r>
          </a:p>
          <a:p>
            <a:pPr eaLnBrk="1" hangingPunct="1">
              <a:buFont typeface="Wingdings" pitchFamily="2" charset="2"/>
              <a:buNone/>
            </a:pPr>
            <a:r>
              <a:rPr lang="zh-CN" altLang="en-US" smtClean="0"/>
              <a:t>操作符重载和友员</a:t>
            </a:r>
          </a:p>
          <a:p>
            <a:pPr eaLnBrk="1" hangingPunct="1">
              <a:buFont typeface="Wingdings" pitchFamily="2" charset="2"/>
              <a:buNone/>
            </a:pPr>
            <a:r>
              <a:rPr lang="zh-CN" altLang="en-US" smtClean="0"/>
              <a:t>继承</a:t>
            </a:r>
          </a:p>
          <a:p>
            <a:pPr eaLnBrk="1" hangingPunct="1">
              <a:buFont typeface="Wingdings" pitchFamily="2" charset="2"/>
              <a:buNone/>
            </a:pPr>
            <a:r>
              <a:rPr lang="zh-CN" altLang="en-US" smtClean="0"/>
              <a:t>多态性</a:t>
            </a:r>
          </a:p>
        </p:txBody>
      </p:sp>
      <p:sp>
        <p:nvSpPr>
          <p:cNvPr id="8197" name="AutoShape 4">
            <a:hlinkClick r:id="rId3" action="ppaction://hlinksldjump" highlightClick="1"/>
          </p:cNvPr>
          <p:cNvSpPr>
            <a:spLocks noChangeArrowheads="1"/>
          </p:cNvSpPr>
          <p:nvPr/>
        </p:nvSpPr>
        <p:spPr bwMode="auto">
          <a:xfrm>
            <a:off x="768350" y="2116138"/>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8198" name="AutoShape 5">
            <a:hlinkClick r:id="rId4" action="ppaction://hlinksldjump" highlightClick="1"/>
          </p:cNvPr>
          <p:cNvSpPr>
            <a:spLocks noChangeArrowheads="1"/>
          </p:cNvSpPr>
          <p:nvPr/>
        </p:nvSpPr>
        <p:spPr bwMode="auto">
          <a:xfrm>
            <a:off x="768350" y="2690813"/>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8199" name="AutoShape 6">
            <a:hlinkClick r:id="rId5" action="ppaction://hlinksldjump" highlightClick="1"/>
          </p:cNvPr>
          <p:cNvSpPr>
            <a:spLocks noChangeArrowheads="1"/>
          </p:cNvSpPr>
          <p:nvPr/>
        </p:nvSpPr>
        <p:spPr bwMode="auto">
          <a:xfrm>
            <a:off x="768350" y="3267075"/>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8200" name="AutoShape 7">
            <a:hlinkClick r:id="rId6" action="ppaction://hlinksldjump" highlightClick="1"/>
          </p:cNvPr>
          <p:cNvSpPr>
            <a:spLocks noChangeArrowheads="1"/>
          </p:cNvSpPr>
          <p:nvPr/>
        </p:nvSpPr>
        <p:spPr bwMode="auto">
          <a:xfrm>
            <a:off x="762000" y="381000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8201" name="AutoShape 8">
            <a:hlinkClick r:id="rId7" action="ppaction://hlinksldjump" highlightClick="1"/>
          </p:cNvPr>
          <p:cNvSpPr>
            <a:spLocks noChangeArrowheads="1"/>
          </p:cNvSpPr>
          <p:nvPr/>
        </p:nvSpPr>
        <p:spPr bwMode="auto">
          <a:xfrm>
            <a:off x="762000" y="441960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8202" name="AutoShape 9">
            <a:hlinkClick r:id="rId7" action="ppaction://hlinksldjump" highlightClick="1"/>
          </p:cNvPr>
          <p:cNvSpPr>
            <a:spLocks noChangeArrowheads="1"/>
          </p:cNvSpPr>
          <p:nvPr/>
        </p:nvSpPr>
        <p:spPr bwMode="auto">
          <a:xfrm>
            <a:off x="755650" y="5013325"/>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323030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projctor.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projctor.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 calcmode="lin" valueType="num">
                                      <p:cBhvr additive="base">
                                        <p:cTn id="25" dur="500" fill="hold"/>
                                        <p:tgtEl>
                                          <p:spTgt spid="296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69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projctor.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699">
                                            <p:txEl>
                                              <p:pRg st="4" end="4"/>
                                            </p:txEl>
                                          </p:spTgt>
                                        </p:tgtEl>
                                        <p:attrNameLst>
                                          <p:attrName>style.visibility</p:attrName>
                                        </p:attrNameLst>
                                      </p:cBhvr>
                                      <p:to>
                                        <p:strVal val="visible"/>
                                      </p:to>
                                    </p:set>
                                    <p:anim calcmode="lin" valueType="num">
                                      <p:cBhvr additive="base">
                                        <p:cTn id="31" dur="500" fill="hold"/>
                                        <p:tgtEl>
                                          <p:spTgt spid="296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69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699">
                                            <p:txEl>
                                              <p:pRg st="5" end="5"/>
                                            </p:txEl>
                                          </p:spTgt>
                                        </p:tgtEl>
                                        <p:attrNameLst>
                                          <p:attrName>style.visibility</p:attrName>
                                        </p:attrNameLst>
                                      </p:cBhvr>
                                      <p:to>
                                        <p:strVal val="visible"/>
                                      </p:to>
                                    </p:set>
                                    <p:anim calcmode="lin" valueType="num">
                                      <p:cBhvr additive="base">
                                        <p:cTn id="37" dur="500" fill="hold"/>
                                        <p:tgtEl>
                                          <p:spTgt spid="2969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69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79592E0-4ED3-43EB-9D0C-21BD9D0F4065}" type="slidenum">
              <a:rPr kumimoji="0" lang="zh-CN" altLang="en-US" sz="1400"/>
              <a:pPr eaLnBrk="1" hangingPunct="1"/>
              <a:t>50</a:t>
            </a:fld>
            <a:endParaRPr kumimoji="0" lang="en-US" altLang="zh-CN" sz="1400"/>
          </a:p>
        </p:txBody>
      </p:sp>
      <p:sp>
        <p:nvSpPr>
          <p:cNvPr id="33794" name="Rectangle 2"/>
          <p:cNvSpPr>
            <a:spLocks noGrp="1" noChangeArrowheads="1"/>
          </p:cNvSpPr>
          <p:nvPr>
            <p:ph type="title"/>
          </p:nvPr>
        </p:nvSpPr>
        <p:spPr>
          <a:xfrm>
            <a:off x="685800" y="762000"/>
            <a:ext cx="7772400" cy="1143000"/>
          </a:xfrm>
        </p:spPr>
        <p:txBody>
          <a:bodyPr/>
          <a:lstStyle/>
          <a:p>
            <a:pPr eaLnBrk="1" hangingPunct="1">
              <a:defRPr/>
            </a:pPr>
            <a:r>
              <a:rPr lang="zh-CN" altLang="en-US" smtClean="0">
                <a:effectLst>
                  <a:outerShdw blurRad="38100" dist="38100" dir="2700000" algn="tl">
                    <a:srgbClr val="FFFFFF"/>
                  </a:outerShdw>
                </a:effectLst>
                <a:latin typeface="隶书" pitchFamily="49" charset="-122"/>
                <a:ea typeface="隶书" pitchFamily="49" charset="-122"/>
              </a:rPr>
              <a:t>第四章 类和对象</a:t>
            </a:r>
          </a:p>
        </p:txBody>
      </p:sp>
      <p:sp>
        <p:nvSpPr>
          <p:cNvPr id="33797" name="Rectangle 5"/>
          <p:cNvSpPr>
            <a:spLocks noChangeArrowheads="1"/>
          </p:cNvSpPr>
          <p:nvPr/>
        </p:nvSpPr>
        <p:spPr bwMode="auto">
          <a:xfrm>
            <a:off x="914400" y="1600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defRPr/>
            </a:pPr>
            <a:r>
              <a:rPr lang="en-US" altLang="zh-CN" sz="3600">
                <a:effectLst>
                  <a:outerShdw blurRad="38100" dist="38100" dir="2700000" algn="tl">
                    <a:srgbClr val="FFFFFF"/>
                  </a:outerShdw>
                </a:effectLst>
                <a:latin typeface="Arial" charset="0"/>
              </a:rPr>
              <a:t>4.1</a:t>
            </a:r>
            <a:r>
              <a:rPr lang="zh-CN" altLang="en-US" sz="3600">
                <a:effectLst>
                  <a:outerShdw blurRad="38100" dist="38100" dir="2700000" algn="tl">
                    <a:srgbClr val="FFFFFF"/>
                  </a:outerShdw>
                </a:effectLst>
                <a:latin typeface="Arial" charset="0"/>
              </a:rPr>
              <a:t>类的结构</a:t>
            </a:r>
          </a:p>
        </p:txBody>
      </p:sp>
      <p:sp>
        <p:nvSpPr>
          <p:cNvPr id="33798" name="Rectangle 6"/>
          <p:cNvSpPr>
            <a:spLocks noGrp="1" noChangeArrowheads="1"/>
          </p:cNvSpPr>
          <p:nvPr>
            <p:ph type="body" idx="1"/>
          </p:nvPr>
        </p:nvSpPr>
        <p:spPr>
          <a:xfrm>
            <a:off x="685800" y="2667000"/>
            <a:ext cx="8229600" cy="2438400"/>
          </a:xfrm>
          <a:noFill/>
        </p:spPr>
        <p:txBody>
          <a:bodyPr/>
          <a:lstStyle/>
          <a:p>
            <a:pPr eaLnBrk="1" hangingPunct="1"/>
            <a:r>
              <a:rPr lang="en-US" altLang="zh-CN" dirty="0" smtClean="0"/>
              <a:t>C++</a:t>
            </a:r>
            <a:r>
              <a:rPr lang="zh-CN" altLang="zh-CN" dirty="0" smtClean="0"/>
              <a:t>的</a:t>
            </a:r>
            <a:r>
              <a:rPr lang="zh-CN" altLang="en-US" dirty="0" smtClean="0"/>
              <a:t>类是对象的抽象</a:t>
            </a:r>
          </a:p>
          <a:p>
            <a:pPr lvl="1" eaLnBrk="1" hangingPunct="1"/>
            <a:r>
              <a:rPr lang="zh-CN" altLang="en-US" dirty="0" smtClean="0"/>
              <a:t>数据成员。</a:t>
            </a:r>
          </a:p>
          <a:p>
            <a:pPr lvl="1" eaLnBrk="1" hangingPunct="1"/>
            <a:r>
              <a:rPr lang="zh-CN" altLang="en-US" dirty="0" smtClean="0"/>
              <a:t>成员函数。</a:t>
            </a:r>
          </a:p>
        </p:txBody>
      </p:sp>
      <p:sp>
        <p:nvSpPr>
          <p:cNvPr id="33799" name="Rectangle 7"/>
          <p:cNvSpPr>
            <a:spLocks noChangeArrowheads="1"/>
          </p:cNvSpPr>
          <p:nvPr/>
        </p:nvSpPr>
        <p:spPr bwMode="auto">
          <a:xfrm>
            <a:off x="685800" y="44958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0000"/>
              <a:buFont typeface="Wingdings" pitchFamily="2" charset="2"/>
              <a:buChar char="l"/>
            </a:pPr>
            <a:r>
              <a:rPr lang="en-US" altLang="zh-CN" sz="3200"/>
              <a:t>C++</a:t>
            </a:r>
            <a:r>
              <a:rPr lang="zh-CN" altLang="zh-CN" sz="3200"/>
              <a:t>类的说明</a:t>
            </a:r>
          </a:p>
        </p:txBody>
      </p:sp>
      <p:graphicFrame>
        <p:nvGraphicFramePr>
          <p:cNvPr id="33800" name="Object 8"/>
          <p:cNvGraphicFramePr>
            <a:graphicFrameLocks noChangeAspect="1"/>
          </p:cNvGraphicFramePr>
          <p:nvPr>
            <p:extLst>
              <p:ext uri="{D42A27DB-BD31-4B8C-83A1-F6EECF244321}">
                <p14:modId xmlns:p14="http://schemas.microsoft.com/office/powerpoint/2010/main" val="1190308367"/>
              </p:ext>
            </p:extLst>
          </p:nvPr>
        </p:nvGraphicFramePr>
        <p:xfrm>
          <a:off x="3851920" y="3212976"/>
          <a:ext cx="6032500" cy="4025900"/>
        </p:xfrm>
        <a:graphic>
          <a:graphicData uri="http://schemas.openxmlformats.org/presentationml/2006/ole">
            <mc:AlternateContent xmlns:mc="http://schemas.openxmlformats.org/markup-compatibility/2006">
              <mc:Choice xmlns:v="urn:schemas-microsoft-com:vml" Requires="v">
                <p:oleObj spid="_x0000_s6165" name="Document" r:id="rId3" imgW="6108309" imgH="4065629" progId="Word.Document.8">
                  <p:embed/>
                </p:oleObj>
              </mc:Choice>
              <mc:Fallback>
                <p:oleObj name="Document" r:id="rId3" imgW="6108309" imgH="4065629" progId="Word.Document.8">
                  <p:embed/>
                  <p:pic>
                    <p:nvPicPr>
                      <p:cNvPr id="0" name=""/>
                      <p:cNvPicPr>
                        <a:picLocks noChangeAspect="1" noChangeArrowheads="1"/>
                      </p:cNvPicPr>
                      <p:nvPr/>
                    </p:nvPicPr>
                    <p:blipFill>
                      <a:blip r:embed="rId4"/>
                      <a:srcRect/>
                      <a:stretch>
                        <a:fillRect/>
                      </a:stretch>
                    </p:blipFill>
                    <p:spPr bwMode="auto">
                      <a:xfrm>
                        <a:off x="3851920" y="3212976"/>
                        <a:ext cx="6032500" cy="402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1" name="Rectangle 9"/>
          <p:cNvSpPr>
            <a:spLocks noChangeArrowheads="1"/>
          </p:cNvSpPr>
          <p:nvPr/>
        </p:nvSpPr>
        <p:spPr bwMode="auto">
          <a:xfrm>
            <a:off x="8382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defRPr/>
            </a:pPr>
            <a:r>
              <a:rPr lang="zh-CN" altLang="en-US" sz="4400" dirty="0">
                <a:effectLst>
                  <a:outerShdw blurRad="38100" dist="38100" dir="2700000" algn="tl">
                    <a:srgbClr val="FFFFFF"/>
                  </a:outerShdw>
                </a:effectLst>
                <a:latin typeface="隶书" pitchFamily="49" charset="-122"/>
                <a:ea typeface="隶书" pitchFamily="49" charset="-122"/>
              </a:rPr>
              <a:t>第二部分</a:t>
            </a:r>
            <a:r>
              <a:rPr lang="en-US" altLang="zh-CN" sz="4400" dirty="0">
                <a:effectLst>
                  <a:outerShdw blurRad="38100" dist="38100" dir="2700000" algn="tl">
                    <a:srgbClr val="FFFFFF"/>
                  </a:outerShdw>
                </a:effectLst>
                <a:latin typeface="隶书" pitchFamily="49" charset="-122"/>
                <a:ea typeface="隶书" pitchFamily="49" charset="-122"/>
              </a:rPr>
              <a:t> C++</a:t>
            </a:r>
            <a:r>
              <a:rPr lang="zh-CN" altLang="en-US" sz="4400" dirty="0">
                <a:effectLst>
                  <a:outerShdw blurRad="38100" dist="38100" dir="2700000" algn="tl">
                    <a:srgbClr val="FFFFFF"/>
                  </a:outerShdw>
                </a:effectLst>
                <a:latin typeface="隶书" pitchFamily="49" charset="-122"/>
                <a:ea typeface="隶书" pitchFamily="49" charset="-122"/>
              </a:rPr>
              <a:t>语法概要</a:t>
            </a:r>
          </a:p>
        </p:txBody>
      </p:sp>
    </p:spTree>
    <p:extLst>
      <p:ext uri="{BB962C8B-B14F-4D97-AF65-F5344CB8AC3E}">
        <p14:creationId xmlns:p14="http://schemas.microsoft.com/office/powerpoint/2010/main" val="1798590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 calcmode="lin" valueType="num">
                                      <p:cBhvr additive="base">
                                        <p:cTn id="7" dur="500" fill="hold"/>
                                        <p:tgtEl>
                                          <p:spTgt spid="33797"/>
                                        </p:tgtEl>
                                        <p:attrNameLst>
                                          <p:attrName>ppt_x</p:attrName>
                                        </p:attrNameLst>
                                      </p:cBhvr>
                                      <p:tavLst>
                                        <p:tav tm="0">
                                          <p:val>
                                            <p:strVal val="1+#ppt_w/2"/>
                                          </p:val>
                                        </p:tav>
                                        <p:tav tm="100000">
                                          <p:val>
                                            <p:strVal val="#ppt_x"/>
                                          </p:val>
                                        </p:tav>
                                      </p:tavLst>
                                    </p:anim>
                                    <p:anim calcmode="lin" valueType="num">
                                      <p:cBhvr additive="base">
                                        <p:cTn id="8" dur="500" fill="hold"/>
                                        <p:tgtEl>
                                          <p:spTgt spid="337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3798">
                                            <p:txEl>
                                              <p:pRg st="0" end="0"/>
                                            </p:txEl>
                                          </p:spTgt>
                                        </p:tgtEl>
                                        <p:attrNameLst>
                                          <p:attrName>style.visibility</p:attrName>
                                        </p:attrNameLst>
                                      </p:cBhvr>
                                      <p:to>
                                        <p:strVal val="visible"/>
                                      </p:to>
                                    </p:set>
                                    <p:anim calcmode="lin" valueType="num">
                                      <p:cBhvr additive="base">
                                        <p:cTn id="13" dur="500" fill="hold"/>
                                        <p:tgtEl>
                                          <p:spTgt spid="33798">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37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3798">
                                            <p:txEl>
                                              <p:pRg st="1" end="1"/>
                                            </p:txEl>
                                          </p:spTgt>
                                        </p:tgtEl>
                                        <p:attrNameLst>
                                          <p:attrName>style.visibility</p:attrName>
                                        </p:attrNameLst>
                                      </p:cBhvr>
                                      <p:to>
                                        <p:strVal val="visible"/>
                                      </p:to>
                                    </p:set>
                                    <p:anim calcmode="lin" valueType="num">
                                      <p:cBhvr additive="base">
                                        <p:cTn id="19" dur="500" fill="hold"/>
                                        <p:tgtEl>
                                          <p:spTgt spid="3379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37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3798">
                                            <p:txEl>
                                              <p:pRg st="2" end="2"/>
                                            </p:txEl>
                                          </p:spTgt>
                                        </p:tgtEl>
                                        <p:attrNameLst>
                                          <p:attrName>style.visibility</p:attrName>
                                        </p:attrNameLst>
                                      </p:cBhvr>
                                      <p:to>
                                        <p:strVal val="visible"/>
                                      </p:to>
                                    </p:set>
                                    <p:anim calcmode="lin" valueType="num">
                                      <p:cBhvr additive="base">
                                        <p:cTn id="25" dur="500" fill="hold"/>
                                        <p:tgtEl>
                                          <p:spTgt spid="33798">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37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3799">
                                            <p:txEl>
                                              <p:pRg st="0" end="0"/>
                                            </p:txEl>
                                          </p:spTgt>
                                        </p:tgtEl>
                                        <p:attrNameLst>
                                          <p:attrName>style.visibility</p:attrName>
                                        </p:attrNameLst>
                                      </p:cBhvr>
                                      <p:to>
                                        <p:strVal val="visible"/>
                                      </p:to>
                                    </p:set>
                                    <p:anim calcmode="lin" valueType="num">
                                      <p:cBhvr additive="base">
                                        <p:cTn id="31" dur="500" fill="hold"/>
                                        <p:tgtEl>
                                          <p:spTgt spid="33799">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37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33800"/>
                                        </p:tgtEl>
                                        <p:attrNameLst>
                                          <p:attrName>style.visibility</p:attrName>
                                        </p:attrNameLst>
                                      </p:cBhvr>
                                      <p:to>
                                        <p:strVal val="visible"/>
                                      </p:to>
                                    </p:set>
                                    <p:anim calcmode="lin" valueType="num">
                                      <p:cBhvr additive="base">
                                        <p:cTn id="37" dur="500" fill="hold"/>
                                        <p:tgtEl>
                                          <p:spTgt spid="33800"/>
                                        </p:tgtEl>
                                        <p:attrNameLst>
                                          <p:attrName>ppt_x</p:attrName>
                                        </p:attrNameLst>
                                      </p:cBhvr>
                                      <p:tavLst>
                                        <p:tav tm="0">
                                          <p:val>
                                            <p:strVal val="1+#ppt_w/2"/>
                                          </p:val>
                                        </p:tav>
                                        <p:tav tm="100000">
                                          <p:val>
                                            <p:strVal val="#ppt_x"/>
                                          </p:val>
                                        </p:tav>
                                      </p:tavLst>
                                    </p:anim>
                                    <p:anim calcmode="lin" valueType="num">
                                      <p:cBhvr additive="base">
                                        <p:cTn id="38" dur="500" fill="hold"/>
                                        <p:tgtEl>
                                          <p:spTgt spid="338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utoUpdateAnimBg="0"/>
      <p:bldP spid="33798" grpId="0" build="p" bldLvl="2" autoUpdateAnimBg="0"/>
      <p:bldP spid="33799"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2814634-B416-415B-8A35-36DB2AE50FD0}" type="slidenum">
              <a:rPr kumimoji="0" lang="zh-CN" altLang="en-US" sz="1400"/>
              <a:pPr eaLnBrk="1" hangingPunct="1"/>
              <a:t>51</a:t>
            </a:fld>
            <a:endParaRPr kumimoji="0" lang="en-US" altLang="zh-CN" sz="1400"/>
          </a:p>
        </p:txBody>
      </p:sp>
      <p:sp>
        <p:nvSpPr>
          <p:cNvPr id="55299" name="Rectangle 3"/>
          <p:cNvSpPr>
            <a:spLocks noGrp="1" noChangeArrowheads="1"/>
          </p:cNvSpPr>
          <p:nvPr>
            <p:ph type="body" idx="1"/>
          </p:nvPr>
        </p:nvSpPr>
        <p:spPr>
          <a:xfrm>
            <a:off x="685800" y="762000"/>
            <a:ext cx="7772400" cy="762000"/>
          </a:xfrm>
        </p:spPr>
        <p:txBody>
          <a:bodyPr/>
          <a:lstStyle/>
          <a:p>
            <a:pPr eaLnBrk="1" hangingPunct="1">
              <a:buFont typeface="Wingdings" pitchFamily="2" charset="2"/>
              <a:buNone/>
            </a:pPr>
            <a:r>
              <a:rPr lang="zh-CN" altLang="en-US" smtClean="0"/>
              <a:t>举例：</a:t>
            </a:r>
          </a:p>
        </p:txBody>
      </p:sp>
      <p:graphicFrame>
        <p:nvGraphicFramePr>
          <p:cNvPr id="55300" name="Object 4"/>
          <p:cNvGraphicFramePr>
            <a:graphicFrameLocks noChangeAspect="1"/>
          </p:cNvGraphicFramePr>
          <p:nvPr>
            <p:extLst>
              <p:ext uri="{D42A27DB-BD31-4B8C-83A1-F6EECF244321}">
                <p14:modId xmlns:p14="http://schemas.microsoft.com/office/powerpoint/2010/main" val="1710709599"/>
              </p:ext>
            </p:extLst>
          </p:nvPr>
        </p:nvGraphicFramePr>
        <p:xfrm>
          <a:off x="1293813" y="1527175"/>
          <a:ext cx="5840412" cy="5535613"/>
        </p:xfrm>
        <a:graphic>
          <a:graphicData uri="http://schemas.openxmlformats.org/presentationml/2006/ole">
            <mc:AlternateContent xmlns:mc="http://schemas.openxmlformats.org/markup-compatibility/2006">
              <mc:Choice xmlns:v="urn:schemas-microsoft-com:vml" Requires="v">
                <p:oleObj spid="_x0000_s7189" name="Document" r:id="rId3" imgW="5459080" imgH="5150948" progId="Word.Document.8">
                  <p:embed/>
                </p:oleObj>
              </mc:Choice>
              <mc:Fallback>
                <p:oleObj name="Document" r:id="rId3" imgW="5459080" imgH="5150948" progId="Word.Document.8">
                  <p:embed/>
                  <p:pic>
                    <p:nvPicPr>
                      <p:cNvPr id="0" name=""/>
                      <p:cNvPicPr>
                        <a:picLocks noChangeAspect="1" noChangeArrowheads="1"/>
                      </p:cNvPicPr>
                      <p:nvPr/>
                    </p:nvPicPr>
                    <p:blipFill>
                      <a:blip r:embed="rId4"/>
                      <a:srcRect/>
                      <a:stretch>
                        <a:fillRect/>
                      </a:stretch>
                    </p:blipFill>
                    <p:spPr bwMode="auto">
                      <a:xfrm>
                        <a:off x="1293813" y="1527175"/>
                        <a:ext cx="5840412" cy="553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1" name="Rectangle 7"/>
          <p:cNvSpPr>
            <a:spLocks noChangeArrowheads="1"/>
          </p:cNvSpPr>
          <p:nvPr/>
        </p:nvSpPr>
        <p:spPr bwMode="auto">
          <a:xfrm>
            <a:off x="4572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defRPr/>
            </a:pPr>
            <a:r>
              <a:rPr lang="en-US" altLang="zh-CN">
                <a:solidFill>
                  <a:schemeClr val="tx2"/>
                </a:solidFill>
                <a:effectLst>
                  <a:outerShdw blurRad="38100" dist="38100" dir="2700000" algn="tl">
                    <a:srgbClr val="FFFFFF"/>
                  </a:outerShdw>
                </a:effectLst>
                <a:latin typeface="Arial" charset="0"/>
              </a:rPr>
              <a:t>4.1</a:t>
            </a:r>
            <a:r>
              <a:rPr lang="zh-CN" altLang="en-US">
                <a:solidFill>
                  <a:schemeClr val="tx2"/>
                </a:solidFill>
                <a:effectLst>
                  <a:outerShdw blurRad="38100" dist="38100" dir="2700000" algn="tl">
                    <a:srgbClr val="FFFFFF"/>
                  </a:outerShdw>
                </a:effectLst>
                <a:latin typeface="Arial" charset="0"/>
              </a:rPr>
              <a:t>类的结构（外部说明）</a:t>
            </a:r>
          </a:p>
        </p:txBody>
      </p:sp>
    </p:spTree>
    <p:extLst>
      <p:ext uri="{BB962C8B-B14F-4D97-AF65-F5344CB8AC3E}">
        <p14:creationId xmlns:p14="http://schemas.microsoft.com/office/powerpoint/2010/main" val="13473165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0525924-336E-469E-8568-EE5B7D25F3BB}" type="slidenum">
              <a:rPr kumimoji="0" lang="zh-CN" altLang="en-US" sz="1400"/>
              <a:pPr eaLnBrk="1" hangingPunct="1"/>
              <a:t>52</a:t>
            </a:fld>
            <a:endParaRPr kumimoji="0" lang="en-US" altLang="zh-CN" sz="1400"/>
          </a:p>
        </p:txBody>
      </p:sp>
      <p:sp>
        <p:nvSpPr>
          <p:cNvPr id="37891" name="Rectangle 3"/>
          <p:cNvSpPr>
            <a:spLocks noGrp="1" noChangeArrowheads="1"/>
          </p:cNvSpPr>
          <p:nvPr>
            <p:ph type="body" idx="1"/>
          </p:nvPr>
        </p:nvSpPr>
        <p:spPr>
          <a:xfrm>
            <a:off x="762000" y="990600"/>
            <a:ext cx="7772400" cy="4114800"/>
          </a:xfrm>
        </p:spPr>
        <p:txBody>
          <a:bodyPr>
            <a:normAutofit/>
          </a:bodyPr>
          <a:lstStyle/>
          <a:p>
            <a:pPr eaLnBrk="1" hangingPunct="1"/>
            <a:r>
              <a:rPr lang="zh-CN" altLang="en-US" dirty="0" smtClean="0"/>
              <a:t>访问控制描述符</a:t>
            </a:r>
          </a:p>
          <a:p>
            <a:pPr lvl="1" eaLnBrk="1" hangingPunct="1"/>
            <a:r>
              <a:rPr lang="en-US" altLang="zh-CN" dirty="0" smtClean="0">
                <a:solidFill>
                  <a:srgbClr val="00FFCC"/>
                </a:solidFill>
              </a:rPr>
              <a:t>public</a:t>
            </a:r>
            <a:r>
              <a:rPr lang="zh-CN" altLang="zh-CN" dirty="0" smtClean="0"/>
              <a:t>后声明的是</a:t>
            </a:r>
            <a:r>
              <a:rPr lang="zh-CN" altLang="zh-CN" dirty="0" smtClean="0">
                <a:solidFill>
                  <a:schemeClr val="hlink"/>
                </a:solidFill>
              </a:rPr>
              <a:t>公有</a:t>
            </a:r>
            <a:r>
              <a:rPr lang="zh-CN" altLang="zh-CN" dirty="0" smtClean="0"/>
              <a:t>数据成员和成员函数，可被</a:t>
            </a:r>
            <a:r>
              <a:rPr lang="zh-CN" altLang="zh-CN" dirty="0" smtClean="0">
                <a:solidFill>
                  <a:schemeClr val="folHlink"/>
                </a:solidFill>
              </a:rPr>
              <a:t>任何程序单元</a:t>
            </a:r>
            <a:r>
              <a:rPr lang="zh-CN" altLang="zh-CN" dirty="0" smtClean="0"/>
              <a:t>引用。</a:t>
            </a:r>
          </a:p>
          <a:p>
            <a:pPr lvl="1" eaLnBrk="1" hangingPunct="1"/>
            <a:r>
              <a:rPr lang="en-US" altLang="zh-CN" dirty="0" smtClean="0">
                <a:solidFill>
                  <a:srgbClr val="00FFCC"/>
                </a:solidFill>
              </a:rPr>
              <a:t>private</a:t>
            </a:r>
            <a:r>
              <a:rPr lang="zh-CN" altLang="zh-CN" dirty="0" smtClean="0"/>
              <a:t>后声明的是</a:t>
            </a:r>
            <a:r>
              <a:rPr lang="zh-CN" altLang="zh-CN" dirty="0" smtClean="0">
                <a:solidFill>
                  <a:schemeClr val="hlink"/>
                </a:solidFill>
              </a:rPr>
              <a:t>私有</a:t>
            </a:r>
            <a:r>
              <a:rPr lang="zh-CN" altLang="zh-CN" dirty="0" smtClean="0"/>
              <a:t>数据成员和成员函数，仅可被</a:t>
            </a:r>
            <a:r>
              <a:rPr lang="zh-CN" altLang="zh-CN" dirty="0" smtClean="0">
                <a:solidFill>
                  <a:schemeClr val="folHlink"/>
                </a:solidFill>
              </a:rPr>
              <a:t>类内部</a:t>
            </a:r>
            <a:r>
              <a:rPr lang="zh-CN" altLang="zh-CN" dirty="0" smtClean="0"/>
              <a:t>引用。</a:t>
            </a:r>
          </a:p>
          <a:p>
            <a:pPr lvl="1" eaLnBrk="1" hangingPunct="1"/>
            <a:r>
              <a:rPr lang="en-US" altLang="zh-CN" dirty="0" smtClean="0"/>
              <a:t>public</a:t>
            </a:r>
            <a:r>
              <a:rPr lang="zh-CN" altLang="zh-CN" dirty="0" smtClean="0"/>
              <a:t>和</a:t>
            </a:r>
            <a:r>
              <a:rPr lang="en-US" altLang="zh-CN" dirty="0" smtClean="0"/>
              <a:t>private</a:t>
            </a:r>
            <a:r>
              <a:rPr lang="zh-CN" altLang="zh-CN" dirty="0" smtClean="0"/>
              <a:t>出现的</a:t>
            </a:r>
            <a:r>
              <a:rPr lang="zh-CN" altLang="zh-CN" dirty="0" smtClean="0">
                <a:solidFill>
                  <a:srgbClr val="FF0000"/>
                </a:solidFill>
              </a:rPr>
              <a:t>顺序和次数是任意的</a:t>
            </a:r>
            <a:r>
              <a:rPr lang="zh-CN" altLang="zh-CN" dirty="0" smtClean="0"/>
              <a:t>。</a:t>
            </a:r>
            <a:endParaRPr lang="en-US" altLang="zh-CN" dirty="0" smtClean="0"/>
          </a:p>
        </p:txBody>
      </p:sp>
      <p:sp>
        <p:nvSpPr>
          <p:cNvPr id="37892" name="Rectangle 4"/>
          <p:cNvSpPr>
            <a:spLocks noChangeArrowheads="1"/>
          </p:cNvSpPr>
          <p:nvPr/>
        </p:nvSpPr>
        <p:spPr bwMode="auto">
          <a:xfrm>
            <a:off x="4572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defRPr/>
            </a:pPr>
            <a:r>
              <a:rPr lang="en-US" altLang="zh-CN" sz="3200" dirty="0">
                <a:effectLst>
                  <a:outerShdw blurRad="38100" dist="38100" dir="2700000" algn="tl">
                    <a:srgbClr val="FFFFFF"/>
                  </a:outerShdw>
                </a:effectLst>
                <a:latin typeface="Arial" charset="0"/>
              </a:rPr>
              <a:t>4.1</a:t>
            </a:r>
            <a:r>
              <a:rPr lang="zh-CN" altLang="en-US" sz="3200" dirty="0">
                <a:effectLst>
                  <a:outerShdw blurRad="38100" dist="38100" dir="2700000" algn="tl">
                    <a:srgbClr val="FFFFFF"/>
                  </a:outerShdw>
                </a:effectLst>
                <a:latin typeface="Arial" charset="0"/>
              </a:rPr>
              <a:t>类的结构（外部说明）</a:t>
            </a:r>
          </a:p>
        </p:txBody>
      </p:sp>
    </p:spTree>
    <p:extLst>
      <p:ext uri="{BB962C8B-B14F-4D97-AF65-F5344CB8AC3E}">
        <p14:creationId xmlns:p14="http://schemas.microsoft.com/office/powerpoint/2010/main" val="3441344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500" fill="hold"/>
                                        <p:tgtEl>
                                          <p:spTgt spid="3789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78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500" fill="hold"/>
                                        <p:tgtEl>
                                          <p:spTgt spid="3789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789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bldLvl="2"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27A09F4-91EA-4B1C-B667-609351C47B07}" type="slidenum">
              <a:rPr kumimoji="0" lang="zh-CN" altLang="en-US" sz="1400"/>
              <a:pPr eaLnBrk="1" hangingPunct="1"/>
              <a:t>53</a:t>
            </a:fld>
            <a:endParaRPr kumimoji="0" lang="en-US" altLang="zh-CN" sz="1400"/>
          </a:p>
        </p:txBody>
      </p:sp>
      <p:sp>
        <p:nvSpPr>
          <p:cNvPr id="38915" name="Rectangle 3"/>
          <p:cNvSpPr>
            <a:spLocks noGrp="1" noChangeArrowheads="1"/>
          </p:cNvSpPr>
          <p:nvPr>
            <p:ph type="body" idx="1"/>
          </p:nvPr>
        </p:nvSpPr>
        <p:spPr>
          <a:xfrm>
            <a:off x="685800" y="1066800"/>
            <a:ext cx="7772400" cy="762000"/>
          </a:xfrm>
        </p:spPr>
        <p:txBody>
          <a:bodyPr/>
          <a:lstStyle/>
          <a:p>
            <a:pPr eaLnBrk="1" hangingPunct="1"/>
            <a:r>
              <a:rPr lang="zh-CN" altLang="zh-CN" smtClean="0"/>
              <a:t>类成员函数的实现</a:t>
            </a:r>
          </a:p>
        </p:txBody>
      </p:sp>
      <p:graphicFrame>
        <p:nvGraphicFramePr>
          <p:cNvPr id="38916" name="Object 4"/>
          <p:cNvGraphicFramePr>
            <a:graphicFrameLocks noChangeAspect="1"/>
          </p:cNvGraphicFramePr>
          <p:nvPr>
            <p:extLst>
              <p:ext uri="{D42A27DB-BD31-4B8C-83A1-F6EECF244321}">
                <p14:modId xmlns:p14="http://schemas.microsoft.com/office/powerpoint/2010/main" val="3517027251"/>
              </p:ext>
            </p:extLst>
          </p:nvPr>
        </p:nvGraphicFramePr>
        <p:xfrm>
          <a:off x="1143000" y="1600200"/>
          <a:ext cx="6794500" cy="1868488"/>
        </p:xfrm>
        <a:graphic>
          <a:graphicData uri="http://schemas.openxmlformats.org/presentationml/2006/ole">
            <mc:AlternateContent xmlns:mc="http://schemas.openxmlformats.org/markup-compatibility/2006">
              <mc:Choice xmlns:v="urn:schemas-microsoft-com:vml" Requires="v">
                <p:oleObj spid="_x0000_s8232" name="Document" r:id="rId3" imgW="6936536" imgH="1980276" progId="Word.Document.8">
                  <p:embed/>
                </p:oleObj>
              </mc:Choice>
              <mc:Fallback>
                <p:oleObj name="Document" r:id="rId3" imgW="6936536" imgH="1980276" progId="Word.Document.8">
                  <p:embed/>
                  <p:pic>
                    <p:nvPicPr>
                      <p:cNvPr id="0" name=""/>
                      <p:cNvPicPr>
                        <a:picLocks noChangeAspect="1" noChangeArrowheads="1"/>
                      </p:cNvPicPr>
                      <p:nvPr/>
                    </p:nvPicPr>
                    <p:blipFill>
                      <a:blip r:embed="rId4"/>
                      <a:srcRect/>
                      <a:stretch>
                        <a:fillRect/>
                      </a:stretch>
                    </p:blipFill>
                    <p:spPr bwMode="auto">
                      <a:xfrm>
                        <a:off x="1143000" y="1600200"/>
                        <a:ext cx="6794500" cy="186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7" name="Rectangle 5"/>
          <p:cNvSpPr>
            <a:spLocks noChangeArrowheads="1"/>
          </p:cNvSpPr>
          <p:nvPr/>
        </p:nvSpPr>
        <p:spPr bwMode="auto">
          <a:xfrm>
            <a:off x="4572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defRPr/>
            </a:pPr>
            <a:r>
              <a:rPr lang="en-US" altLang="zh-CN" sz="3200" dirty="0">
                <a:effectLst>
                  <a:outerShdw blurRad="38100" dist="38100" dir="2700000" algn="tl">
                    <a:srgbClr val="FFFFFF"/>
                  </a:outerShdw>
                </a:effectLst>
                <a:latin typeface="Arial" charset="0"/>
              </a:rPr>
              <a:t>4.1</a:t>
            </a:r>
            <a:r>
              <a:rPr lang="zh-CN" altLang="en-US" sz="3200" dirty="0">
                <a:effectLst>
                  <a:outerShdw blurRad="38100" dist="38100" dir="2700000" algn="tl">
                    <a:srgbClr val="FFFFFF"/>
                  </a:outerShdw>
                </a:effectLst>
                <a:latin typeface="Arial" charset="0"/>
              </a:rPr>
              <a:t>类的结构（内部实现）</a:t>
            </a:r>
          </a:p>
        </p:txBody>
      </p:sp>
      <p:graphicFrame>
        <p:nvGraphicFramePr>
          <p:cNvPr id="38920" name="Object 8"/>
          <p:cNvGraphicFramePr>
            <a:graphicFrameLocks noChangeAspect="1"/>
          </p:cNvGraphicFramePr>
          <p:nvPr>
            <p:extLst>
              <p:ext uri="{D42A27DB-BD31-4B8C-83A1-F6EECF244321}">
                <p14:modId xmlns:p14="http://schemas.microsoft.com/office/powerpoint/2010/main" val="3517743205"/>
              </p:ext>
            </p:extLst>
          </p:nvPr>
        </p:nvGraphicFramePr>
        <p:xfrm>
          <a:off x="1800225" y="3502025"/>
          <a:ext cx="4970463" cy="3395663"/>
        </p:xfrm>
        <a:graphic>
          <a:graphicData uri="http://schemas.openxmlformats.org/presentationml/2006/ole">
            <mc:AlternateContent xmlns:mc="http://schemas.openxmlformats.org/markup-compatibility/2006">
              <mc:Choice xmlns:v="urn:schemas-microsoft-com:vml" Requires="v">
                <p:oleObj spid="_x0000_s8233" name="Document" r:id="rId5" imgW="4655754" imgH="3170672" progId="Word.Document.8">
                  <p:embed/>
                </p:oleObj>
              </mc:Choice>
              <mc:Fallback>
                <p:oleObj name="Document" r:id="rId5" imgW="4655754" imgH="3170672" progId="Word.Document.8">
                  <p:embed/>
                  <p:pic>
                    <p:nvPicPr>
                      <p:cNvPr id="0" name=""/>
                      <p:cNvPicPr>
                        <a:picLocks noChangeAspect="1" noChangeArrowheads="1"/>
                      </p:cNvPicPr>
                      <p:nvPr/>
                    </p:nvPicPr>
                    <p:blipFill>
                      <a:blip r:embed="rId6"/>
                      <a:srcRect/>
                      <a:stretch>
                        <a:fillRect/>
                      </a:stretch>
                    </p:blipFill>
                    <p:spPr bwMode="auto">
                      <a:xfrm>
                        <a:off x="1800225" y="3502025"/>
                        <a:ext cx="4970463" cy="339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1" name="Rectangle 9"/>
          <p:cNvSpPr>
            <a:spLocks noGrp="1" noChangeArrowheads="1"/>
          </p:cNvSpPr>
          <p:nvPr>
            <p:ph type="title"/>
          </p:nvPr>
        </p:nvSpPr>
        <p:spPr>
          <a:xfrm>
            <a:off x="457200" y="3352800"/>
            <a:ext cx="7543800" cy="609600"/>
          </a:xfrm>
        </p:spPr>
        <p:txBody>
          <a:bodyPr/>
          <a:lstStyle/>
          <a:p>
            <a:pPr algn="l" eaLnBrk="1" hangingPunct="1">
              <a:defRPr/>
            </a:pPr>
            <a:r>
              <a:rPr lang="zh-CN" altLang="en-US" sz="3200" smtClean="0"/>
              <a:t>举例</a:t>
            </a:r>
          </a:p>
        </p:txBody>
      </p:sp>
    </p:spTree>
    <p:extLst>
      <p:ext uri="{BB962C8B-B14F-4D97-AF65-F5344CB8AC3E}">
        <p14:creationId xmlns:p14="http://schemas.microsoft.com/office/powerpoint/2010/main" val="1241063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8916"/>
                                        </p:tgtEl>
                                        <p:attrNameLst>
                                          <p:attrName>style.visibility</p:attrName>
                                        </p:attrNameLst>
                                      </p:cBhvr>
                                      <p:to>
                                        <p:strVal val="visible"/>
                                      </p:to>
                                    </p:set>
                                    <p:anim calcmode="lin" valueType="num">
                                      <p:cBhvr additive="base">
                                        <p:cTn id="13" dur="500" fill="hold"/>
                                        <p:tgtEl>
                                          <p:spTgt spid="38916"/>
                                        </p:tgtEl>
                                        <p:attrNameLst>
                                          <p:attrName>ppt_x</p:attrName>
                                        </p:attrNameLst>
                                      </p:cBhvr>
                                      <p:tavLst>
                                        <p:tav tm="0">
                                          <p:val>
                                            <p:strVal val="1+#ppt_w/2"/>
                                          </p:val>
                                        </p:tav>
                                        <p:tav tm="100000">
                                          <p:val>
                                            <p:strVal val="#ppt_x"/>
                                          </p:val>
                                        </p:tav>
                                      </p:tavLst>
                                    </p:anim>
                                    <p:anim calcmode="lin" valueType="num">
                                      <p:cBhvr additive="base">
                                        <p:cTn id="14"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8921"/>
                                        </p:tgtEl>
                                        <p:attrNameLst>
                                          <p:attrName>style.visibility</p:attrName>
                                        </p:attrNameLst>
                                      </p:cBhvr>
                                      <p:to>
                                        <p:strVal val="visible"/>
                                      </p:to>
                                    </p:set>
                                    <p:anim calcmode="lin" valueType="num">
                                      <p:cBhvr additive="base">
                                        <p:cTn id="19" dur="500" fill="hold"/>
                                        <p:tgtEl>
                                          <p:spTgt spid="38921"/>
                                        </p:tgtEl>
                                        <p:attrNameLst>
                                          <p:attrName>ppt_x</p:attrName>
                                        </p:attrNameLst>
                                      </p:cBhvr>
                                      <p:tavLst>
                                        <p:tav tm="0">
                                          <p:val>
                                            <p:strVal val="1+#ppt_w/2"/>
                                          </p:val>
                                        </p:tav>
                                        <p:tav tm="100000">
                                          <p:val>
                                            <p:strVal val="#ppt_x"/>
                                          </p:val>
                                        </p:tav>
                                      </p:tavLst>
                                    </p:anim>
                                    <p:anim calcmode="lin" valueType="num">
                                      <p:cBhvr additive="base">
                                        <p:cTn id="20" dur="500" fill="hold"/>
                                        <p:tgtEl>
                                          <p:spTgt spid="3892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8920"/>
                                        </p:tgtEl>
                                        <p:attrNameLst>
                                          <p:attrName>style.visibility</p:attrName>
                                        </p:attrNameLst>
                                      </p:cBhvr>
                                      <p:to>
                                        <p:strVal val="visible"/>
                                      </p:to>
                                    </p:set>
                                    <p:animEffect transition="in" filter="blinds(horizontal)">
                                      <p:cBhvr>
                                        <p:cTn id="25" dur="500"/>
                                        <p:tgtEl>
                                          <p:spTgt spid="38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P spid="3892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73955D5-7465-4330-853E-26076EC432DD}" type="slidenum">
              <a:rPr kumimoji="0" lang="zh-CN" altLang="en-US" sz="1400"/>
              <a:pPr eaLnBrk="1" hangingPunct="1"/>
              <a:t>54</a:t>
            </a:fld>
            <a:endParaRPr kumimoji="0" lang="en-US" altLang="zh-CN" sz="1400"/>
          </a:p>
        </p:txBody>
      </p:sp>
      <p:sp>
        <p:nvSpPr>
          <p:cNvPr id="40962" name="Rectangle 2"/>
          <p:cNvSpPr>
            <a:spLocks noGrp="1" noChangeArrowheads="1"/>
          </p:cNvSpPr>
          <p:nvPr>
            <p:ph type="title"/>
          </p:nvPr>
        </p:nvSpPr>
        <p:spPr/>
        <p:txBody>
          <a:bodyPr/>
          <a:lstStyle/>
          <a:p>
            <a:pPr algn="l" eaLnBrk="1" hangingPunct="1">
              <a:defRPr/>
            </a:pPr>
            <a:r>
              <a:rPr lang="en-US" altLang="zh-CN" sz="3600" dirty="0" smtClean="0">
                <a:effectLst>
                  <a:outerShdw blurRad="38100" dist="38100" dir="2700000" algn="tl">
                    <a:srgbClr val="FFFFFF"/>
                  </a:outerShdw>
                </a:effectLst>
              </a:rPr>
              <a:t>4.2</a:t>
            </a:r>
            <a:r>
              <a:rPr lang="zh-CN" altLang="en-US" sz="3600" dirty="0" smtClean="0">
                <a:effectLst>
                  <a:outerShdw blurRad="38100" dist="38100" dir="2700000" algn="tl">
                    <a:srgbClr val="FFFFFF"/>
                  </a:outerShdw>
                </a:effectLst>
              </a:rPr>
              <a:t>类的实例化--对象的实现</a:t>
            </a:r>
          </a:p>
        </p:txBody>
      </p:sp>
      <p:sp>
        <p:nvSpPr>
          <p:cNvPr id="40963" name="Rectangle 3"/>
          <p:cNvSpPr>
            <a:spLocks noGrp="1" noChangeArrowheads="1"/>
          </p:cNvSpPr>
          <p:nvPr>
            <p:ph type="body" idx="1"/>
          </p:nvPr>
        </p:nvSpPr>
        <p:spPr>
          <a:xfrm>
            <a:off x="685800" y="1600200"/>
            <a:ext cx="7772400" cy="4114800"/>
          </a:xfrm>
        </p:spPr>
        <p:txBody>
          <a:bodyPr/>
          <a:lstStyle/>
          <a:p>
            <a:pPr eaLnBrk="1" hangingPunct="1"/>
            <a:r>
              <a:rPr lang="zh-CN" altLang="en-US" dirty="0" smtClean="0"/>
              <a:t>一般语法：</a:t>
            </a:r>
          </a:p>
          <a:p>
            <a:pPr lvl="1" eaLnBrk="1" hangingPunct="1"/>
            <a:r>
              <a:rPr lang="zh-CN" altLang="en-US" dirty="0" smtClean="0"/>
              <a:t>类标识符   对象标识符；</a:t>
            </a:r>
          </a:p>
          <a:p>
            <a:pPr eaLnBrk="1" hangingPunct="1"/>
            <a:r>
              <a:rPr lang="zh-CN" altLang="en-US" dirty="0" smtClean="0"/>
              <a:t>可以声明多个对象，对象之间</a:t>
            </a:r>
            <a:r>
              <a:rPr lang="zh-CN" altLang="en-US" dirty="0" smtClean="0">
                <a:solidFill>
                  <a:srgbClr val="FF0000"/>
                </a:solidFill>
              </a:rPr>
              <a:t>代码共享，数据独立</a:t>
            </a:r>
            <a:r>
              <a:rPr lang="zh-CN" altLang="en-US" dirty="0" smtClean="0"/>
              <a:t>。</a:t>
            </a:r>
          </a:p>
          <a:p>
            <a:pPr eaLnBrk="1" hangingPunct="1"/>
            <a:r>
              <a:rPr lang="zh-CN" altLang="en-US" dirty="0" smtClean="0"/>
              <a:t>可使用对象名引用对象的公有成员函数。方法如下：</a:t>
            </a:r>
          </a:p>
          <a:p>
            <a:pPr lvl="1" eaLnBrk="1" hangingPunct="1"/>
            <a:r>
              <a:rPr lang="zh-CN" altLang="en-US" dirty="0" smtClean="0"/>
              <a:t>对象名.成员函数名（参数列表）；</a:t>
            </a:r>
          </a:p>
        </p:txBody>
      </p:sp>
    </p:spTree>
    <p:extLst>
      <p:ext uri="{BB962C8B-B14F-4D97-AF65-F5344CB8AC3E}">
        <p14:creationId xmlns:p14="http://schemas.microsoft.com/office/powerpoint/2010/main" val="2923365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1+#ppt_w/2"/>
                                          </p:val>
                                        </p:tav>
                                        <p:tav tm="100000">
                                          <p:val>
                                            <p:strVal val="#ppt_x"/>
                                          </p:val>
                                        </p:tav>
                                      </p:tavLst>
                                    </p:anim>
                                    <p:anim calcmode="lin" valueType="num">
                                      <p:cBhvr additive="base">
                                        <p:cTn id="8" dur="500" fill="hold"/>
                                        <p:tgtEl>
                                          <p:spTgt spid="409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0963">
                                            <p:txEl>
                                              <p:pRg st="0" end="0"/>
                                            </p:txEl>
                                          </p:spTgt>
                                        </p:tgtEl>
                                        <p:attrNameLst>
                                          <p:attrName>style.visibility</p:attrName>
                                        </p:attrNameLst>
                                      </p:cBhvr>
                                      <p:to>
                                        <p:strVal val="visible"/>
                                      </p:to>
                                    </p:set>
                                    <p:anim calcmode="lin" valueType="num">
                                      <p:cBhvr additive="base">
                                        <p:cTn id="13" dur="500" fill="hold"/>
                                        <p:tgtEl>
                                          <p:spTgt spid="4096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0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0963">
                                            <p:txEl>
                                              <p:pRg st="1" end="1"/>
                                            </p:txEl>
                                          </p:spTgt>
                                        </p:tgtEl>
                                        <p:attrNameLst>
                                          <p:attrName>style.visibility</p:attrName>
                                        </p:attrNameLst>
                                      </p:cBhvr>
                                      <p:to>
                                        <p:strVal val="visible"/>
                                      </p:to>
                                    </p:set>
                                    <p:anim calcmode="lin" valueType="num">
                                      <p:cBhvr additive="base">
                                        <p:cTn id="19" dur="500" fill="hold"/>
                                        <p:tgtEl>
                                          <p:spTgt spid="4096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09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0963">
                                            <p:txEl>
                                              <p:pRg st="2" end="2"/>
                                            </p:txEl>
                                          </p:spTgt>
                                        </p:tgtEl>
                                        <p:attrNameLst>
                                          <p:attrName>style.visibility</p:attrName>
                                        </p:attrNameLst>
                                      </p:cBhvr>
                                      <p:to>
                                        <p:strVal val="visible"/>
                                      </p:to>
                                    </p:set>
                                    <p:anim calcmode="lin" valueType="num">
                                      <p:cBhvr additive="base">
                                        <p:cTn id="25" dur="500" fill="hold"/>
                                        <p:tgtEl>
                                          <p:spTgt spid="4096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09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0963">
                                            <p:txEl>
                                              <p:pRg st="3" end="3"/>
                                            </p:txEl>
                                          </p:spTgt>
                                        </p:tgtEl>
                                        <p:attrNameLst>
                                          <p:attrName>style.visibility</p:attrName>
                                        </p:attrNameLst>
                                      </p:cBhvr>
                                      <p:to>
                                        <p:strVal val="visible"/>
                                      </p:to>
                                    </p:set>
                                    <p:anim calcmode="lin" valueType="num">
                                      <p:cBhvr additive="base">
                                        <p:cTn id="31" dur="500" fill="hold"/>
                                        <p:tgtEl>
                                          <p:spTgt spid="4096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09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0963">
                                            <p:txEl>
                                              <p:pRg st="4" end="4"/>
                                            </p:txEl>
                                          </p:spTgt>
                                        </p:tgtEl>
                                        <p:attrNameLst>
                                          <p:attrName>style.visibility</p:attrName>
                                        </p:attrNameLst>
                                      </p:cBhvr>
                                      <p:to>
                                        <p:strVal val="visible"/>
                                      </p:to>
                                    </p:set>
                                    <p:anim calcmode="lin" valueType="num">
                                      <p:cBhvr additive="base">
                                        <p:cTn id="37" dur="500" fill="hold"/>
                                        <p:tgtEl>
                                          <p:spTgt spid="40963">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09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63" grpId="0" build="p" bldLvl="2"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5EEFE9C-AA5A-4FDD-A1F6-AD363BF430BA}" type="slidenum">
              <a:rPr kumimoji="0" lang="zh-CN" altLang="en-US" sz="1400"/>
              <a:pPr eaLnBrk="1" hangingPunct="1"/>
              <a:t>55</a:t>
            </a:fld>
            <a:endParaRPr kumimoji="0" lang="en-US" altLang="zh-CN" sz="1400"/>
          </a:p>
        </p:txBody>
      </p:sp>
      <p:sp>
        <p:nvSpPr>
          <p:cNvPr id="41986" name="Rectangle 2"/>
          <p:cNvSpPr>
            <a:spLocks noGrp="1" noChangeArrowheads="1"/>
          </p:cNvSpPr>
          <p:nvPr>
            <p:ph type="title"/>
          </p:nvPr>
        </p:nvSpPr>
        <p:spPr>
          <a:xfrm>
            <a:off x="609600" y="228600"/>
            <a:ext cx="7772400" cy="609600"/>
          </a:xfrm>
        </p:spPr>
        <p:txBody>
          <a:bodyPr>
            <a:noAutofit/>
          </a:bodyPr>
          <a:lstStyle/>
          <a:p>
            <a:pPr eaLnBrk="1" hangingPunct="1">
              <a:defRPr/>
            </a:pPr>
            <a:r>
              <a:rPr lang="en-US" altLang="zh-CN" sz="3600" dirty="0" smtClean="0">
                <a:effectLst>
                  <a:outerShdw blurRad="38100" dist="38100" dir="2700000" algn="tl">
                    <a:srgbClr val="FFFFFF"/>
                  </a:outerShdw>
                </a:effectLst>
              </a:rPr>
              <a:t>4.2</a:t>
            </a:r>
            <a:r>
              <a:rPr lang="zh-CN" altLang="en-US" sz="3600" dirty="0" smtClean="0">
                <a:effectLst>
                  <a:outerShdw blurRad="38100" dist="38100" dir="2700000" algn="tl">
                    <a:srgbClr val="FFFFFF"/>
                  </a:outerShdw>
                </a:effectLst>
              </a:rPr>
              <a:t>类的实例化--对象的实现</a:t>
            </a:r>
          </a:p>
        </p:txBody>
      </p:sp>
      <p:graphicFrame>
        <p:nvGraphicFramePr>
          <p:cNvPr id="59396" name="Object 3"/>
          <p:cNvGraphicFramePr>
            <a:graphicFrameLocks noChangeAspect="1"/>
          </p:cNvGraphicFramePr>
          <p:nvPr/>
        </p:nvGraphicFramePr>
        <p:xfrm>
          <a:off x="1524000" y="635000"/>
          <a:ext cx="6094413" cy="4064000"/>
        </p:xfrm>
        <a:graphic>
          <a:graphicData uri="http://schemas.openxmlformats.org/presentationml/2006/ole">
            <mc:AlternateContent xmlns:mc="http://schemas.openxmlformats.org/markup-compatibility/2006">
              <mc:Choice xmlns:v="urn:schemas-microsoft-com:vml" Requires="v">
                <p:oleObj spid="_x0000_s9256" name="文档" r:id="rId3" imgW="6096000" imgH="4064000" progId="Word.Document.8">
                  <p:embed/>
                </p:oleObj>
              </mc:Choice>
              <mc:Fallback>
                <p:oleObj name="文档" r:id="rId3" imgW="6096000" imgH="40640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35000"/>
                        <a:ext cx="6094413"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8" name="Object 4"/>
          <p:cNvGraphicFramePr>
            <a:graphicFrameLocks noChangeAspect="1"/>
          </p:cNvGraphicFramePr>
          <p:nvPr>
            <p:extLst>
              <p:ext uri="{D42A27DB-BD31-4B8C-83A1-F6EECF244321}">
                <p14:modId xmlns:p14="http://schemas.microsoft.com/office/powerpoint/2010/main" val="1841525353"/>
              </p:ext>
            </p:extLst>
          </p:nvPr>
        </p:nvGraphicFramePr>
        <p:xfrm>
          <a:off x="1475656" y="2564904"/>
          <a:ext cx="7343775" cy="3667125"/>
        </p:xfrm>
        <a:graphic>
          <a:graphicData uri="http://schemas.openxmlformats.org/presentationml/2006/ole">
            <mc:AlternateContent xmlns:mc="http://schemas.openxmlformats.org/markup-compatibility/2006">
              <mc:Choice xmlns:v="urn:schemas-microsoft-com:vml" Requires="v">
                <p:oleObj spid="_x0000_s9257" name="Document" r:id="rId5" imgW="6868329" imgH="3427608" progId="Word.Document.8">
                  <p:embed/>
                </p:oleObj>
              </mc:Choice>
              <mc:Fallback>
                <p:oleObj name="Document" r:id="rId5" imgW="6868329" imgH="3427608" progId="Word.Document.8">
                  <p:embed/>
                  <p:pic>
                    <p:nvPicPr>
                      <p:cNvPr id="0" name=""/>
                      <p:cNvPicPr>
                        <a:picLocks noChangeAspect="1" noChangeArrowheads="1"/>
                      </p:cNvPicPr>
                      <p:nvPr/>
                    </p:nvPicPr>
                    <p:blipFill>
                      <a:blip r:embed="rId6"/>
                      <a:srcRect/>
                      <a:stretch>
                        <a:fillRect/>
                      </a:stretch>
                    </p:blipFill>
                    <p:spPr bwMode="auto">
                      <a:xfrm>
                        <a:off x="1475656" y="2564904"/>
                        <a:ext cx="7343775" cy="366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9" name="Rectangle 5"/>
          <p:cNvSpPr>
            <a:spLocks noGrp="1" noChangeArrowheads="1"/>
          </p:cNvSpPr>
          <p:nvPr>
            <p:ph type="body" idx="1"/>
          </p:nvPr>
        </p:nvSpPr>
        <p:spPr>
          <a:xfrm>
            <a:off x="685800" y="1219200"/>
            <a:ext cx="7772400" cy="1447800"/>
          </a:xfrm>
        </p:spPr>
        <p:txBody>
          <a:bodyPr/>
          <a:lstStyle/>
          <a:p>
            <a:pPr eaLnBrk="1" hangingPunct="1"/>
            <a:r>
              <a:rPr lang="zh-CN" altLang="en-US" smtClean="0"/>
              <a:t>成员函数所操作的数据成员是该类的某个对象的数据成员。</a:t>
            </a:r>
          </a:p>
        </p:txBody>
      </p:sp>
    </p:spTree>
    <p:extLst>
      <p:ext uri="{BB962C8B-B14F-4D97-AF65-F5344CB8AC3E}">
        <p14:creationId xmlns:p14="http://schemas.microsoft.com/office/powerpoint/2010/main" val="993144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9">
                                            <p:txEl>
                                              <p:pRg st="0" end="0"/>
                                            </p:txEl>
                                          </p:spTgt>
                                        </p:tgtEl>
                                        <p:attrNameLst>
                                          <p:attrName>style.visibility</p:attrName>
                                        </p:attrNameLst>
                                      </p:cBhvr>
                                      <p:to>
                                        <p:strVal val="visible"/>
                                      </p:to>
                                    </p:set>
                                    <p:animEffect transition="in" filter="blinds(horizontal)">
                                      <p:cBhvr>
                                        <p:cTn id="7" dur="500"/>
                                        <p:tgtEl>
                                          <p:spTgt spid="419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1988"/>
                                        </p:tgtEl>
                                        <p:attrNameLst>
                                          <p:attrName>style.visibility</p:attrName>
                                        </p:attrNameLst>
                                      </p:cBhvr>
                                      <p:to>
                                        <p:strVal val="visible"/>
                                      </p:to>
                                    </p:set>
                                    <p:animEffect transition="in" filter="box(in)">
                                      <p:cBhvr>
                                        <p:cTn id="12"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EF6815D-D65F-4302-A563-43893217C10A}" type="slidenum">
              <a:rPr kumimoji="0" lang="zh-CN" altLang="en-US" sz="1400"/>
              <a:pPr eaLnBrk="1" hangingPunct="1"/>
              <a:t>56</a:t>
            </a:fld>
            <a:endParaRPr kumimoji="0" lang="en-US" altLang="zh-CN" sz="1400"/>
          </a:p>
        </p:txBody>
      </p:sp>
      <p:sp>
        <p:nvSpPr>
          <p:cNvPr id="43010" name="Rectangle 2"/>
          <p:cNvSpPr>
            <a:spLocks noGrp="1" noChangeArrowheads="1"/>
          </p:cNvSpPr>
          <p:nvPr>
            <p:ph type="title"/>
          </p:nvPr>
        </p:nvSpPr>
        <p:spPr>
          <a:xfrm>
            <a:off x="685800" y="609600"/>
            <a:ext cx="7772400" cy="762000"/>
          </a:xfrm>
        </p:spPr>
        <p:txBody>
          <a:bodyPr/>
          <a:lstStyle/>
          <a:p>
            <a:pPr algn="l" eaLnBrk="1" hangingPunct="1">
              <a:defRPr/>
            </a:pPr>
            <a:r>
              <a:rPr lang="zh-CN" altLang="en-US" sz="3600" smtClean="0">
                <a:effectLst>
                  <a:outerShdw blurRad="38100" dist="38100" dir="2700000" algn="tl">
                    <a:srgbClr val="FFFFFF"/>
                  </a:outerShdw>
                </a:effectLst>
              </a:rPr>
              <a:t>举例</a:t>
            </a:r>
          </a:p>
        </p:txBody>
      </p:sp>
      <p:graphicFrame>
        <p:nvGraphicFramePr>
          <p:cNvPr id="43011" name="Object 3"/>
          <p:cNvGraphicFramePr>
            <a:graphicFrameLocks noChangeAspect="1"/>
          </p:cNvGraphicFramePr>
          <p:nvPr>
            <p:extLst>
              <p:ext uri="{D42A27DB-BD31-4B8C-83A1-F6EECF244321}">
                <p14:modId xmlns:p14="http://schemas.microsoft.com/office/powerpoint/2010/main" val="1387622714"/>
              </p:ext>
            </p:extLst>
          </p:nvPr>
        </p:nvGraphicFramePr>
        <p:xfrm>
          <a:off x="1835696" y="764704"/>
          <a:ext cx="6907212" cy="5476875"/>
        </p:xfrm>
        <a:graphic>
          <a:graphicData uri="http://schemas.openxmlformats.org/presentationml/2006/ole">
            <mc:AlternateContent xmlns:mc="http://schemas.openxmlformats.org/markup-compatibility/2006">
              <mc:Choice xmlns:v="urn:schemas-microsoft-com:vml" Requires="v">
                <p:oleObj spid="_x0000_s10261" name="Document" r:id="rId3" imgW="5503158" imgH="4360926" progId="Word.Document.8">
                  <p:embed/>
                </p:oleObj>
              </mc:Choice>
              <mc:Fallback>
                <p:oleObj name="Document" r:id="rId3" imgW="5503158" imgH="4360926" progId="Word.Document.8">
                  <p:embed/>
                  <p:pic>
                    <p:nvPicPr>
                      <p:cNvPr id="0" name=""/>
                      <p:cNvPicPr>
                        <a:picLocks noChangeAspect="1" noChangeArrowheads="1"/>
                      </p:cNvPicPr>
                      <p:nvPr/>
                    </p:nvPicPr>
                    <p:blipFill>
                      <a:blip r:embed="rId4"/>
                      <a:srcRect/>
                      <a:stretch>
                        <a:fillRect/>
                      </a:stretch>
                    </p:blipFill>
                    <p:spPr bwMode="auto">
                      <a:xfrm>
                        <a:off x="1835696" y="764704"/>
                        <a:ext cx="6907212" cy="547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2" name="Rectangle 4"/>
          <p:cNvSpPr>
            <a:spLocks noChangeArrowheads="1"/>
          </p:cNvSpPr>
          <p:nvPr/>
        </p:nvSpPr>
        <p:spPr bwMode="auto">
          <a:xfrm>
            <a:off x="6096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defRPr/>
            </a:pPr>
            <a:r>
              <a:rPr lang="en-US" altLang="zh-CN" sz="3600" dirty="0">
                <a:effectLst>
                  <a:outerShdw blurRad="38100" dist="38100" dir="2700000" algn="tl">
                    <a:srgbClr val="FFFFFF"/>
                  </a:outerShdw>
                </a:effectLst>
                <a:latin typeface="Arial" charset="0"/>
              </a:rPr>
              <a:t>4.2</a:t>
            </a:r>
            <a:r>
              <a:rPr lang="zh-CN" altLang="en-US" sz="3600" dirty="0">
                <a:effectLst>
                  <a:outerShdw blurRad="38100" dist="38100" dir="2700000" algn="tl">
                    <a:srgbClr val="FFFFFF"/>
                  </a:outerShdw>
                </a:effectLst>
                <a:latin typeface="Arial" charset="0"/>
              </a:rPr>
              <a:t>类的实例化--对象的实现</a:t>
            </a:r>
          </a:p>
        </p:txBody>
      </p:sp>
    </p:spTree>
    <p:extLst>
      <p:ext uri="{BB962C8B-B14F-4D97-AF65-F5344CB8AC3E}">
        <p14:creationId xmlns:p14="http://schemas.microsoft.com/office/powerpoint/2010/main" val="835640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1+#ppt_w/2"/>
                                          </p:val>
                                        </p:tav>
                                        <p:tav tm="100000">
                                          <p:val>
                                            <p:strVal val="#ppt_x"/>
                                          </p:val>
                                        </p:tav>
                                      </p:tavLst>
                                    </p:anim>
                                    <p:anim calcmode="lin" valueType="num">
                                      <p:cBhvr additive="base">
                                        <p:cTn id="8" dur="500" fill="hold"/>
                                        <p:tgtEl>
                                          <p:spTgt spid="430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3011"/>
                                        </p:tgtEl>
                                        <p:attrNameLst>
                                          <p:attrName>style.visibility</p:attrName>
                                        </p:attrNameLst>
                                      </p:cBhvr>
                                      <p:to>
                                        <p:strVal val="visible"/>
                                      </p:to>
                                    </p:set>
                                    <p:anim calcmode="lin" valueType="num">
                                      <p:cBhvr additive="base">
                                        <p:cTn id="13" dur="500" fill="hold"/>
                                        <p:tgtEl>
                                          <p:spTgt spid="43011"/>
                                        </p:tgtEl>
                                        <p:attrNameLst>
                                          <p:attrName>ppt_x</p:attrName>
                                        </p:attrNameLst>
                                      </p:cBhvr>
                                      <p:tavLst>
                                        <p:tav tm="0">
                                          <p:val>
                                            <p:strVal val="1+#ppt_w/2"/>
                                          </p:val>
                                        </p:tav>
                                        <p:tav tm="100000">
                                          <p:val>
                                            <p:strVal val="#ppt_x"/>
                                          </p:val>
                                        </p:tav>
                                      </p:tavLst>
                                    </p:anim>
                                    <p:anim calcmode="lin" valueType="num">
                                      <p:cBhvr additive="base">
                                        <p:cTn id="14" dur="500" fill="hold"/>
                                        <p:tgtEl>
                                          <p:spTgt spid="430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713F604-3DF0-43A3-A563-C38D1B4C4A00}" type="slidenum">
              <a:rPr kumimoji="0" lang="zh-CN" altLang="en-US" sz="1400"/>
              <a:pPr eaLnBrk="1" hangingPunct="1"/>
              <a:t>57</a:t>
            </a:fld>
            <a:endParaRPr kumimoji="0" lang="en-US" altLang="zh-CN" sz="1400"/>
          </a:p>
        </p:txBody>
      </p:sp>
      <p:sp>
        <p:nvSpPr>
          <p:cNvPr id="44034" name="Rectangle 2"/>
          <p:cNvSpPr>
            <a:spLocks noGrp="1" noChangeArrowheads="1"/>
          </p:cNvSpPr>
          <p:nvPr>
            <p:ph type="title"/>
          </p:nvPr>
        </p:nvSpPr>
        <p:spPr>
          <a:xfrm>
            <a:off x="685800" y="304800"/>
            <a:ext cx="7772400" cy="1143000"/>
          </a:xfrm>
        </p:spPr>
        <p:txBody>
          <a:bodyPr/>
          <a:lstStyle/>
          <a:p>
            <a:pPr algn="l" eaLnBrk="1" hangingPunct="1">
              <a:defRPr/>
            </a:pPr>
            <a:r>
              <a:rPr lang="en-US" altLang="zh-CN" sz="3600" smtClean="0">
                <a:effectLst>
                  <a:outerShdw blurRad="38100" dist="38100" dir="2700000" algn="tl">
                    <a:srgbClr val="FFFFFF"/>
                  </a:outerShdw>
                </a:effectLst>
              </a:rPr>
              <a:t>4.3</a:t>
            </a:r>
            <a:r>
              <a:rPr lang="zh-CN" altLang="en-US" sz="3600" smtClean="0">
                <a:effectLst>
                  <a:outerShdw blurRad="38100" dist="38100" dir="2700000" algn="tl">
                    <a:srgbClr val="FFFFFF"/>
                  </a:outerShdw>
                </a:effectLst>
              </a:rPr>
              <a:t>构造函数和析构函数</a:t>
            </a:r>
          </a:p>
        </p:txBody>
      </p:sp>
      <p:sp>
        <p:nvSpPr>
          <p:cNvPr id="61444" name="Rectangle 3"/>
          <p:cNvSpPr>
            <a:spLocks noGrp="1" noChangeArrowheads="1"/>
          </p:cNvSpPr>
          <p:nvPr>
            <p:ph type="body" idx="1"/>
          </p:nvPr>
        </p:nvSpPr>
        <p:spPr>
          <a:xfrm>
            <a:off x="762000" y="1371600"/>
            <a:ext cx="7772400" cy="4114800"/>
          </a:xfrm>
        </p:spPr>
        <p:txBody>
          <a:bodyPr/>
          <a:lstStyle/>
          <a:p>
            <a:pPr eaLnBrk="1" hangingPunct="1"/>
            <a:r>
              <a:rPr lang="zh-CN" altLang="en-US" dirty="0" smtClean="0"/>
              <a:t>构造函数的作用是在对象被创建时使用特定的值构造对象（初始化）。</a:t>
            </a:r>
            <a:r>
              <a:rPr lang="zh-CN" altLang="en-US" dirty="0"/>
              <a:t>可多个</a:t>
            </a:r>
            <a:endParaRPr lang="zh-CN" altLang="en-US" dirty="0" smtClean="0"/>
          </a:p>
          <a:p>
            <a:pPr eaLnBrk="1" hangingPunct="1"/>
            <a:r>
              <a:rPr lang="zh-CN" altLang="en-US" dirty="0" smtClean="0"/>
              <a:t>析构函数的作用是在对象被删除时做一些清理工作。仅一个</a:t>
            </a:r>
          </a:p>
          <a:p>
            <a:pPr eaLnBrk="1" hangingPunct="1"/>
            <a:r>
              <a:rPr lang="zh-CN" altLang="en-US" dirty="0" smtClean="0">
                <a:solidFill>
                  <a:srgbClr val="00FFCC"/>
                </a:solidFill>
              </a:rPr>
              <a:t>构造函数与类同名</a:t>
            </a:r>
            <a:r>
              <a:rPr lang="zh-CN" altLang="en-US" dirty="0" smtClean="0"/>
              <a:t>。</a:t>
            </a:r>
          </a:p>
          <a:p>
            <a:pPr eaLnBrk="1" hangingPunct="1"/>
            <a:r>
              <a:rPr lang="zh-CN" altLang="en-US" dirty="0" smtClean="0">
                <a:solidFill>
                  <a:srgbClr val="00FFCC"/>
                </a:solidFill>
              </a:rPr>
              <a:t>析构函数是类名前加~</a:t>
            </a:r>
          </a:p>
          <a:p>
            <a:pPr eaLnBrk="1" hangingPunct="1"/>
            <a:r>
              <a:rPr lang="zh-CN" altLang="en-US" dirty="0" smtClean="0"/>
              <a:t>两者</a:t>
            </a:r>
            <a:r>
              <a:rPr lang="zh-CN" altLang="en-US" dirty="0" smtClean="0">
                <a:solidFill>
                  <a:srgbClr val="FF0000"/>
                </a:solidFill>
              </a:rPr>
              <a:t>无返回类型，析构函数无参数</a:t>
            </a:r>
            <a:r>
              <a:rPr lang="zh-CN" altLang="en-US" dirty="0" smtClean="0"/>
              <a:t>。</a:t>
            </a:r>
          </a:p>
        </p:txBody>
      </p:sp>
    </p:spTree>
    <p:extLst>
      <p:ext uri="{BB962C8B-B14F-4D97-AF65-F5344CB8AC3E}">
        <p14:creationId xmlns:p14="http://schemas.microsoft.com/office/powerpoint/2010/main" val="31012484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2FCDA1C-57B9-4266-B745-5D3E2BA2F438}" type="slidenum">
              <a:rPr kumimoji="0" lang="zh-CN" altLang="en-US" sz="1400"/>
              <a:pPr eaLnBrk="1" hangingPunct="1"/>
              <a:t>58</a:t>
            </a:fld>
            <a:endParaRPr kumimoji="0" lang="en-US" altLang="zh-CN" sz="1400"/>
          </a:p>
        </p:txBody>
      </p:sp>
      <p:sp>
        <p:nvSpPr>
          <p:cNvPr id="45058" name="Rectangle 2"/>
          <p:cNvSpPr>
            <a:spLocks noGrp="1" noChangeArrowheads="1"/>
          </p:cNvSpPr>
          <p:nvPr>
            <p:ph type="title"/>
          </p:nvPr>
        </p:nvSpPr>
        <p:spPr>
          <a:xfrm>
            <a:off x="609600" y="228600"/>
            <a:ext cx="7772400" cy="685800"/>
          </a:xfrm>
        </p:spPr>
        <p:txBody>
          <a:bodyPr/>
          <a:lstStyle/>
          <a:p>
            <a:pPr eaLnBrk="1" hangingPunct="1">
              <a:defRPr/>
            </a:pPr>
            <a:r>
              <a:rPr lang="en-US" altLang="zh-CN" sz="2400" smtClean="0">
                <a:effectLst>
                  <a:outerShdw blurRad="38100" dist="38100" dir="2700000" algn="tl">
                    <a:srgbClr val="FFFFFF"/>
                  </a:outerShdw>
                </a:effectLst>
              </a:rPr>
              <a:t>4.3</a:t>
            </a:r>
            <a:r>
              <a:rPr lang="zh-CN" altLang="en-US" sz="2400" smtClean="0">
                <a:effectLst>
                  <a:outerShdw blurRad="38100" dist="38100" dir="2700000" algn="tl">
                    <a:srgbClr val="FFFFFF"/>
                  </a:outerShdw>
                </a:effectLst>
              </a:rPr>
              <a:t>构造函数和析构函数</a:t>
            </a:r>
          </a:p>
        </p:txBody>
      </p:sp>
      <p:graphicFrame>
        <p:nvGraphicFramePr>
          <p:cNvPr id="62468" name="Object 3"/>
          <p:cNvGraphicFramePr>
            <a:graphicFrameLocks noChangeAspect="1"/>
          </p:cNvGraphicFramePr>
          <p:nvPr>
            <p:extLst>
              <p:ext uri="{D42A27DB-BD31-4B8C-83A1-F6EECF244321}">
                <p14:modId xmlns:p14="http://schemas.microsoft.com/office/powerpoint/2010/main" val="3512514114"/>
              </p:ext>
            </p:extLst>
          </p:nvPr>
        </p:nvGraphicFramePr>
        <p:xfrm>
          <a:off x="1060450" y="1673225"/>
          <a:ext cx="7364413" cy="5253038"/>
        </p:xfrm>
        <a:graphic>
          <a:graphicData uri="http://schemas.openxmlformats.org/presentationml/2006/ole">
            <mc:AlternateContent xmlns:mc="http://schemas.openxmlformats.org/markup-compatibility/2006">
              <mc:Choice xmlns:v="urn:schemas-microsoft-com:vml" Requires="v">
                <p:oleObj spid="_x0000_s11285" name="Document" r:id="rId3" imgW="6127436" imgH="4360709" progId="Word.Document.8">
                  <p:embed/>
                </p:oleObj>
              </mc:Choice>
              <mc:Fallback>
                <p:oleObj name="Document" r:id="rId3" imgW="6127436" imgH="4360709" progId="Word.Document.8">
                  <p:embed/>
                  <p:pic>
                    <p:nvPicPr>
                      <p:cNvPr id="0" name=""/>
                      <p:cNvPicPr>
                        <a:picLocks noChangeAspect="1" noChangeArrowheads="1"/>
                      </p:cNvPicPr>
                      <p:nvPr/>
                    </p:nvPicPr>
                    <p:blipFill>
                      <a:blip r:embed="rId4"/>
                      <a:srcRect/>
                      <a:stretch>
                        <a:fillRect/>
                      </a:stretch>
                    </p:blipFill>
                    <p:spPr bwMode="auto">
                      <a:xfrm>
                        <a:off x="1060450" y="1673225"/>
                        <a:ext cx="7364413" cy="525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69" name="Text Box 4"/>
          <p:cNvSpPr txBox="1">
            <a:spLocks noChangeArrowheads="1"/>
          </p:cNvSpPr>
          <p:nvPr/>
        </p:nvSpPr>
        <p:spPr bwMode="auto">
          <a:xfrm>
            <a:off x="685800" y="914400"/>
            <a:ext cx="99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200"/>
              <a:t>举例</a:t>
            </a:r>
          </a:p>
        </p:txBody>
      </p:sp>
    </p:spTree>
    <p:extLst>
      <p:ext uri="{BB962C8B-B14F-4D97-AF65-F5344CB8AC3E}">
        <p14:creationId xmlns:p14="http://schemas.microsoft.com/office/powerpoint/2010/main" val="13186932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92784AD-2F7C-4134-8EF3-EADCC05165F3}" type="slidenum">
              <a:rPr kumimoji="0" lang="zh-CN" altLang="en-US" sz="1400"/>
              <a:pPr eaLnBrk="1" hangingPunct="1"/>
              <a:t>59</a:t>
            </a:fld>
            <a:endParaRPr kumimoji="0" lang="en-US" altLang="zh-CN" sz="1400"/>
          </a:p>
        </p:txBody>
      </p:sp>
      <p:graphicFrame>
        <p:nvGraphicFramePr>
          <p:cNvPr id="46083" name="Object 3"/>
          <p:cNvGraphicFramePr>
            <a:graphicFrameLocks noChangeAspect="1"/>
          </p:cNvGraphicFramePr>
          <p:nvPr>
            <p:extLst>
              <p:ext uri="{D42A27DB-BD31-4B8C-83A1-F6EECF244321}">
                <p14:modId xmlns:p14="http://schemas.microsoft.com/office/powerpoint/2010/main" val="2480298048"/>
              </p:ext>
            </p:extLst>
          </p:nvPr>
        </p:nvGraphicFramePr>
        <p:xfrm>
          <a:off x="846138" y="1362075"/>
          <a:ext cx="7188200" cy="4727575"/>
        </p:xfrm>
        <a:graphic>
          <a:graphicData uri="http://schemas.openxmlformats.org/presentationml/2006/ole">
            <mc:AlternateContent xmlns:mc="http://schemas.openxmlformats.org/markup-compatibility/2006">
              <mc:Choice xmlns:v="urn:schemas-microsoft-com:vml" Requires="v">
                <p:oleObj spid="_x0000_s12309" name="Document" r:id="rId3" imgW="6729028" imgH="4408210" progId="Word.Document.8">
                  <p:embed/>
                </p:oleObj>
              </mc:Choice>
              <mc:Fallback>
                <p:oleObj name="Document" r:id="rId3" imgW="6729028" imgH="4408210" progId="Word.Document.8">
                  <p:embed/>
                  <p:pic>
                    <p:nvPicPr>
                      <p:cNvPr id="0" name=""/>
                      <p:cNvPicPr>
                        <a:picLocks noChangeAspect="1" noChangeArrowheads="1"/>
                      </p:cNvPicPr>
                      <p:nvPr/>
                    </p:nvPicPr>
                    <p:blipFill>
                      <a:blip r:embed="rId4"/>
                      <a:srcRect/>
                      <a:stretch>
                        <a:fillRect/>
                      </a:stretch>
                    </p:blipFill>
                    <p:spPr bwMode="auto">
                      <a:xfrm>
                        <a:off x="846138" y="1362075"/>
                        <a:ext cx="7188200" cy="472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5" name="Rectangle 5"/>
          <p:cNvSpPr>
            <a:spLocks noGrp="1" noChangeArrowheads="1"/>
          </p:cNvSpPr>
          <p:nvPr>
            <p:ph type="title"/>
          </p:nvPr>
        </p:nvSpPr>
        <p:spPr>
          <a:xfrm>
            <a:off x="609600" y="228600"/>
            <a:ext cx="7772400" cy="685800"/>
          </a:xfrm>
        </p:spPr>
        <p:txBody>
          <a:bodyPr/>
          <a:lstStyle/>
          <a:p>
            <a:pPr eaLnBrk="1" hangingPunct="1">
              <a:defRPr/>
            </a:pPr>
            <a:r>
              <a:rPr lang="en-US" altLang="zh-CN" sz="2400" smtClean="0">
                <a:effectLst>
                  <a:outerShdw blurRad="38100" dist="38100" dir="2700000" algn="tl">
                    <a:srgbClr val="FFFFFF"/>
                  </a:outerShdw>
                </a:effectLst>
              </a:rPr>
              <a:t>4.3</a:t>
            </a:r>
            <a:r>
              <a:rPr lang="zh-CN" altLang="en-US" sz="2400" smtClean="0">
                <a:effectLst>
                  <a:outerShdw blurRad="38100" dist="38100" dir="2700000" algn="tl">
                    <a:srgbClr val="FFFFFF"/>
                  </a:outerShdw>
                </a:effectLst>
              </a:rPr>
              <a:t>构造函数和析构函数</a:t>
            </a:r>
          </a:p>
        </p:txBody>
      </p:sp>
    </p:spTree>
    <p:extLst>
      <p:ext uri="{BB962C8B-B14F-4D97-AF65-F5344CB8AC3E}">
        <p14:creationId xmlns:p14="http://schemas.microsoft.com/office/powerpoint/2010/main" val="1619000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6083"/>
                                        </p:tgtEl>
                                        <p:attrNameLst>
                                          <p:attrName>style.visibility</p:attrName>
                                        </p:attrNameLst>
                                      </p:cBhvr>
                                      <p:to>
                                        <p:strVal val="visible"/>
                                      </p:to>
                                    </p:set>
                                    <p:anim calcmode="lin" valueType="num">
                                      <p:cBhvr additive="base">
                                        <p:cTn id="7" dur="500" fill="hold"/>
                                        <p:tgtEl>
                                          <p:spTgt spid="46083"/>
                                        </p:tgtEl>
                                        <p:attrNameLst>
                                          <p:attrName>ppt_x</p:attrName>
                                        </p:attrNameLst>
                                      </p:cBhvr>
                                      <p:tavLst>
                                        <p:tav tm="0">
                                          <p:val>
                                            <p:strVal val="1+#ppt_w/2"/>
                                          </p:val>
                                        </p:tav>
                                        <p:tav tm="100000">
                                          <p:val>
                                            <p:strVal val="#ppt_x"/>
                                          </p:val>
                                        </p:tav>
                                      </p:tavLst>
                                    </p:anim>
                                    <p:anim calcmode="lin" valueType="num">
                                      <p:cBhvr additive="base">
                                        <p:cTn id="8" dur="500" fill="hold"/>
                                        <p:tgtEl>
                                          <p:spTgt spid="460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97D24B2-F592-4C86-96F7-F51E264ACDF8}" type="slidenum">
              <a:rPr kumimoji="0" lang="zh-CN" altLang="en-US" sz="1400"/>
              <a:pPr eaLnBrk="1" hangingPunct="1"/>
              <a:t>6</a:t>
            </a:fld>
            <a:endParaRPr kumimoji="0" lang="en-US" altLang="zh-CN" sz="1400"/>
          </a:p>
        </p:txBody>
      </p:sp>
      <p:sp>
        <p:nvSpPr>
          <p:cNvPr id="30722"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第三部分 </a:t>
            </a:r>
            <a:r>
              <a:rPr lang="en-US" altLang="zh-CN" smtClean="0">
                <a:effectLst>
                  <a:outerShdw blurRad="38100" dist="38100" dir="2700000" algn="tl">
                    <a:srgbClr val="FFFFFF"/>
                  </a:outerShdw>
                </a:effectLst>
              </a:rPr>
              <a:t>MFC</a:t>
            </a:r>
            <a:r>
              <a:rPr lang="zh-CN" altLang="en-US" smtClean="0">
                <a:effectLst>
                  <a:outerShdw blurRad="38100" dist="38100" dir="2700000" algn="tl">
                    <a:srgbClr val="FFFFFF"/>
                  </a:outerShdw>
                </a:effectLst>
              </a:rPr>
              <a:t>框架基础</a:t>
            </a:r>
          </a:p>
        </p:txBody>
      </p:sp>
      <p:sp>
        <p:nvSpPr>
          <p:cNvPr id="30723" name="Rectangle 3"/>
          <p:cNvSpPr>
            <a:spLocks noGrp="1" noChangeArrowheads="1"/>
          </p:cNvSpPr>
          <p:nvPr>
            <p:ph type="body" idx="1"/>
          </p:nvPr>
        </p:nvSpPr>
        <p:spPr>
          <a:xfrm>
            <a:off x="1371600" y="1905000"/>
            <a:ext cx="7772400" cy="4114800"/>
          </a:xfrm>
        </p:spPr>
        <p:txBody>
          <a:bodyPr/>
          <a:lstStyle/>
          <a:p>
            <a:pPr marL="533400" indent="-533400" eaLnBrk="1" hangingPunct="1">
              <a:buFont typeface="Wingdings" pitchFamily="2" charset="2"/>
              <a:buNone/>
            </a:pPr>
            <a:r>
              <a:rPr lang="en-US" altLang="zh-CN" sz="2800" smtClean="0"/>
              <a:t>Visual C++</a:t>
            </a:r>
            <a:r>
              <a:rPr lang="zh-CN" altLang="en-US" sz="2800" smtClean="0"/>
              <a:t>集成开发环境简介</a:t>
            </a:r>
          </a:p>
          <a:p>
            <a:pPr marL="533400" indent="-533400" eaLnBrk="1" hangingPunct="1">
              <a:buFont typeface="Wingdings" pitchFamily="2" charset="2"/>
              <a:buNone/>
            </a:pPr>
            <a:r>
              <a:rPr lang="en-US" altLang="zh-CN" sz="2800" smtClean="0"/>
              <a:t>Windows</a:t>
            </a:r>
            <a:r>
              <a:rPr lang="zh-CN" altLang="en-US" sz="2800" smtClean="0"/>
              <a:t>操作系统下的应用程序（</a:t>
            </a:r>
            <a:r>
              <a:rPr lang="en-US" altLang="zh-CN" sz="2800" smtClean="0"/>
              <a:t>SDK</a:t>
            </a:r>
            <a:r>
              <a:rPr lang="zh-CN" altLang="en-US" sz="2800" smtClean="0"/>
              <a:t>、</a:t>
            </a:r>
            <a:r>
              <a:rPr lang="en-US" altLang="zh-CN" sz="2800" smtClean="0"/>
              <a:t>MFC</a:t>
            </a:r>
            <a:r>
              <a:rPr lang="zh-CN" altLang="en-US" sz="2800" smtClean="0"/>
              <a:t>）</a:t>
            </a:r>
          </a:p>
          <a:p>
            <a:pPr marL="533400" indent="-533400" eaLnBrk="1" hangingPunct="1">
              <a:buFont typeface="Wingdings" pitchFamily="2" charset="2"/>
              <a:buNone/>
            </a:pPr>
            <a:r>
              <a:rPr lang="zh-CN" altLang="en-US" sz="2800" smtClean="0"/>
              <a:t>用</a:t>
            </a:r>
            <a:r>
              <a:rPr lang="en-US" altLang="zh-CN" sz="2800" smtClean="0"/>
              <a:t>Appwizard</a:t>
            </a:r>
            <a:r>
              <a:rPr lang="zh-CN" altLang="en-US" sz="2800" smtClean="0"/>
              <a:t>开发一个</a:t>
            </a:r>
            <a:r>
              <a:rPr lang="en-US" altLang="zh-CN" sz="2800" smtClean="0"/>
              <a:t>MFC</a:t>
            </a:r>
            <a:r>
              <a:rPr lang="zh-CN" altLang="en-US" sz="2800" smtClean="0"/>
              <a:t>程序</a:t>
            </a:r>
          </a:p>
          <a:p>
            <a:pPr marL="533400" indent="-533400" eaLnBrk="1" hangingPunct="1">
              <a:buFont typeface="Wingdings" pitchFamily="2" charset="2"/>
              <a:buNone/>
            </a:pPr>
            <a:r>
              <a:rPr lang="zh-CN" altLang="en-US" sz="2800" smtClean="0"/>
              <a:t>事件处理、映射模式及滚动视图</a:t>
            </a:r>
          </a:p>
          <a:p>
            <a:pPr marL="533400" indent="-533400" eaLnBrk="1" hangingPunct="1">
              <a:buFont typeface="Wingdings" pitchFamily="2" charset="2"/>
              <a:buNone/>
            </a:pPr>
            <a:r>
              <a:rPr lang="en-US" altLang="zh-CN" sz="2800" smtClean="0"/>
              <a:t>GDI、</a:t>
            </a:r>
            <a:r>
              <a:rPr lang="zh-CN" altLang="en-US" sz="2800" smtClean="0"/>
              <a:t>颜色及字体</a:t>
            </a:r>
          </a:p>
          <a:p>
            <a:pPr marL="533400" indent="-533400" eaLnBrk="1" hangingPunct="1">
              <a:buFont typeface="Wingdings" pitchFamily="2" charset="2"/>
              <a:buNone/>
            </a:pPr>
            <a:r>
              <a:rPr lang="zh-CN" altLang="en-US" sz="2800" smtClean="0"/>
              <a:t>对话框及控件</a:t>
            </a:r>
          </a:p>
          <a:p>
            <a:pPr marL="533400" indent="-533400" eaLnBrk="1" hangingPunct="1">
              <a:buFont typeface="Wingdings" pitchFamily="2" charset="2"/>
              <a:buNone/>
            </a:pPr>
            <a:r>
              <a:rPr lang="en-US" altLang="zh-CN" sz="2800" smtClean="0"/>
              <a:t>ActiveX</a:t>
            </a:r>
            <a:r>
              <a:rPr lang="zh-CN" altLang="en-US" sz="2800" smtClean="0"/>
              <a:t>及</a:t>
            </a:r>
            <a:r>
              <a:rPr lang="en-US" altLang="zh-CN" sz="2800" smtClean="0"/>
              <a:t>IE</a:t>
            </a:r>
            <a:r>
              <a:rPr lang="zh-CN" altLang="en-US" sz="2800" smtClean="0"/>
              <a:t>公用控件</a:t>
            </a:r>
          </a:p>
          <a:p>
            <a:pPr marL="533400" indent="-533400" eaLnBrk="1" hangingPunct="1">
              <a:buFont typeface="Wingdings" pitchFamily="2" charset="2"/>
              <a:buNone/>
            </a:pPr>
            <a:r>
              <a:rPr lang="zh-CN" altLang="en-US" sz="2800" smtClean="0"/>
              <a:t>位图</a:t>
            </a:r>
          </a:p>
        </p:txBody>
      </p:sp>
      <p:sp>
        <p:nvSpPr>
          <p:cNvPr id="9221" name="AutoShape 4">
            <a:hlinkClick r:id="rId3" action="ppaction://hlinksldjump" highlightClick="1"/>
          </p:cNvPr>
          <p:cNvSpPr>
            <a:spLocks noChangeArrowheads="1"/>
          </p:cNvSpPr>
          <p:nvPr/>
        </p:nvSpPr>
        <p:spPr bwMode="auto">
          <a:xfrm>
            <a:off x="768350" y="198120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9222" name="AutoShape 5">
            <a:hlinkClick r:id="rId4" action="ppaction://hlinksldjump" highlightClick="1"/>
          </p:cNvPr>
          <p:cNvSpPr>
            <a:spLocks noChangeArrowheads="1"/>
          </p:cNvSpPr>
          <p:nvPr/>
        </p:nvSpPr>
        <p:spPr bwMode="auto">
          <a:xfrm>
            <a:off x="768350" y="2492375"/>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9223" name="AutoShape 6">
            <a:hlinkClick r:id="rId5" action="ppaction://hlinksldjump" highlightClick="1"/>
          </p:cNvPr>
          <p:cNvSpPr>
            <a:spLocks noChangeArrowheads="1"/>
          </p:cNvSpPr>
          <p:nvPr/>
        </p:nvSpPr>
        <p:spPr bwMode="auto">
          <a:xfrm>
            <a:off x="768350" y="300355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9224" name="AutoShape 7">
            <a:hlinkClick r:id="rId6" action="ppaction://hlinksldjump" highlightClick="1"/>
          </p:cNvPr>
          <p:cNvSpPr>
            <a:spLocks noChangeArrowheads="1"/>
          </p:cNvSpPr>
          <p:nvPr/>
        </p:nvSpPr>
        <p:spPr bwMode="auto">
          <a:xfrm>
            <a:off x="768350" y="3514725"/>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9225" name="AutoShape 8">
            <a:hlinkClick r:id="rId4" action="ppaction://hlinksldjump" highlightClick="1"/>
          </p:cNvPr>
          <p:cNvSpPr>
            <a:spLocks noChangeArrowheads="1"/>
          </p:cNvSpPr>
          <p:nvPr/>
        </p:nvSpPr>
        <p:spPr bwMode="auto">
          <a:xfrm>
            <a:off x="768350" y="4027488"/>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9226" name="AutoShape 9">
            <a:hlinkClick r:id="" action="ppaction://noaction" highlightClick="1"/>
          </p:cNvPr>
          <p:cNvSpPr>
            <a:spLocks noChangeArrowheads="1"/>
          </p:cNvSpPr>
          <p:nvPr/>
        </p:nvSpPr>
        <p:spPr bwMode="auto">
          <a:xfrm>
            <a:off x="768350" y="5049838"/>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9227" name="AutoShape 10">
            <a:hlinkClick r:id="" action="ppaction://noaction" highlightClick="1"/>
          </p:cNvPr>
          <p:cNvSpPr>
            <a:spLocks noChangeArrowheads="1"/>
          </p:cNvSpPr>
          <p:nvPr/>
        </p:nvSpPr>
        <p:spPr bwMode="auto">
          <a:xfrm>
            <a:off x="768350" y="556260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9228" name="AutoShape 11">
            <a:hlinkClick r:id="rId7" action="ppaction://hlinksldjump" highlightClick="1"/>
          </p:cNvPr>
          <p:cNvSpPr>
            <a:spLocks noChangeArrowheads="1"/>
          </p:cNvSpPr>
          <p:nvPr/>
        </p:nvSpPr>
        <p:spPr bwMode="auto">
          <a:xfrm>
            <a:off x="768350" y="4538663"/>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2895980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projctor.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anim calcmode="lin" valueType="num">
                                      <p:cBhvr additive="base">
                                        <p:cTn id="19" dur="500" fill="hold"/>
                                        <p:tgtEl>
                                          <p:spTgt spid="307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23">
                                            <p:txEl>
                                              <p:pRg st="2" end="2"/>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projctor.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30723">
                                            <p:txEl>
                                              <p:pRg st="3" end="3"/>
                                            </p:txEl>
                                          </p:spTgt>
                                        </p:tgtEl>
                                        <p:attrNameLst>
                                          <p:attrName>style.visibility</p:attrName>
                                        </p:attrNameLst>
                                      </p:cBhvr>
                                      <p:to>
                                        <p:strVal val="visible"/>
                                      </p:to>
                                    </p:set>
                                    <p:anim calcmode="lin" valueType="num">
                                      <p:cBhvr additive="base">
                                        <p:cTn id="25" dur="500" fill="hold"/>
                                        <p:tgtEl>
                                          <p:spTgt spid="307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23">
                                            <p:txEl>
                                              <p:pRg st="3" end="3"/>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projctor.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30723">
                                            <p:txEl>
                                              <p:pRg st="4" end="4"/>
                                            </p:txEl>
                                          </p:spTgt>
                                        </p:tgtEl>
                                        <p:attrNameLst>
                                          <p:attrName>style.visibility</p:attrName>
                                        </p:attrNameLst>
                                      </p:cBhvr>
                                      <p:to>
                                        <p:strVal val="visible"/>
                                      </p:to>
                                    </p:set>
                                    <p:anim calcmode="lin" valueType="num">
                                      <p:cBhvr additive="base">
                                        <p:cTn id="31" dur="500" fill="hold"/>
                                        <p:tgtEl>
                                          <p:spTgt spid="307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723">
                                            <p:txEl>
                                              <p:pRg st="4" end="4"/>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30723">
                                            <p:txEl>
                                              <p:pRg st="5" end="5"/>
                                            </p:txEl>
                                          </p:spTgt>
                                        </p:tgtEl>
                                        <p:attrNameLst>
                                          <p:attrName>style.visibility</p:attrName>
                                        </p:attrNameLst>
                                      </p:cBhvr>
                                      <p:to>
                                        <p:strVal val="visible"/>
                                      </p:to>
                                    </p:set>
                                    <p:anim calcmode="lin" valueType="num">
                                      <p:cBhvr additive="base">
                                        <p:cTn id="37" dur="500" fill="hold"/>
                                        <p:tgtEl>
                                          <p:spTgt spid="307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0723">
                                            <p:txEl>
                                              <p:pRg st="5" end="5"/>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projctor.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9" fill="hold" grpId="0" nodeType="clickEffect">
                                  <p:stCondLst>
                                    <p:cond delay="0"/>
                                  </p:stCondLst>
                                  <p:childTnLst>
                                    <p:set>
                                      <p:cBhvr>
                                        <p:cTn id="42" dur="1" fill="hold">
                                          <p:stCondLst>
                                            <p:cond delay="0"/>
                                          </p:stCondLst>
                                        </p:cTn>
                                        <p:tgtEl>
                                          <p:spTgt spid="30723">
                                            <p:txEl>
                                              <p:pRg st="6" end="6"/>
                                            </p:txEl>
                                          </p:spTgt>
                                        </p:tgtEl>
                                        <p:attrNameLst>
                                          <p:attrName>style.visibility</p:attrName>
                                        </p:attrNameLst>
                                      </p:cBhvr>
                                      <p:to>
                                        <p:strVal val="visible"/>
                                      </p:to>
                                    </p:set>
                                    <p:anim calcmode="lin" valueType="num">
                                      <p:cBhvr additive="base">
                                        <p:cTn id="43" dur="500" fill="hold"/>
                                        <p:tgtEl>
                                          <p:spTgt spid="307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0723">
                                            <p:txEl>
                                              <p:pRg st="6" end="6"/>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projctor.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9" fill="hold" grpId="0" nodeType="clickEffect">
                                  <p:stCondLst>
                                    <p:cond delay="0"/>
                                  </p:stCondLst>
                                  <p:childTnLst>
                                    <p:set>
                                      <p:cBhvr>
                                        <p:cTn id="48" dur="1" fill="hold">
                                          <p:stCondLst>
                                            <p:cond delay="0"/>
                                          </p:stCondLst>
                                        </p:cTn>
                                        <p:tgtEl>
                                          <p:spTgt spid="30723">
                                            <p:txEl>
                                              <p:pRg st="7" end="7"/>
                                            </p:txEl>
                                          </p:spTgt>
                                        </p:tgtEl>
                                        <p:attrNameLst>
                                          <p:attrName>style.visibility</p:attrName>
                                        </p:attrNameLst>
                                      </p:cBhvr>
                                      <p:to>
                                        <p:strVal val="visible"/>
                                      </p:to>
                                    </p:set>
                                    <p:anim calcmode="lin" valueType="num">
                                      <p:cBhvr additive="base">
                                        <p:cTn id="49" dur="500" fill="hold"/>
                                        <p:tgtEl>
                                          <p:spTgt spid="3072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0723">
                                            <p:txEl>
                                              <p:pRg st="7" end="7"/>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7F33F35-BC18-4F2D-A68B-DCCF97E05D80}" type="slidenum">
              <a:rPr kumimoji="0" lang="zh-CN" altLang="en-US" sz="1400"/>
              <a:pPr eaLnBrk="1" hangingPunct="1"/>
              <a:t>60</a:t>
            </a:fld>
            <a:endParaRPr kumimoji="0" lang="en-US" altLang="zh-CN" sz="1400"/>
          </a:p>
        </p:txBody>
      </p:sp>
      <p:graphicFrame>
        <p:nvGraphicFramePr>
          <p:cNvPr id="47107" name="Object 3"/>
          <p:cNvGraphicFramePr>
            <a:graphicFrameLocks noChangeAspect="1"/>
          </p:cNvGraphicFramePr>
          <p:nvPr>
            <p:extLst>
              <p:ext uri="{D42A27DB-BD31-4B8C-83A1-F6EECF244321}">
                <p14:modId xmlns:p14="http://schemas.microsoft.com/office/powerpoint/2010/main" val="3553188218"/>
              </p:ext>
            </p:extLst>
          </p:nvPr>
        </p:nvGraphicFramePr>
        <p:xfrm>
          <a:off x="758825" y="1154113"/>
          <a:ext cx="5881688" cy="4613275"/>
        </p:xfrm>
        <a:graphic>
          <a:graphicData uri="http://schemas.openxmlformats.org/presentationml/2006/ole">
            <mc:AlternateContent xmlns:mc="http://schemas.openxmlformats.org/markup-compatibility/2006">
              <mc:Choice xmlns:v="urn:schemas-microsoft-com:vml" Requires="v">
                <p:oleObj spid="_x0000_s13333" name="Document" r:id="rId3" imgW="6065138" imgH="4754755" progId="Word.Document.8">
                  <p:embed/>
                </p:oleObj>
              </mc:Choice>
              <mc:Fallback>
                <p:oleObj name="Document" r:id="rId3" imgW="6065138" imgH="4754755" progId="Word.Document.8">
                  <p:embed/>
                  <p:pic>
                    <p:nvPicPr>
                      <p:cNvPr id="0" name=""/>
                      <p:cNvPicPr>
                        <a:picLocks noChangeAspect="1" noChangeArrowheads="1"/>
                      </p:cNvPicPr>
                      <p:nvPr/>
                    </p:nvPicPr>
                    <p:blipFill>
                      <a:blip r:embed="rId4"/>
                      <a:srcRect/>
                      <a:stretch>
                        <a:fillRect/>
                      </a:stretch>
                    </p:blipFill>
                    <p:spPr bwMode="auto">
                      <a:xfrm>
                        <a:off x="758825" y="1154113"/>
                        <a:ext cx="5881688" cy="461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9" name="Rectangle 5"/>
          <p:cNvSpPr>
            <a:spLocks noGrp="1" noChangeArrowheads="1"/>
          </p:cNvSpPr>
          <p:nvPr>
            <p:ph type="title"/>
          </p:nvPr>
        </p:nvSpPr>
        <p:spPr>
          <a:xfrm>
            <a:off x="609600" y="228600"/>
            <a:ext cx="7772400" cy="685800"/>
          </a:xfrm>
        </p:spPr>
        <p:txBody>
          <a:bodyPr/>
          <a:lstStyle/>
          <a:p>
            <a:pPr eaLnBrk="1" hangingPunct="1">
              <a:defRPr/>
            </a:pPr>
            <a:r>
              <a:rPr lang="en-US" altLang="zh-CN" sz="2400" smtClean="0">
                <a:effectLst>
                  <a:outerShdw blurRad="38100" dist="38100" dir="2700000" algn="tl">
                    <a:srgbClr val="FFFFFF"/>
                  </a:outerShdw>
                </a:effectLst>
              </a:rPr>
              <a:t>4.3</a:t>
            </a:r>
            <a:r>
              <a:rPr lang="zh-CN" altLang="en-US" sz="2400" smtClean="0">
                <a:effectLst>
                  <a:outerShdw blurRad="38100" dist="38100" dir="2700000" algn="tl">
                    <a:srgbClr val="FFFFFF"/>
                  </a:outerShdw>
                </a:effectLst>
              </a:rPr>
              <a:t>构造函数和析构函数</a:t>
            </a:r>
          </a:p>
        </p:txBody>
      </p:sp>
    </p:spTree>
    <p:extLst>
      <p:ext uri="{BB962C8B-B14F-4D97-AF65-F5344CB8AC3E}">
        <p14:creationId xmlns:p14="http://schemas.microsoft.com/office/powerpoint/2010/main" val="599112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7107"/>
                                        </p:tgtEl>
                                        <p:attrNameLst>
                                          <p:attrName>style.visibility</p:attrName>
                                        </p:attrNameLst>
                                      </p:cBhvr>
                                      <p:to>
                                        <p:strVal val="visible"/>
                                      </p:to>
                                    </p:set>
                                    <p:anim calcmode="lin" valueType="num">
                                      <p:cBhvr additive="base">
                                        <p:cTn id="7" dur="500" fill="hold"/>
                                        <p:tgtEl>
                                          <p:spTgt spid="47107"/>
                                        </p:tgtEl>
                                        <p:attrNameLst>
                                          <p:attrName>ppt_x</p:attrName>
                                        </p:attrNameLst>
                                      </p:cBhvr>
                                      <p:tavLst>
                                        <p:tav tm="0">
                                          <p:val>
                                            <p:strVal val="1+#ppt_w/2"/>
                                          </p:val>
                                        </p:tav>
                                        <p:tav tm="100000">
                                          <p:val>
                                            <p:strVal val="#ppt_x"/>
                                          </p:val>
                                        </p:tav>
                                      </p:tavLst>
                                    </p:anim>
                                    <p:anim calcmode="lin" valueType="num">
                                      <p:cBhvr additive="base">
                                        <p:cTn id="8" dur="500" fill="hold"/>
                                        <p:tgtEl>
                                          <p:spTgt spid="47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DEAE312-A34A-4462-9768-91113DDE31C1}" type="slidenum">
              <a:rPr kumimoji="0" lang="zh-CN" altLang="en-US" sz="1400"/>
              <a:pPr eaLnBrk="1" hangingPunct="1"/>
              <a:t>61</a:t>
            </a:fld>
            <a:endParaRPr kumimoji="0" lang="en-US" altLang="zh-CN" sz="1400"/>
          </a:p>
        </p:txBody>
      </p:sp>
      <p:sp>
        <p:nvSpPr>
          <p:cNvPr id="48130" name="Rectangle 2"/>
          <p:cNvSpPr>
            <a:spLocks noGrp="1" noChangeArrowheads="1"/>
          </p:cNvSpPr>
          <p:nvPr>
            <p:ph type="title"/>
          </p:nvPr>
        </p:nvSpPr>
        <p:spPr>
          <a:xfrm>
            <a:off x="685800" y="457200"/>
            <a:ext cx="7772400" cy="1143000"/>
          </a:xfrm>
        </p:spPr>
        <p:txBody>
          <a:bodyPr/>
          <a:lstStyle/>
          <a:p>
            <a:pPr algn="l" eaLnBrk="1" hangingPunct="1">
              <a:defRPr/>
            </a:pPr>
            <a:r>
              <a:rPr lang="en-US" altLang="zh-CN" sz="3600" smtClean="0">
                <a:effectLst>
                  <a:outerShdw blurRad="38100" dist="38100" dir="2700000" algn="tl">
                    <a:srgbClr val="FFFFFF"/>
                  </a:outerShdw>
                </a:effectLst>
              </a:rPr>
              <a:t>4.4  </a:t>
            </a:r>
            <a:r>
              <a:rPr lang="zh-CN" altLang="en-US" sz="3600" smtClean="0">
                <a:effectLst>
                  <a:outerShdw blurRad="38100" dist="38100" dir="2700000" algn="tl">
                    <a:srgbClr val="FFFFFF"/>
                  </a:outerShdw>
                </a:effectLst>
              </a:rPr>
              <a:t>成员函数的内联实现</a:t>
            </a:r>
          </a:p>
        </p:txBody>
      </p:sp>
      <p:sp>
        <p:nvSpPr>
          <p:cNvPr id="48131" name="Rectangle 3"/>
          <p:cNvSpPr>
            <a:spLocks noGrp="1" noChangeArrowheads="1"/>
          </p:cNvSpPr>
          <p:nvPr>
            <p:ph type="body" idx="1"/>
          </p:nvPr>
        </p:nvSpPr>
        <p:spPr>
          <a:xfrm>
            <a:off x="685800" y="1524000"/>
            <a:ext cx="7772400" cy="1066800"/>
          </a:xfrm>
        </p:spPr>
        <p:txBody>
          <a:bodyPr/>
          <a:lstStyle/>
          <a:p>
            <a:pPr eaLnBrk="1" hangingPunct="1">
              <a:lnSpc>
                <a:spcPct val="90000"/>
              </a:lnSpc>
            </a:pPr>
            <a:r>
              <a:rPr lang="zh-CN" altLang="en-US" dirty="0" smtClean="0"/>
              <a:t>函数体放在类体内。</a:t>
            </a:r>
          </a:p>
          <a:p>
            <a:pPr eaLnBrk="1" hangingPunct="1">
              <a:lnSpc>
                <a:spcPct val="90000"/>
              </a:lnSpc>
            </a:pPr>
            <a:r>
              <a:rPr lang="zh-CN" altLang="en-US" dirty="0" smtClean="0"/>
              <a:t>函数体放在类体外，使用</a:t>
            </a:r>
            <a:r>
              <a:rPr lang="en-US" altLang="zh-CN" dirty="0" smtClean="0">
                <a:solidFill>
                  <a:schemeClr val="hlink"/>
                </a:solidFill>
              </a:rPr>
              <a:t>inline</a:t>
            </a:r>
            <a:r>
              <a:rPr lang="zh-CN" altLang="zh-CN" dirty="0" smtClean="0"/>
              <a:t>关键字。</a:t>
            </a:r>
          </a:p>
        </p:txBody>
      </p:sp>
      <p:graphicFrame>
        <p:nvGraphicFramePr>
          <p:cNvPr id="48132" name="Object 4"/>
          <p:cNvGraphicFramePr>
            <a:graphicFrameLocks noChangeAspect="1"/>
          </p:cNvGraphicFramePr>
          <p:nvPr>
            <p:extLst>
              <p:ext uri="{D42A27DB-BD31-4B8C-83A1-F6EECF244321}">
                <p14:modId xmlns:p14="http://schemas.microsoft.com/office/powerpoint/2010/main" val="4168701866"/>
              </p:ext>
            </p:extLst>
          </p:nvPr>
        </p:nvGraphicFramePr>
        <p:xfrm>
          <a:off x="1060450" y="2894013"/>
          <a:ext cx="5948363" cy="3898900"/>
        </p:xfrm>
        <a:graphic>
          <a:graphicData uri="http://schemas.openxmlformats.org/presentationml/2006/ole">
            <mc:AlternateContent xmlns:mc="http://schemas.openxmlformats.org/markup-compatibility/2006">
              <mc:Choice xmlns:v="urn:schemas-microsoft-com:vml" Requires="v">
                <p:oleObj spid="_x0000_s14357" name="Document" r:id="rId3" imgW="5544970" imgH="3627687" progId="Word.Document.8">
                  <p:embed/>
                </p:oleObj>
              </mc:Choice>
              <mc:Fallback>
                <p:oleObj name="Document" r:id="rId3" imgW="5544970" imgH="3627687" progId="Word.Document.8">
                  <p:embed/>
                  <p:pic>
                    <p:nvPicPr>
                      <p:cNvPr id="0" name=""/>
                      <p:cNvPicPr>
                        <a:picLocks noChangeAspect="1" noChangeArrowheads="1"/>
                      </p:cNvPicPr>
                      <p:nvPr/>
                    </p:nvPicPr>
                    <p:blipFill>
                      <a:blip r:embed="rId4"/>
                      <a:srcRect/>
                      <a:stretch>
                        <a:fillRect/>
                      </a:stretch>
                    </p:blipFill>
                    <p:spPr bwMode="auto">
                      <a:xfrm>
                        <a:off x="1060450" y="2894013"/>
                        <a:ext cx="5948363" cy="389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71384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0-#ppt_w/2"/>
                                          </p:val>
                                        </p:tav>
                                        <p:tav tm="100000">
                                          <p:val>
                                            <p:strVal val="#ppt_x"/>
                                          </p:val>
                                        </p:tav>
                                      </p:tavLst>
                                    </p:anim>
                                    <p:anim calcmode="lin" valueType="num">
                                      <p:cBhvr additive="base">
                                        <p:cTn id="8" dur="500" fill="hold"/>
                                        <p:tgtEl>
                                          <p:spTgt spid="481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131">
                                            <p:txEl>
                                              <p:pRg st="0" end="0"/>
                                            </p:txEl>
                                          </p:spTgt>
                                        </p:tgtEl>
                                        <p:attrNameLst>
                                          <p:attrName>style.visibility</p:attrName>
                                        </p:attrNameLst>
                                      </p:cBhvr>
                                      <p:to>
                                        <p:strVal val="visible"/>
                                      </p:to>
                                    </p:set>
                                    <p:anim calcmode="lin" valueType="num">
                                      <p:cBhvr additive="base">
                                        <p:cTn id="13" dur="500" fill="hold"/>
                                        <p:tgtEl>
                                          <p:spTgt spid="4813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8131">
                                            <p:txEl>
                                              <p:pRg st="1" end="1"/>
                                            </p:txEl>
                                          </p:spTgt>
                                        </p:tgtEl>
                                        <p:attrNameLst>
                                          <p:attrName>style.visibility</p:attrName>
                                        </p:attrNameLst>
                                      </p:cBhvr>
                                      <p:to>
                                        <p:strVal val="visible"/>
                                      </p:to>
                                    </p:set>
                                    <p:anim calcmode="lin" valueType="num">
                                      <p:cBhvr additive="base">
                                        <p:cTn id="19" dur="500" fill="hold"/>
                                        <p:tgtEl>
                                          <p:spTgt spid="4813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48132"/>
                                        </p:tgtEl>
                                        <p:attrNameLst>
                                          <p:attrName>style.visibility</p:attrName>
                                        </p:attrNameLst>
                                      </p:cBhvr>
                                      <p:to>
                                        <p:strVal val="visible"/>
                                      </p:to>
                                    </p:set>
                                    <p:anim calcmode="lin" valueType="num">
                                      <p:cBhvr additive="base">
                                        <p:cTn id="25" dur="500" fill="hold"/>
                                        <p:tgtEl>
                                          <p:spTgt spid="48132"/>
                                        </p:tgtEl>
                                        <p:attrNameLst>
                                          <p:attrName>ppt_x</p:attrName>
                                        </p:attrNameLst>
                                      </p:cBhvr>
                                      <p:tavLst>
                                        <p:tav tm="0">
                                          <p:val>
                                            <p:strVal val="1+#ppt_w/2"/>
                                          </p:val>
                                        </p:tav>
                                        <p:tav tm="100000">
                                          <p:val>
                                            <p:strVal val="#ppt_x"/>
                                          </p:val>
                                        </p:tav>
                                      </p:tavLst>
                                    </p:anim>
                                    <p:anim calcmode="lin" valueType="num">
                                      <p:cBhvr additive="base">
                                        <p:cTn id="26" dur="500" fill="hold"/>
                                        <p:tgtEl>
                                          <p:spTgt spid="481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1"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A7E71D2-E951-4631-9643-27F558D2908B}" type="slidenum">
              <a:rPr kumimoji="0" lang="zh-CN" altLang="en-US" sz="1400"/>
              <a:pPr eaLnBrk="1" hangingPunct="1"/>
              <a:t>62</a:t>
            </a:fld>
            <a:endParaRPr kumimoji="0" lang="en-US" altLang="zh-CN" sz="1400"/>
          </a:p>
        </p:txBody>
      </p:sp>
      <p:sp>
        <p:nvSpPr>
          <p:cNvPr id="49154" name="Rectangle 2"/>
          <p:cNvSpPr>
            <a:spLocks noGrp="1" noChangeArrowheads="1"/>
          </p:cNvSpPr>
          <p:nvPr>
            <p:ph type="title"/>
          </p:nvPr>
        </p:nvSpPr>
        <p:spPr>
          <a:xfrm>
            <a:off x="533400" y="228600"/>
            <a:ext cx="7772400" cy="609600"/>
          </a:xfrm>
        </p:spPr>
        <p:txBody>
          <a:bodyPr/>
          <a:lstStyle/>
          <a:p>
            <a:pPr eaLnBrk="1" hangingPunct="1">
              <a:defRPr/>
            </a:pPr>
            <a:r>
              <a:rPr lang="en-US" altLang="zh-CN" sz="2400" smtClean="0">
                <a:effectLst>
                  <a:outerShdw blurRad="38100" dist="38100" dir="2700000" algn="tl">
                    <a:srgbClr val="FFFFFF"/>
                  </a:outerShdw>
                </a:effectLst>
              </a:rPr>
              <a:t>4.4</a:t>
            </a:r>
            <a:r>
              <a:rPr lang="zh-CN" altLang="en-US" sz="2400" smtClean="0">
                <a:effectLst>
                  <a:outerShdw blurRad="38100" dist="38100" dir="2700000" algn="tl">
                    <a:srgbClr val="FFFFFF"/>
                  </a:outerShdw>
                </a:effectLst>
              </a:rPr>
              <a:t>成员函数的内联实现</a:t>
            </a:r>
          </a:p>
        </p:txBody>
      </p:sp>
      <p:graphicFrame>
        <p:nvGraphicFramePr>
          <p:cNvPr id="49155" name="Object 3"/>
          <p:cNvGraphicFramePr>
            <a:graphicFrameLocks noChangeAspect="1"/>
          </p:cNvGraphicFramePr>
          <p:nvPr>
            <p:extLst>
              <p:ext uri="{D42A27DB-BD31-4B8C-83A1-F6EECF244321}">
                <p14:modId xmlns:p14="http://schemas.microsoft.com/office/powerpoint/2010/main" val="1946917122"/>
              </p:ext>
            </p:extLst>
          </p:nvPr>
        </p:nvGraphicFramePr>
        <p:xfrm>
          <a:off x="1066800" y="1066800"/>
          <a:ext cx="6057900" cy="4743450"/>
        </p:xfrm>
        <a:graphic>
          <a:graphicData uri="http://schemas.openxmlformats.org/presentationml/2006/ole">
            <mc:AlternateContent xmlns:mc="http://schemas.openxmlformats.org/markup-compatibility/2006">
              <mc:Choice xmlns:v="urn:schemas-microsoft-com:vml" Requires="v">
                <p:oleObj spid="_x0000_s15381" name="Document" r:id="rId3" imgW="6089182" imgH="4752950" progId="Word.Document.8">
                  <p:embed/>
                </p:oleObj>
              </mc:Choice>
              <mc:Fallback>
                <p:oleObj name="Document" r:id="rId3" imgW="6089182" imgH="4752950" progId="Word.Document.8">
                  <p:embed/>
                  <p:pic>
                    <p:nvPicPr>
                      <p:cNvPr id="0" name=""/>
                      <p:cNvPicPr>
                        <a:picLocks noChangeAspect="1" noChangeArrowheads="1"/>
                      </p:cNvPicPr>
                      <p:nvPr/>
                    </p:nvPicPr>
                    <p:blipFill>
                      <a:blip r:embed="rId4"/>
                      <a:srcRect/>
                      <a:stretch>
                        <a:fillRect/>
                      </a:stretch>
                    </p:blipFill>
                    <p:spPr bwMode="auto">
                      <a:xfrm>
                        <a:off x="1066800" y="1066800"/>
                        <a:ext cx="6057900" cy="474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50054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9155"/>
                                        </p:tgtEl>
                                        <p:attrNameLst>
                                          <p:attrName>style.visibility</p:attrName>
                                        </p:attrNameLst>
                                      </p:cBhvr>
                                      <p:to>
                                        <p:strVal val="visible"/>
                                      </p:to>
                                    </p:set>
                                    <p:anim calcmode="lin" valueType="num">
                                      <p:cBhvr additive="base">
                                        <p:cTn id="7" dur="500" fill="hold"/>
                                        <p:tgtEl>
                                          <p:spTgt spid="49155"/>
                                        </p:tgtEl>
                                        <p:attrNameLst>
                                          <p:attrName>ppt_x</p:attrName>
                                        </p:attrNameLst>
                                      </p:cBhvr>
                                      <p:tavLst>
                                        <p:tav tm="0">
                                          <p:val>
                                            <p:strVal val="1+#ppt_w/2"/>
                                          </p:val>
                                        </p:tav>
                                        <p:tav tm="100000">
                                          <p:val>
                                            <p:strVal val="#ppt_x"/>
                                          </p:val>
                                        </p:tav>
                                      </p:tavLst>
                                    </p:anim>
                                    <p:anim calcmode="lin" valueType="num">
                                      <p:cBhvr additive="base">
                                        <p:cTn id="8" dur="500" fill="hold"/>
                                        <p:tgtEl>
                                          <p:spTgt spid="49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E0C07FD-6A11-4F40-B62C-1A677081A3EC}" type="slidenum">
              <a:rPr kumimoji="0" lang="zh-CN" altLang="en-US" sz="1400"/>
              <a:pPr eaLnBrk="1" hangingPunct="1"/>
              <a:t>63</a:t>
            </a:fld>
            <a:endParaRPr kumimoji="0" lang="en-US" altLang="zh-CN" sz="1400"/>
          </a:p>
        </p:txBody>
      </p:sp>
      <p:sp>
        <p:nvSpPr>
          <p:cNvPr id="50178" name="Rectangle 2"/>
          <p:cNvSpPr>
            <a:spLocks noGrp="1" noChangeArrowheads="1"/>
          </p:cNvSpPr>
          <p:nvPr>
            <p:ph type="title"/>
          </p:nvPr>
        </p:nvSpPr>
        <p:spPr>
          <a:xfrm>
            <a:off x="-381000" y="381000"/>
            <a:ext cx="10210800" cy="1143000"/>
          </a:xfrm>
        </p:spPr>
        <p:txBody>
          <a:bodyPr/>
          <a:lstStyle/>
          <a:p>
            <a:pPr eaLnBrk="1" hangingPunct="1">
              <a:defRPr/>
            </a:pPr>
            <a:r>
              <a:rPr lang="en-US" altLang="zh-CN" sz="3600" smtClean="0">
                <a:effectLst>
                  <a:outerShdw blurRad="38100" dist="38100" dir="2700000" algn="tl">
                    <a:srgbClr val="FFFFFF"/>
                  </a:outerShdw>
                </a:effectLst>
              </a:rPr>
              <a:t>4.5</a:t>
            </a:r>
            <a:r>
              <a:rPr lang="zh-CN" altLang="en-US" sz="3600" smtClean="0">
                <a:effectLst>
                  <a:outerShdw blurRad="38100" dist="38100" dir="2700000" algn="tl">
                    <a:srgbClr val="FFFFFF"/>
                  </a:outerShdw>
                </a:effectLst>
              </a:rPr>
              <a:t>带缺省参数值的成员函数和成员函数重载</a:t>
            </a:r>
          </a:p>
        </p:txBody>
      </p:sp>
      <p:sp>
        <p:nvSpPr>
          <p:cNvPr id="50180" name="Text Box 4"/>
          <p:cNvSpPr txBox="1">
            <a:spLocks noChangeArrowheads="1"/>
          </p:cNvSpPr>
          <p:nvPr/>
        </p:nvSpPr>
        <p:spPr bwMode="auto">
          <a:xfrm>
            <a:off x="762000" y="1447800"/>
            <a:ext cx="521335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dirty="0">
                <a:latin typeface="宋体" pitchFamily="2" charset="-122"/>
              </a:rPr>
              <a:t>#</a:t>
            </a:r>
            <a:r>
              <a:rPr lang="en-US" altLang="zh-CN" dirty="0">
                <a:latin typeface="宋体" pitchFamily="2" charset="-122"/>
              </a:rPr>
              <a:t>include &lt;</a:t>
            </a:r>
            <a:r>
              <a:rPr lang="en-US" altLang="zh-CN" dirty="0" err="1">
                <a:latin typeface="宋体" pitchFamily="2" charset="-122"/>
              </a:rPr>
              <a:t>iostream.h</a:t>
            </a:r>
            <a:r>
              <a:rPr lang="en-US" altLang="zh-CN" dirty="0">
                <a:latin typeface="宋体" pitchFamily="2" charset="-122"/>
              </a:rPr>
              <a:t>&gt;</a:t>
            </a:r>
          </a:p>
          <a:p>
            <a:pPr eaLnBrk="1" hangingPunct="1"/>
            <a:r>
              <a:rPr lang="en-US" altLang="zh-CN" dirty="0">
                <a:latin typeface="宋体" pitchFamily="2" charset="-122"/>
              </a:rPr>
              <a:t>class Location{</a:t>
            </a:r>
          </a:p>
          <a:p>
            <a:pPr eaLnBrk="1" hangingPunct="1"/>
            <a:r>
              <a:rPr lang="en-US" altLang="zh-CN" dirty="0">
                <a:latin typeface="宋体" pitchFamily="2" charset="-122"/>
              </a:rPr>
              <a:t>public:</a:t>
            </a:r>
          </a:p>
          <a:p>
            <a:pPr eaLnBrk="1" hangingPunct="1"/>
            <a:r>
              <a:rPr lang="en-US" altLang="zh-CN" dirty="0">
                <a:latin typeface="宋体" pitchFamily="2" charset="-122"/>
              </a:rPr>
              <a:t>	Location(</a:t>
            </a:r>
            <a:r>
              <a:rPr lang="en-US" altLang="zh-CN" dirty="0" err="1">
                <a:latin typeface="宋体" pitchFamily="2" charset="-122"/>
              </a:rPr>
              <a:t>int</a:t>
            </a:r>
            <a:r>
              <a:rPr lang="en-US" altLang="zh-CN" dirty="0">
                <a:latin typeface="宋体" pitchFamily="2" charset="-122"/>
              </a:rPr>
              <a:t> x=0,int y=0);</a:t>
            </a:r>
          </a:p>
          <a:p>
            <a:pPr eaLnBrk="1" hangingPunct="1"/>
            <a:r>
              <a:rPr lang="en-US" altLang="zh-CN" dirty="0">
                <a:latin typeface="宋体" pitchFamily="2" charset="-122"/>
              </a:rPr>
              <a:t>	void Move(</a:t>
            </a:r>
            <a:r>
              <a:rPr lang="en-US" altLang="zh-CN" dirty="0" err="1">
                <a:latin typeface="宋体" pitchFamily="2" charset="-122"/>
              </a:rPr>
              <a:t>int</a:t>
            </a:r>
            <a:r>
              <a:rPr lang="en-US" altLang="zh-CN" dirty="0">
                <a:latin typeface="宋体" pitchFamily="2" charset="-122"/>
              </a:rPr>
              <a:t> x=5,int y=5);</a:t>
            </a:r>
          </a:p>
          <a:p>
            <a:pPr eaLnBrk="1" hangingPunct="1"/>
            <a:r>
              <a:rPr lang="en-US" altLang="zh-CN" dirty="0">
                <a:latin typeface="宋体" pitchFamily="2" charset="-122"/>
              </a:rPr>
              <a:t>	void </a:t>
            </a:r>
            <a:r>
              <a:rPr lang="en-US" altLang="zh-CN" dirty="0" err="1">
                <a:latin typeface="宋体" pitchFamily="2" charset="-122"/>
              </a:rPr>
              <a:t>ValueX</a:t>
            </a:r>
            <a:r>
              <a:rPr lang="en-US" altLang="zh-CN" dirty="0">
                <a:latin typeface="宋体" pitchFamily="2" charset="-122"/>
              </a:rPr>
              <a:t>(</a:t>
            </a:r>
            <a:r>
              <a:rPr lang="en-US" altLang="zh-CN" dirty="0" err="1">
                <a:latin typeface="宋体" pitchFamily="2" charset="-122"/>
              </a:rPr>
              <a:t>int</a:t>
            </a:r>
            <a:r>
              <a:rPr lang="en-US" altLang="zh-CN" dirty="0">
                <a:latin typeface="宋体" pitchFamily="2" charset="-122"/>
              </a:rPr>
              <a:t> x);</a:t>
            </a:r>
          </a:p>
          <a:p>
            <a:pPr eaLnBrk="1" hangingPunct="1"/>
            <a:r>
              <a:rPr lang="en-US" altLang="zh-CN" dirty="0">
                <a:latin typeface="宋体" pitchFamily="2" charset="-122"/>
              </a:rPr>
              <a:t>	</a:t>
            </a:r>
            <a:r>
              <a:rPr lang="en-US" altLang="zh-CN" dirty="0" err="1">
                <a:latin typeface="宋体" pitchFamily="2" charset="-122"/>
              </a:rPr>
              <a:t>int</a:t>
            </a:r>
            <a:r>
              <a:rPr lang="en-US" altLang="zh-CN" dirty="0">
                <a:latin typeface="宋体" pitchFamily="2" charset="-122"/>
              </a:rPr>
              <a:t> </a:t>
            </a:r>
            <a:r>
              <a:rPr lang="en-US" altLang="zh-CN" dirty="0" err="1">
                <a:latin typeface="宋体" pitchFamily="2" charset="-122"/>
              </a:rPr>
              <a:t>ValueX</a:t>
            </a:r>
            <a:r>
              <a:rPr lang="en-US" altLang="zh-CN" dirty="0">
                <a:latin typeface="宋体" pitchFamily="2" charset="-122"/>
              </a:rPr>
              <a:t>();</a:t>
            </a:r>
          </a:p>
          <a:p>
            <a:pPr eaLnBrk="1" hangingPunct="1"/>
            <a:r>
              <a:rPr lang="en-US" altLang="zh-CN" dirty="0">
                <a:latin typeface="宋体" pitchFamily="2" charset="-122"/>
              </a:rPr>
              <a:t>	void </a:t>
            </a:r>
            <a:r>
              <a:rPr lang="en-US" altLang="zh-CN" dirty="0" err="1">
                <a:latin typeface="宋体" pitchFamily="2" charset="-122"/>
              </a:rPr>
              <a:t>ValueY</a:t>
            </a:r>
            <a:r>
              <a:rPr lang="en-US" altLang="zh-CN" dirty="0">
                <a:latin typeface="宋体" pitchFamily="2" charset="-122"/>
              </a:rPr>
              <a:t>(</a:t>
            </a:r>
            <a:r>
              <a:rPr lang="en-US" altLang="zh-CN" dirty="0" err="1">
                <a:latin typeface="宋体" pitchFamily="2" charset="-122"/>
              </a:rPr>
              <a:t>int</a:t>
            </a:r>
            <a:r>
              <a:rPr lang="en-US" altLang="zh-CN" dirty="0">
                <a:latin typeface="宋体" pitchFamily="2" charset="-122"/>
              </a:rPr>
              <a:t> y);</a:t>
            </a:r>
          </a:p>
          <a:p>
            <a:pPr eaLnBrk="1" hangingPunct="1"/>
            <a:r>
              <a:rPr lang="en-US" altLang="zh-CN" dirty="0">
                <a:latin typeface="宋体" pitchFamily="2" charset="-122"/>
              </a:rPr>
              <a:t>	</a:t>
            </a:r>
            <a:r>
              <a:rPr lang="en-US" altLang="zh-CN" dirty="0" err="1">
                <a:latin typeface="宋体" pitchFamily="2" charset="-122"/>
              </a:rPr>
              <a:t>int</a:t>
            </a:r>
            <a:r>
              <a:rPr lang="en-US" altLang="zh-CN" dirty="0">
                <a:latin typeface="宋体" pitchFamily="2" charset="-122"/>
              </a:rPr>
              <a:t> </a:t>
            </a:r>
            <a:r>
              <a:rPr lang="en-US" altLang="zh-CN" dirty="0" err="1">
                <a:latin typeface="宋体" pitchFamily="2" charset="-122"/>
              </a:rPr>
              <a:t>ValueY</a:t>
            </a:r>
            <a:r>
              <a:rPr lang="en-US" altLang="zh-CN" dirty="0">
                <a:latin typeface="宋体" pitchFamily="2" charset="-122"/>
              </a:rPr>
              <a:t>();</a:t>
            </a:r>
          </a:p>
          <a:p>
            <a:pPr eaLnBrk="1" hangingPunct="1"/>
            <a:r>
              <a:rPr lang="en-US" altLang="zh-CN" dirty="0">
                <a:latin typeface="宋体" pitchFamily="2" charset="-122"/>
              </a:rPr>
              <a:t>private:</a:t>
            </a:r>
          </a:p>
          <a:p>
            <a:pPr eaLnBrk="1" hangingPunct="1"/>
            <a:r>
              <a:rPr lang="en-US" altLang="zh-CN" dirty="0">
                <a:latin typeface="宋体" pitchFamily="2" charset="-122"/>
              </a:rPr>
              <a:t>	void Set(</a:t>
            </a:r>
            <a:r>
              <a:rPr lang="en-US" altLang="zh-CN" dirty="0" err="1">
                <a:latin typeface="宋体" pitchFamily="2" charset="-122"/>
              </a:rPr>
              <a:t>int</a:t>
            </a:r>
            <a:r>
              <a:rPr lang="en-US" altLang="zh-CN" dirty="0">
                <a:latin typeface="宋体" pitchFamily="2" charset="-122"/>
              </a:rPr>
              <a:t> </a:t>
            </a:r>
            <a:r>
              <a:rPr lang="en-US" altLang="zh-CN" dirty="0" err="1">
                <a:latin typeface="宋体" pitchFamily="2" charset="-122"/>
              </a:rPr>
              <a:t>x,int</a:t>
            </a:r>
            <a:r>
              <a:rPr lang="en-US" altLang="zh-CN" dirty="0">
                <a:latin typeface="宋体" pitchFamily="2" charset="-122"/>
              </a:rPr>
              <a:t> y);</a:t>
            </a:r>
          </a:p>
          <a:p>
            <a:pPr eaLnBrk="1" hangingPunct="1"/>
            <a:r>
              <a:rPr lang="en-US" altLang="zh-CN" dirty="0">
                <a:latin typeface="宋体" pitchFamily="2" charset="-122"/>
              </a:rPr>
              <a:t>	</a:t>
            </a:r>
            <a:r>
              <a:rPr lang="en-US" altLang="zh-CN" dirty="0" err="1">
                <a:latin typeface="宋体" pitchFamily="2" charset="-122"/>
              </a:rPr>
              <a:t>int</a:t>
            </a:r>
            <a:r>
              <a:rPr lang="en-US" altLang="zh-CN" dirty="0">
                <a:latin typeface="宋体" pitchFamily="2" charset="-122"/>
              </a:rPr>
              <a:t> X,Y;</a:t>
            </a:r>
          </a:p>
          <a:p>
            <a:pPr eaLnBrk="1" hangingPunct="1"/>
            <a:r>
              <a:rPr lang="en-US" altLang="zh-CN" dirty="0">
                <a:latin typeface="宋体" pitchFamily="2" charset="-122"/>
              </a:rPr>
              <a:t>};</a:t>
            </a:r>
          </a:p>
          <a:p>
            <a:pPr eaLnBrk="1" hangingPunct="1"/>
            <a:endParaRPr lang="zh-CN" altLang="en-US" dirty="0"/>
          </a:p>
        </p:txBody>
      </p:sp>
    </p:spTree>
    <p:extLst>
      <p:ext uri="{BB962C8B-B14F-4D97-AF65-F5344CB8AC3E}">
        <p14:creationId xmlns:p14="http://schemas.microsoft.com/office/powerpoint/2010/main" val="25989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box(in)">
                                      <p:cBhvr>
                                        <p:cTn id="7" dur="500"/>
                                        <p:tgtEl>
                                          <p:spTgt spid="50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box(in)">
                                      <p:cBhvr>
                                        <p:cTn id="12"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80"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951ACA3-3D4E-4562-B274-037F34CCD0CB}" type="slidenum">
              <a:rPr kumimoji="0" lang="zh-CN" altLang="en-US" sz="1400"/>
              <a:pPr eaLnBrk="1" hangingPunct="1"/>
              <a:t>64</a:t>
            </a:fld>
            <a:endParaRPr kumimoji="0" lang="en-US" altLang="zh-CN" sz="1400"/>
          </a:p>
        </p:txBody>
      </p:sp>
      <p:sp>
        <p:nvSpPr>
          <p:cNvPr id="51205" name="Rectangle 5"/>
          <p:cNvSpPr>
            <a:spLocks noGrp="1" noChangeArrowheads="1"/>
          </p:cNvSpPr>
          <p:nvPr>
            <p:ph type="title"/>
          </p:nvPr>
        </p:nvSpPr>
        <p:spPr>
          <a:xfrm>
            <a:off x="304800" y="304800"/>
            <a:ext cx="8382000" cy="457200"/>
          </a:xfrm>
        </p:spPr>
        <p:txBody>
          <a:bodyPr/>
          <a:lstStyle/>
          <a:p>
            <a:pPr eaLnBrk="1" hangingPunct="1">
              <a:defRPr/>
            </a:pPr>
            <a:r>
              <a:rPr lang="en-US" altLang="zh-CN" sz="2400" smtClean="0">
                <a:effectLst>
                  <a:outerShdw blurRad="38100" dist="38100" dir="2700000" algn="tl">
                    <a:srgbClr val="FFFFFF"/>
                  </a:outerShdw>
                </a:effectLst>
              </a:rPr>
              <a:t>4.5</a:t>
            </a:r>
            <a:r>
              <a:rPr lang="zh-CN" altLang="en-US" sz="2400" smtClean="0">
                <a:effectLst>
                  <a:outerShdw blurRad="38100" dist="38100" dir="2700000" algn="tl">
                    <a:srgbClr val="FFFFFF"/>
                  </a:outerShdw>
                </a:effectLst>
              </a:rPr>
              <a:t>带缺省参数值的成员函数和成员函数重载</a:t>
            </a:r>
          </a:p>
        </p:txBody>
      </p:sp>
      <p:sp>
        <p:nvSpPr>
          <p:cNvPr id="51206" name="Text Box 6"/>
          <p:cNvSpPr txBox="1">
            <a:spLocks noChangeArrowheads="1"/>
          </p:cNvSpPr>
          <p:nvPr/>
        </p:nvSpPr>
        <p:spPr bwMode="auto">
          <a:xfrm>
            <a:off x="914400" y="838200"/>
            <a:ext cx="506095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宋体" pitchFamily="2" charset="-122"/>
              </a:rPr>
              <a:t>Location::Location(int x,int y)</a:t>
            </a:r>
          </a:p>
          <a:p>
            <a:pPr eaLnBrk="1" hangingPunct="1"/>
            <a:r>
              <a:rPr lang="en-US" altLang="zh-CN">
                <a:latin typeface="宋体" pitchFamily="2" charset="-122"/>
              </a:rPr>
              <a:t>{Set(x,y);}</a:t>
            </a:r>
          </a:p>
          <a:p>
            <a:pPr eaLnBrk="1" hangingPunct="1"/>
            <a:r>
              <a:rPr lang="en-US" altLang="zh-CN">
                <a:latin typeface="宋体" pitchFamily="2" charset="-122"/>
              </a:rPr>
              <a:t>void Location::Move(int x,int y)</a:t>
            </a:r>
          </a:p>
          <a:p>
            <a:pPr eaLnBrk="1" hangingPunct="1"/>
            <a:r>
              <a:rPr lang="en-US" altLang="zh-CN">
                <a:latin typeface="宋体" pitchFamily="2" charset="-122"/>
              </a:rPr>
              <a:t>{Set(x,y);}</a:t>
            </a:r>
          </a:p>
          <a:p>
            <a:pPr eaLnBrk="1" hangingPunct="1"/>
            <a:r>
              <a:rPr lang="en-US" altLang="zh-CN">
                <a:latin typeface="宋体" pitchFamily="2" charset="-122"/>
              </a:rPr>
              <a:t>void Location::ValueX(int val)</a:t>
            </a:r>
          </a:p>
          <a:p>
            <a:pPr eaLnBrk="1" hangingPunct="1"/>
            <a:r>
              <a:rPr lang="en-US" altLang="zh-CN">
                <a:latin typeface="宋体" pitchFamily="2" charset="-122"/>
              </a:rPr>
              <a:t>{X=val;}</a:t>
            </a:r>
          </a:p>
          <a:p>
            <a:pPr eaLnBrk="1" hangingPunct="1"/>
            <a:r>
              <a:rPr lang="en-US" altLang="zh-CN">
                <a:latin typeface="宋体" pitchFamily="2" charset="-122"/>
              </a:rPr>
              <a:t>int Location::ValueX()</a:t>
            </a:r>
          </a:p>
          <a:p>
            <a:pPr eaLnBrk="1" hangingPunct="1"/>
            <a:r>
              <a:rPr lang="en-US" altLang="zh-CN">
                <a:latin typeface="宋体" pitchFamily="2" charset="-122"/>
              </a:rPr>
              <a:t>{return X;}</a:t>
            </a:r>
          </a:p>
          <a:p>
            <a:pPr eaLnBrk="1" hangingPunct="1"/>
            <a:r>
              <a:rPr lang="en-US" altLang="zh-CN">
                <a:latin typeface="宋体" pitchFamily="2" charset="-122"/>
              </a:rPr>
              <a:t>void Location::ValueY(int val)</a:t>
            </a:r>
          </a:p>
          <a:p>
            <a:pPr eaLnBrk="1" hangingPunct="1"/>
            <a:r>
              <a:rPr lang="en-US" altLang="zh-CN">
                <a:latin typeface="宋体" pitchFamily="2" charset="-122"/>
              </a:rPr>
              <a:t>{Y=val;}</a:t>
            </a:r>
          </a:p>
          <a:p>
            <a:pPr eaLnBrk="1" hangingPunct="1"/>
            <a:r>
              <a:rPr lang="en-US" altLang="zh-CN">
                <a:latin typeface="宋体" pitchFamily="2" charset="-122"/>
              </a:rPr>
              <a:t>int Location::ValueY()</a:t>
            </a:r>
          </a:p>
          <a:p>
            <a:pPr eaLnBrk="1" hangingPunct="1"/>
            <a:r>
              <a:rPr lang="en-US" altLang="zh-CN">
                <a:latin typeface="宋体" pitchFamily="2" charset="-122"/>
              </a:rPr>
              <a:t>{return Y;}</a:t>
            </a:r>
          </a:p>
          <a:p>
            <a:pPr eaLnBrk="1" hangingPunct="1"/>
            <a:r>
              <a:rPr lang="en-US" altLang="zh-CN">
                <a:latin typeface="宋体" pitchFamily="2" charset="-122"/>
              </a:rPr>
              <a:t>void Location::Set(int x,int y)</a:t>
            </a:r>
          </a:p>
          <a:p>
            <a:pPr eaLnBrk="1" hangingPunct="1"/>
            <a:r>
              <a:rPr lang="en-US" altLang="zh-CN">
                <a:latin typeface="宋体" pitchFamily="2" charset="-122"/>
              </a:rPr>
              <a:t>{X=x;Y=y;}</a:t>
            </a:r>
          </a:p>
          <a:p>
            <a:pPr eaLnBrk="1" hangingPunct="1"/>
            <a:endParaRPr lang="zh-CN" altLang="en-US"/>
          </a:p>
        </p:txBody>
      </p:sp>
    </p:spTree>
    <p:extLst>
      <p:ext uri="{BB962C8B-B14F-4D97-AF65-F5344CB8AC3E}">
        <p14:creationId xmlns:p14="http://schemas.microsoft.com/office/powerpoint/2010/main" val="198119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animEffect transition="in" filter="blinds(horizontal)">
                                      <p:cBhvr>
                                        <p:cTn id="7" dur="500"/>
                                        <p:tgtEl>
                                          <p:spTgt spid="5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1D25930-4E10-4CE4-B452-C73C08C38202}" type="slidenum">
              <a:rPr kumimoji="0" lang="zh-CN" altLang="en-US" sz="1400"/>
              <a:pPr eaLnBrk="1" hangingPunct="1"/>
              <a:t>65</a:t>
            </a:fld>
            <a:endParaRPr kumimoji="0" lang="en-US" altLang="zh-CN" sz="1400"/>
          </a:p>
        </p:txBody>
      </p:sp>
      <p:sp>
        <p:nvSpPr>
          <p:cNvPr id="52230" name="Rectangle 6"/>
          <p:cNvSpPr>
            <a:spLocks noGrp="1" noChangeArrowheads="1"/>
          </p:cNvSpPr>
          <p:nvPr>
            <p:ph type="title"/>
          </p:nvPr>
        </p:nvSpPr>
        <p:spPr>
          <a:xfrm>
            <a:off x="304800" y="304800"/>
            <a:ext cx="8382000" cy="457200"/>
          </a:xfrm>
        </p:spPr>
        <p:txBody>
          <a:bodyPr/>
          <a:lstStyle/>
          <a:p>
            <a:pPr eaLnBrk="1" hangingPunct="1">
              <a:defRPr/>
            </a:pPr>
            <a:r>
              <a:rPr lang="en-US" altLang="zh-CN" sz="2400" smtClean="0">
                <a:effectLst>
                  <a:outerShdw blurRad="38100" dist="38100" dir="2700000" algn="tl">
                    <a:srgbClr val="FFFFFF"/>
                  </a:outerShdw>
                </a:effectLst>
              </a:rPr>
              <a:t>4.5</a:t>
            </a:r>
            <a:r>
              <a:rPr lang="zh-CN" altLang="en-US" sz="2400" smtClean="0">
                <a:effectLst>
                  <a:outerShdw blurRad="38100" dist="38100" dir="2700000" algn="tl">
                    <a:srgbClr val="FFFFFF"/>
                  </a:outerShdw>
                </a:effectLst>
              </a:rPr>
              <a:t>带缺省参数值的成员函数和成员函数重载</a:t>
            </a:r>
          </a:p>
        </p:txBody>
      </p:sp>
      <p:sp>
        <p:nvSpPr>
          <p:cNvPr id="52231" name="Text Box 7"/>
          <p:cNvSpPr txBox="1">
            <a:spLocks noChangeArrowheads="1"/>
          </p:cNvSpPr>
          <p:nvPr/>
        </p:nvSpPr>
        <p:spPr bwMode="auto">
          <a:xfrm>
            <a:off x="609600" y="1219200"/>
            <a:ext cx="6367463"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dirty="0" err="1"/>
              <a:t>int</a:t>
            </a:r>
            <a:r>
              <a:rPr lang="en-US" altLang="zh-CN" dirty="0"/>
              <a:t> main()</a:t>
            </a:r>
          </a:p>
          <a:p>
            <a:pPr eaLnBrk="1" hangingPunct="1"/>
            <a:r>
              <a:rPr lang="en-US" altLang="zh-CN" dirty="0"/>
              <a:t>{	Location A,B;       //Location A(0,0),B(0,0)</a:t>
            </a:r>
          </a:p>
          <a:p>
            <a:pPr eaLnBrk="1" hangingPunct="1"/>
            <a:r>
              <a:rPr lang="en-US" altLang="zh-CN" dirty="0"/>
              <a:t>           </a:t>
            </a:r>
            <a:r>
              <a:rPr lang="en-US" altLang="zh-CN" dirty="0" err="1"/>
              <a:t>A.Move</a:t>
            </a:r>
            <a:r>
              <a:rPr lang="en-US" altLang="zh-CN" dirty="0"/>
              <a:t>();             //A.X</a:t>
            </a:r>
            <a:r>
              <a:rPr lang="zh-CN" altLang="en-US" dirty="0"/>
              <a:t>和</a:t>
            </a:r>
            <a:r>
              <a:rPr lang="en-US" altLang="zh-CN" dirty="0"/>
              <a:t>A.Y</a:t>
            </a:r>
            <a:r>
              <a:rPr lang="zh-CN" altLang="en-US" dirty="0"/>
              <a:t>被设为5</a:t>
            </a:r>
          </a:p>
          <a:p>
            <a:pPr eaLnBrk="1" hangingPunct="1"/>
            <a:r>
              <a:rPr lang="en-US" altLang="zh-CN" dirty="0"/>
              <a:t>           </a:t>
            </a:r>
            <a:r>
              <a:rPr lang="en-US" altLang="zh-CN" dirty="0" err="1"/>
              <a:t>A.ValueX</a:t>
            </a:r>
            <a:r>
              <a:rPr lang="en-US" altLang="zh-CN" dirty="0"/>
              <a:t>(15);     //A.X=15</a:t>
            </a:r>
          </a:p>
          <a:p>
            <a:pPr eaLnBrk="1" hangingPunct="1"/>
            <a:r>
              <a:rPr lang="en-US" altLang="zh-CN" dirty="0"/>
              <a:t>          </a:t>
            </a:r>
            <a:r>
              <a:rPr lang="en-US" altLang="zh-CN" dirty="0" err="1"/>
              <a:t>cout</a:t>
            </a:r>
            <a:r>
              <a:rPr lang="en-US" altLang="zh-CN" dirty="0"/>
              <a:t>&lt;&lt;</a:t>
            </a:r>
            <a:r>
              <a:rPr lang="en-US" altLang="zh-CN" dirty="0" err="1"/>
              <a:t>A.ValueX</a:t>
            </a:r>
            <a:r>
              <a:rPr lang="en-US" altLang="zh-CN" dirty="0"/>
              <a:t>()&lt;&lt;</a:t>
            </a:r>
            <a:r>
              <a:rPr lang="en-US" altLang="zh-CN" dirty="0" err="1"/>
              <a:t>A.ValueY</a:t>
            </a:r>
            <a:r>
              <a:rPr lang="en-US" altLang="zh-CN" dirty="0"/>
              <a:t>()&lt;&lt;</a:t>
            </a:r>
            <a:r>
              <a:rPr lang="en-US" altLang="zh-CN" dirty="0" err="1"/>
              <a:t>endl</a:t>
            </a:r>
            <a:r>
              <a:rPr lang="en-US" altLang="zh-CN" dirty="0"/>
              <a:t>;</a:t>
            </a:r>
          </a:p>
          <a:p>
            <a:pPr eaLnBrk="1" hangingPunct="1"/>
            <a:r>
              <a:rPr lang="en-US" altLang="zh-CN" dirty="0"/>
              <a:t>          </a:t>
            </a:r>
            <a:r>
              <a:rPr lang="en-US" altLang="zh-CN" dirty="0" err="1"/>
              <a:t>B.Move</a:t>
            </a:r>
            <a:r>
              <a:rPr lang="en-US" altLang="zh-CN" dirty="0"/>
              <a:t>(6,2);       //B.X=6,B.Y=2</a:t>
            </a:r>
          </a:p>
          <a:p>
            <a:pPr eaLnBrk="1" hangingPunct="1"/>
            <a:r>
              <a:rPr lang="en-US" altLang="zh-CN" dirty="0"/>
              <a:t>          </a:t>
            </a:r>
            <a:r>
              <a:rPr lang="en-US" altLang="zh-CN" dirty="0" err="1"/>
              <a:t>B.ValueY</a:t>
            </a:r>
            <a:r>
              <a:rPr lang="en-US" altLang="zh-CN" dirty="0"/>
              <a:t>(4);</a:t>
            </a:r>
          </a:p>
          <a:p>
            <a:pPr eaLnBrk="1" hangingPunct="1"/>
            <a:r>
              <a:rPr lang="en-US" altLang="zh-CN" dirty="0"/>
              <a:t>         </a:t>
            </a:r>
            <a:r>
              <a:rPr lang="en-US" altLang="zh-CN" dirty="0" err="1"/>
              <a:t>cout</a:t>
            </a:r>
            <a:r>
              <a:rPr lang="en-US" altLang="zh-CN" dirty="0"/>
              <a:t>&lt;&lt;</a:t>
            </a:r>
            <a:r>
              <a:rPr lang="en-US" altLang="zh-CN" dirty="0" err="1"/>
              <a:t>B.ValueX</a:t>
            </a:r>
            <a:r>
              <a:rPr lang="en-US" altLang="zh-CN" dirty="0"/>
              <a:t>()&lt;&lt;</a:t>
            </a:r>
            <a:r>
              <a:rPr lang="en-US" altLang="zh-CN" dirty="0" err="1"/>
              <a:t>B.ValueY</a:t>
            </a:r>
            <a:r>
              <a:rPr lang="en-US" altLang="zh-CN" dirty="0"/>
              <a:t>()&lt;&lt;</a:t>
            </a:r>
            <a:r>
              <a:rPr lang="en-US" altLang="zh-CN" dirty="0" err="1"/>
              <a:t>endl</a:t>
            </a:r>
            <a:r>
              <a:rPr lang="en-US" altLang="zh-CN" dirty="0"/>
              <a:t>;</a:t>
            </a:r>
          </a:p>
          <a:p>
            <a:pPr eaLnBrk="1" hangingPunct="1"/>
            <a:r>
              <a:rPr lang="en-US" altLang="zh-CN" dirty="0"/>
              <a:t>         return 0;</a:t>
            </a:r>
          </a:p>
          <a:p>
            <a:pPr eaLnBrk="1" hangingPunct="1"/>
            <a:r>
              <a:rPr lang="en-US" altLang="zh-CN" dirty="0"/>
              <a:t>}</a:t>
            </a:r>
          </a:p>
          <a:p>
            <a:pPr eaLnBrk="1" hangingPunct="1"/>
            <a:endParaRPr lang="zh-CN" altLang="en-US" dirty="0"/>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3150360" y="2750400"/>
              <a:ext cx="5022360" cy="1829160"/>
            </p14:xfrm>
          </p:contentPart>
        </mc:Choice>
        <mc:Fallback>
          <p:pic>
            <p:nvPicPr>
              <p:cNvPr id="2" name="墨迹 1"/>
              <p:cNvPicPr/>
              <p:nvPr/>
            </p:nvPicPr>
            <p:blipFill>
              <a:blip r:embed="rId4"/>
              <a:stretch>
                <a:fillRect/>
              </a:stretch>
            </p:blipFill>
            <p:spPr>
              <a:xfrm>
                <a:off x="3141000" y="2741040"/>
                <a:ext cx="5041080" cy="1847880"/>
              </a:xfrm>
              <a:prstGeom prst="rect">
                <a:avLst/>
              </a:prstGeom>
            </p:spPr>
          </p:pic>
        </mc:Fallback>
      </mc:AlternateContent>
    </p:spTree>
    <p:extLst>
      <p:ext uri="{BB962C8B-B14F-4D97-AF65-F5344CB8AC3E}">
        <p14:creationId xmlns:p14="http://schemas.microsoft.com/office/powerpoint/2010/main" val="3512730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31"/>
                                        </p:tgtEl>
                                        <p:attrNameLst>
                                          <p:attrName>style.visibility</p:attrName>
                                        </p:attrNameLst>
                                      </p:cBhvr>
                                      <p:to>
                                        <p:strVal val="visible"/>
                                      </p:to>
                                    </p:set>
                                    <p:animEffect transition="in" filter="blinds(horizontal)">
                                      <p:cBhvr>
                                        <p:cTn id="7" dur="500"/>
                                        <p:tgtEl>
                                          <p:spTgt spid="5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12F87BE-2F45-4F29-8D2C-E48542DC7468}" type="slidenum">
              <a:rPr kumimoji="0" lang="zh-CN" altLang="en-US" sz="1400"/>
              <a:pPr eaLnBrk="1" hangingPunct="1"/>
              <a:t>66</a:t>
            </a:fld>
            <a:endParaRPr kumimoji="0" lang="en-US" altLang="zh-CN" sz="1400"/>
          </a:p>
        </p:txBody>
      </p:sp>
      <p:sp>
        <p:nvSpPr>
          <p:cNvPr id="54274" name="Rectangle 2"/>
          <p:cNvSpPr>
            <a:spLocks noGrp="1" noChangeArrowheads="1"/>
          </p:cNvSpPr>
          <p:nvPr>
            <p:ph type="title"/>
          </p:nvPr>
        </p:nvSpPr>
        <p:spPr/>
        <p:txBody>
          <a:bodyPr/>
          <a:lstStyle/>
          <a:p>
            <a:pPr eaLnBrk="1" hangingPunct="1">
              <a:defRPr/>
            </a:pPr>
            <a:r>
              <a:rPr lang="zh-CN" altLang="zh-CN" sz="4000" b="1" dirty="0" smtClean="0">
                <a:effectLst>
                  <a:outerShdw blurRad="38100" dist="38100" dir="2700000" algn="tl">
                    <a:srgbClr val="FFFFFF"/>
                  </a:outerShdw>
                </a:effectLst>
                <a:latin typeface="宋体" pitchFamily="2" charset="-122"/>
              </a:rPr>
              <a:t>第</a:t>
            </a:r>
            <a:r>
              <a:rPr lang="zh-CN" altLang="en-US" sz="4000" b="1" dirty="0" smtClean="0">
                <a:effectLst>
                  <a:outerShdw blurRad="38100" dist="38100" dir="2700000" algn="tl">
                    <a:srgbClr val="FFFFFF"/>
                  </a:outerShdw>
                </a:effectLst>
                <a:latin typeface="宋体" pitchFamily="2" charset="-122"/>
              </a:rPr>
              <a:t>五</a:t>
            </a:r>
            <a:r>
              <a:rPr lang="zh-CN" altLang="zh-CN" sz="4000" b="1" dirty="0" smtClean="0">
                <a:effectLst>
                  <a:outerShdw blurRad="38100" dist="38100" dir="2700000" algn="tl">
                    <a:srgbClr val="FFFFFF"/>
                  </a:outerShdw>
                </a:effectLst>
                <a:latin typeface="宋体" pitchFamily="2" charset="-122"/>
              </a:rPr>
              <a:t>章 作用域、生存期和可见性</a:t>
            </a:r>
            <a:endParaRPr lang="zh-CN" altLang="en-US" dirty="0" smtClean="0">
              <a:effectLst>
                <a:outerShdw blurRad="38100" dist="38100" dir="2700000" algn="tl">
                  <a:srgbClr val="FFFFFF"/>
                </a:outerShdw>
              </a:effectLst>
            </a:endParaRPr>
          </a:p>
        </p:txBody>
      </p:sp>
    </p:spTree>
    <p:extLst>
      <p:ext uri="{BB962C8B-B14F-4D97-AF65-F5344CB8AC3E}">
        <p14:creationId xmlns:p14="http://schemas.microsoft.com/office/powerpoint/2010/main" val="1111308360"/>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1+#ppt_w/2"/>
                                          </p:val>
                                        </p:tav>
                                        <p:tav tm="100000">
                                          <p:val>
                                            <p:strVal val="#ppt_x"/>
                                          </p:val>
                                        </p:tav>
                                      </p:tavLst>
                                    </p:anim>
                                    <p:anim calcmode="lin" valueType="num">
                                      <p:cBhvr additive="base">
                                        <p:cTn id="8" dur="500" fill="hold"/>
                                        <p:tgtEl>
                                          <p:spTgt spid="542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4347D7D-1676-4CCC-B842-0510DA210599}" type="slidenum">
              <a:rPr kumimoji="0" lang="zh-CN" altLang="en-US" sz="1400"/>
              <a:pPr eaLnBrk="1" hangingPunct="1"/>
              <a:t>67</a:t>
            </a:fld>
            <a:endParaRPr kumimoji="0" lang="en-US" altLang="zh-CN" sz="1400"/>
          </a:p>
        </p:txBody>
      </p:sp>
      <p:sp>
        <p:nvSpPr>
          <p:cNvPr id="56322" name="Rectangle 2"/>
          <p:cNvSpPr>
            <a:spLocks noGrp="1" noChangeArrowheads="1"/>
          </p:cNvSpPr>
          <p:nvPr>
            <p:ph type="title"/>
          </p:nvPr>
        </p:nvSpPr>
        <p:spPr/>
        <p:txBody>
          <a:bodyPr/>
          <a:lstStyle/>
          <a:p>
            <a:pPr eaLnBrk="1" hangingPunct="1">
              <a:defRPr/>
            </a:pPr>
            <a:r>
              <a:rPr lang="en-US" altLang="zh-CN" sz="2400" smtClean="0">
                <a:effectLst>
                  <a:outerShdw blurRad="38100" dist="38100" dir="2700000" algn="tl">
                    <a:srgbClr val="FFFFFF"/>
                  </a:outerShdw>
                </a:effectLst>
              </a:rPr>
              <a:t>5.1</a:t>
            </a:r>
            <a:r>
              <a:rPr lang="zh-CN" altLang="zh-CN" b="1" smtClean="0">
                <a:effectLst>
                  <a:outerShdw blurRad="38100" dist="38100" dir="2700000" algn="tl">
                    <a:srgbClr val="FFFFFF"/>
                  </a:outerShdw>
                </a:effectLst>
                <a:latin typeface="宋体" pitchFamily="2" charset="-122"/>
              </a:rPr>
              <a:t>作用域及可见性</a:t>
            </a:r>
          </a:p>
        </p:txBody>
      </p:sp>
      <p:sp>
        <p:nvSpPr>
          <p:cNvPr id="56323" name="Rectangle 3"/>
          <p:cNvSpPr>
            <a:spLocks noGrp="1" noChangeArrowheads="1"/>
          </p:cNvSpPr>
          <p:nvPr>
            <p:ph type="body" idx="1"/>
          </p:nvPr>
        </p:nvSpPr>
        <p:spPr/>
        <p:txBody>
          <a:bodyPr/>
          <a:lstStyle/>
          <a:p>
            <a:pPr eaLnBrk="1" hangingPunct="1"/>
            <a:r>
              <a:rPr lang="zh-CN" altLang="zh-CN" b="1" dirty="0" smtClean="0">
                <a:latin typeface="宋体" pitchFamily="2" charset="-122"/>
              </a:rPr>
              <a:t>一个标识符的有效区域。</a:t>
            </a:r>
          </a:p>
          <a:p>
            <a:pPr eaLnBrk="1" hangingPunct="1"/>
            <a:r>
              <a:rPr lang="zh-CN" altLang="zh-CN" b="1" dirty="0" smtClean="0">
                <a:latin typeface="宋体" pitchFamily="2" charset="-122"/>
              </a:rPr>
              <a:t>分为：函数原型作用域、块作用域、类作用域、文件作用域。</a:t>
            </a:r>
          </a:p>
        </p:txBody>
      </p:sp>
    </p:spTree>
    <p:extLst>
      <p:ext uri="{BB962C8B-B14F-4D97-AF65-F5344CB8AC3E}">
        <p14:creationId xmlns:p14="http://schemas.microsoft.com/office/powerpoint/2010/main" val="3815611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1+#ppt_w/2"/>
                                          </p:val>
                                        </p:tav>
                                        <p:tav tm="100000">
                                          <p:val>
                                            <p:strVal val="#ppt_x"/>
                                          </p:val>
                                        </p:tav>
                                      </p:tavLst>
                                    </p:anim>
                                    <p:anim calcmode="lin" valueType="num">
                                      <p:cBhvr additive="base">
                                        <p:cTn id="8" dur="500" fill="hold"/>
                                        <p:tgtEl>
                                          <p:spTgt spid="563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6323">
                                            <p:txEl>
                                              <p:pRg st="0" end="0"/>
                                            </p:txEl>
                                          </p:spTgt>
                                        </p:tgtEl>
                                        <p:attrNameLst>
                                          <p:attrName>style.visibility</p:attrName>
                                        </p:attrNameLst>
                                      </p:cBhvr>
                                      <p:to>
                                        <p:strVal val="visible"/>
                                      </p:to>
                                    </p:set>
                                    <p:anim calcmode="lin" valueType="num">
                                      <p:cBhvr additive="base">
                                        <p:cTn id="13" dur="500" fill="hold"/>
                                        <p:tgtEl>
                                          <p:spTgt spid="5632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6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6323">
                                            <p:txEl>
                                              <p:pRg st="1" end="1"/>
                                            </p:txEl>
                                          </p:spTgt>
                                        </p:tgtEl>
                                        <p:attrNameLst>
                                          <p:attrName>style.visibility</p:attrName>
                                        </p:attrNameLst>
                                      </p:cBhvr>
                                      <p:to>
                                        <p:strVal val="visible"/>
                                      </p:to>
                                    </p:set>
                                    <p:anim calcmode="lin" valueType="num">
                                      <p:cBhvr additive="base">
                                        <p:cTn id="19" dur="500" fill="hold"/>
                                        <p:tgtEl>
                                          <p:spTgt spid="5632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632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3"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DF9E5CB-808C-46B9-9B74-7E3867288A41}" type="slidenum">
              <a:rPr kumimoji="0" lang="zh-CN" altLang="en-US" sz="1400"/>
              <a:pPr eaLnBrk="1" hangingPunct="1"/>
              <a:t>68</a:t>
            </a:fld>
            <a:endParaRPr kumimoji="0" lang="en-US" altLang="zh-CN" sz="1400"/>
          </a:p>
        </p:txBody>
      </p:sp>
      <p:sp>
        <p:nvSpPr>
          <p:cNvPr id="57346"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函数原型作用域</a:t>
            </a:r>
          </a:p>
        </p:txBody>
      </p:sp>
      <p:sp>
        <p:nvSpPr>
          <p:cNvPr id="57347" name="Rectangle 3"/>
          <p:cNvSpPr>
            <a:spLocks noGrp="1" noChangeArrowheads="1"/>
          </p:cNvSpPr>
          <p:nvPr>
            <p:ph type="body" idx="1"/>
          </p:nvPr>
        </p:nvSpPr>
        <p:spPr/>
        <p:txBody>
          <a:bodyPr/>
          <a:lstStyle/>
          <a:p>
            <a:pPr eaLnBrk="1" hangingPunct="1"/>
            <a:r>
              <a:rPr lang="zh-CN" altLang="zh-CN" b="1" dirty="0" smtClean="0">
                <a:latin typeface="宋体" pitchFamily="2" charset="-122"/>
              </a:rPr>
              <a:t>函数原型中所作的参数声明在该作用域，</a:t>
            </a:r>
            <a:r>
              <a:rPr lang="zh-CN" altLang="zh-CN" b="1" dirty="0" smtClean="0">
                <a:solidFill>
                  <a:srgbClr val="FF0000"/>
                </a:solidFill>
                <a:latin typeface="宋体" pitchFamily="2" charset="-122"/>
              </a:rPr>
              <a:t>始于左括号，结束于右括号</a:t>
            </a:r>
            <a:r>
              <a:rPr lang="zh-CN" altLang="zh-CN" b="1" dirty="0" smtClean="0">
                <a:latin typeface="宋体" pitchFamily="2" charset="-122"/>
              </a:rPr>
              <a:t>。</a:t>
            </a:r>
          </a:p>
        </p:txBody>
      </p:sp>
      <p:graphicFrame>
        <p:nvGraphicFramePr>
          <p:cNvPr id="57348" name="Object 4"/>
          <p:cNvGraphicFramePr>
            <a:graphicFrameLocks noChangeAspect="1"/>
          </p:cNvGraphicFramePr>
          <p:nvPr/>
        </p:nvGraphicFramePr>
        <p:xfrm>
          <a:off x="1524000" y="3048000"/>
          <a:ext cx="7086600" cy="3403600"/>
        </p:xfrm>
        <a:graphic>
          <a:graphicData uri="http://schemas.openxmlformats.org/presentationml/2006/ole">
            <mc:AlternateContent xmlns:mc="http://schemas.openxmlformats.org/markup-compatibility/2006">
              <mc:Choice xmlns:v="urn:schemas-microsoft-com:vml" Requires="v">
                <p:oleObj spid="_x0000_s16405" name="Picture2" r:id="rId3" imgW="2743200" imgH="1828800" progId="Word.Picture.8">
                  <p:embed/>
                </p:oleObj>
              </mc:Choice>
              <mc:Fallback>
                <p:oleObj name="Picture2" r:id="rId3" imgW="2743200" imgH="18288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048000"/>
                        <a:ext cx="7086600" cy="340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67580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additive="base">
                                        <p:cTn id="7" dur="500" fill="hold"/>
                                        <p:tgtEl>
                                          <p:spTgt spid="57346"/>
                                        </p:tgtEl>
                                        <p:attrNameLst>
                                          <p:attrName>ppt_x</p:attrName>
                                        </p:attrNameLst>
                                      </p:cBhvr>
                                      <p:tavLst>
                                        <p:tav tm="0">
                                          <p:val>
                                            <p:strVal val="1+#ppt_w/2"/>
                                          </p:val>
                                        </p:tav>
                                        <p:tav tm="100000">
                                          <p:val>
                                            <p:strVal val="#ppt_x"/>
                                          </p:val>
                                        </p:tav>
                                      </p:tavLst>
                                    </p:anim>
                                    <p:anim calcmode="lin" valueType="num">
                                      <p:cBhvr additive="base">
                                        <p:cTn id="8" dur="500" fill="hold"/>
                                        <p:tgtEl>
                                          <p:spTgt spid="573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7347">
                                            <p:txEl>
                                              <p:pRg st="0" end="0"/>
                                            </p:txEl>
                                          </p:spTgt>
                                        </p:tgtEl>
                                        <p:attrNameLst>
                                          <p:attrName>style.visibility</p:attrName>
                                        </p:attrNameLst>
                                      </p:cBhvr>
                                      <p:to>
                                        <p:strVal val="visible"/>
                                      </p:to>
                                    </p:set>
                                    <p:anim calcmode="lin" valueType="num">
                                      <p:cBhvr additive="base">
                                        <p:cTn id="13" dur="500" fill="hold"/>
                                        <p:tgtEl>
                                          <p:spTgt spid="5734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7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7348"/>
                                        </p:tgtEl>
                                        <p:attrNameLst>
                                          <p:attrName>style.visibility</p:attrName>
                                        </p:attrNameLst>
                                      </p:cBhvr>
                                      <p:to>
                                        <p:strVal val="visible"/>
                                      </p:to>
                                    </p:set>
                                    <p:anim calcmode="lin" valueType="num">
                                      <p:cBhvr additive="base">
                                        <p:cTn id="19" dur="500" fill="hold"/>
                                        <p:tgtEl>
                                          <p:spTgt spid="57348"/>
                                        </p:tgtEl>
                                        <p:attrNameLst>
                                          <p:attrName>ppt_x</p:attrName>
                                        </p:attrNameLst>
                                      </p:cBhvr>
                                      <p:tavLst>
                                        <p:tav tm="0">
                                          <p:val>
                                            <p:strVal val="1+#ppt_w/2"/>
                                          </p:val>
                                        </p:tav>
                                        <p:tav tm="100000">
                                          <p:val>
                                            <p:strVal val="#ppt_x"/>
                                          </p:val>
                                        </p:tav>
                                      </p:tavLst>
                                    </p:anim>
                                    <p:anim calcmode="lin" valueType="num">
                                      <p:cBhvr additive="base">
                                        <p:cTn id="20" dur="500" fill="hold"/>
                                        <p:tgtEl>
                                          <p:spTgt spid="573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7"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FC0E5FC-55F5-4F86-BA3D-9C460A72B948}" type="slidenum">
              <a:rPr kumimoji="0" lang="zh-CN" altLang="en-US" sz="1400"/>
              <a:pPr eaLnBrk="1" hangingPunct="1"/>
              <a:t>69</a:t>
            </a:fld>
            <a:endParaRPr kumimoji="0" lang="en-US" altLang="zh-CN" sz="1400"/>
          </a:p>
        </p:txBody>
      </p:sp>
      <p:sp>
        <p:nvSpPr>
          <p:cNvPr id="58370"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块作用域</a:t>
            </a:r>
          </a:p>
        </p:txBody>
      </p:sp>
      <p:sp>
        <p:nvSpPr>
          <p:cNvPr id="58371" name="Rectangle 3"/>
          <p:cNvSpPr>
            <a:spLocks noGrp="1" noChangeArrowheads="1"/>
          </p:cNvSpPr>
          <p:nvPr>
            <p:ph type="body" idx="1"/>
          </p:nvPr>
        </p:nvSpPr>
        <p:spPr/>
        <p:txBody>
          <a:bodyPr/>
          <a:lstStyle/>
          <a:p>
            <a:pPr eaLnBrk="1" hangingPunct="1"/>
            <a:r>
              <a:rPr lang="zh-CN" altLang="zh-CN" b="1" dirty="0" smtClean="0">
                <a:latin typeface="宋体" pitchFamily="2" charset="-122"/>
              </a:rPr>
              <a:t>块作用域由一对花括号定义。（局部作用域）</a:t>
            </a:r>
          </a:p>
        </p:txBody>
      </p:sp>
      <p:graphicFrame>
        <p:nvGraphicFramePr>
          <p:cNvPr id="58372" name="Object 4"/>
          <p:cNvGraphicFramePr>
            <a:graphicFrameLocks noChangeAspect="1"/>
          </p:cNvGraphicFramePr>
          <p:nvPr>
            <p:extLst>
              <p:ext uri="{D42A27DB-BD31-4B8C-83A1-F6EECF244321}">
                <p14:modId xmlns:p14="http://schemas.microsoft.com/office/powerpoint/2010/main" val="1713011173"/>
              </p:ext>
            </p:extLst>
          </p:nvPr>
        </p:nvGraphicFramePr>
        <p:xfrm>
          <a:off x="1475657" y="2276872"/>
          <a:ext cx="7128792" cy="4176464"/>
        </p:xfrm>
        <a:graphic>
          <a:graphicData uri="http://schemas.openxmlformats.org/presentationml/2006/ole">
            <mc:AlternateContent xmlns:mc="http://schemas.openxmlformats.org/markup-compatibility/2006">
              <mc:Choice xmlns:v="urn:schemas-microsoft-com:vml" Requires="v">
                <p:oleObj spid="_x0000_s17429" name="Document" r:id="rId4" imgW="6065138" imgH="3979696" progId="Word.Document.8">
                  <p:embed/>
                </p:oleObj>
              </mc:Choice>
              <mc:Fallback>
                <p:oleObj name="Document" r:id="rId4" imgW="6065138" imgH="3979696" progId="Word.Document.8">
                  <p:embed/>
                  <p:pic>
                    <p:nvPicPr>
                      <p:cNvPr id="0" name=""/>
                      <p:cNvPicPr>
                        <a:picLocks noChangeAspect="1" noChangeArrowheads="1"/>
                      </p:cNvPicPr>
                      <p:nvPr/>
                    </p:nvPicPr>
                    <p:blipFill>
                      <a:blip r:embed="rId5"/>
                      <a:srcRect/>
                      <a:stretch>
                        <a:fillRect/>
                      </a:stretch>
                    </p:blipFill>
                    <p:spPr bwMode="auto">
                      <a:xfrm>
                        <a:off x="1475657" y="2276872"/>
                        <a:ext cx="7128792" cy="417646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406677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additive="base">
                                        <p:cTn id="7" dur="500" fill="hold"/>
                                        <p:tgtEl>
                                          <p:spTgt spid="58370"/>
                                        </p:tgtEl>
                                        <p:attrNameLst>
                                          <p:attrName>ppt_x</p:attrName>
                                        </p:attrNameLst>
                                      </p:cBhvr>
                                      <p:tavLst>
                                        <p:tav tm="0">
                                          <p:val>
                                            <p:strVal val="1+#ppt_w/2"/>
                                          </p:val>
                                        </p:tav>
                                        <p:tav tm="100000">
                                          <p:val>
                                            <p:strVal val="#ppt_x"/>
                                          </p:val>
                                        </p:tav>
                                      </p:tavLst>
                                    </p:anim>
                                    <p:anim calcmode="lin" valueType="num">
                                      <p:cBhvr additive="base">
                                        <p:cTn id="8" dur="500" fill="hold"/>
                                        <p:tgtEl>
                                          <p:spTgt spid="583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8371">
                                            <p:txEl>
                                              <p:pRg st="0" end="0"/>
                                            </p:txEl>
                                          </p:spTgt>
                                        </p:tgtEl>
                                        <p:attrNameLst>
                                          <p:attrName>style.visibility</p:attrName>
                                        </p:attrNameLst>
                                      </p:cBhvr>
                                      <p:to>
                                        <p:strVal val="visible"/>
                                      </p:to>
                                    </p:set>
                                    <p:anim calcmode="lin" valueType="num">
                                      <p:cBhvr additive="base">
                                        <p:cTn id="13" dur="500" fill="hold"/>
                                        <p:tgtEl>
                                          <p:spTgt spid="5837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8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8372"/>
                                        </p:tgtEl>
                                        <p:attrNameLst>
                                          <p:attrName>style.visibility</p:attrName>
                                        </p:attrNameLst>
                                      </p:cBhvr>
                                      <p:to>
                                        <p:strVal val="visible"/>
                                      </p:to>
                                    </p:set>
                                    <p:anim calcmode="lin" valueType="num">
                                      <p:cBhvr additive="base">
                                        <p:cTn id="19" dur="500" fill="hold"/>
                                        <p:tgtEl>
                                          <p:spTgt spid="58372"/>
                                        </p:tgtEl>
                                        <p:attrNameLst>
                                          <p:attrName>ppt_x</p:attrName>
                                        </p:attrNameLst>
                                      </p:cBhvr>
                                      <p:tavLst>
                                        <p:tav tm="0">
                                          <p:val>
                                            <p:strVal val="1+#ppt_w/2"/>
                                          </p:val>
                                        </p:tav>
                                        <p:tav tm="100000">
                                          <p:val>
                                            <p:strVal val="#ppt_x"/>
                                          </p:val>
                                        </p:tav>
                                      </p:tavLst>
                                    </p:anim>
                                    <p:anim calcmode="lin" valueType="num">
                                      <p:cBhvr additive="base">
                                        <p:cTn id="20" dur="500" fill="hold"/>
                                        <p:tgtEl>
                                          <p:spTgt spid="583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DBA6AF9-D6E7-4F80-AB08-1DEBE6B11D6C}" type="slidenum">
              <a:rPr kumimoji="0" lang="zh-CN" altLang="en-US" sz="1400"/>
              <a:pPr eaLnBrk="1" hangingPunct="1"/>
              <a:t>7</a:t>
            </a:fld>
            <a:endParaRPr kumimoji="0" lang="en-US" altLang="zh-CN" sz="1400"/>
          </a:p>
        </p:txBody>
      </p:sp>
      <p:sp>
        <p:nvSpPr>
          <p:cNvPr id="31746"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第四部分 </a:t>
            </a:r>
            <a:r>
              <a:rPr lang="en-US" altLang="zh-CN" smtClean="0">
                <a:effectLst>
                  <a:outerShdw blurRad="38100" dist="38100" dir="2700000" algn="tl">
                    <a:srgbClr val="FFFFFF"/>
                  </a:outerShdw>
                </a:effectLst>
              </a:rPr>
              <a:t>MFC</a:t>
            </a:r>
            <a:r>
              <a:rPr lang="zh-CN" altLang="en-US" smtClean="0">
                <a:effectLst>
                  <a:outerShdw blurRad="38100" dist="38100" dir="2700000" algn="tl">
                    <a:srgbClr val="FFFFFF"/>
                  </a:outerShdw>
                </a:effectLst>
              </a:rPr>
              <a:t>文档视图结构</a:t>
            </a:r>
          </a:p>
        </p:txBody>
      </p:sp>
      <p:sp>
        <p:nvSpPr>
          <p:cNvPr id="31747" name="Rectangle 3"/>
          <p:cNvSpPr>
            <a:spLocks noGrp="1" noChangeArrowheads="1"/>
          </p:cNvSpPr>
          <p:nvPr>
            <p:ph type="body" idx="1"/>
          </p:nvPr>
        </p:nvSpPr>
        <p:spPr>
          <a:xfrm>
            <a:off x="1371600" y="1981200"/>
            <a:ext cx="7772400" cy="4114800"/>
          </a:xfrm>
        </p:spPr>
        <p:txBody>
          <a:bodyPr/>
          <a:lstStyle/>
          <a:p>
            <a:pPr eaLnBrk="1" hangingPunct="1">
              <a:buFont typeface="Wingdings" pitchFamily="2" charset="2"/>
              <a:buNone/>
            </a:pPr>
            <a:r>
              <a:rPr lang="zh-CN" altLang="en-US" sz="2800" smtClean="0"/>
              <a:t>菜单、键盘及命令处理</a:t>
            </a:r>
          </a:p>
          <a:p>
            <a:pPr eaLnBrk="1" hangingPunct="1">
              <a:buFont typeface="Wingdings" pitchFamily="2" charset="2"/>
              <a:buNone/>
            </a:pPr>
            <a:r>
              <a:rPr lang="zh-CN" altLang="en-US" sz="2800" smtClean="0"/>
              <a:t>工具栏及状态栏</a:t>
            </a:r>
          </a:p>
          <a:p>
            <a:pPr eaLnBrk="1" hangingPunct="1">
              <a:buFont typeface="Wingdings" pitchFamily="2" charset="2"/>
              <a:buNone/>
            </a:pPr>
            <a:r>
              <a:rPr lang="zh-CN" altLang="en-US" sz="2800" smtClean="0"/>
              <a:t>文档和视图分离</a:t>
            </a:r>
          </a:p>
          <a:p>
            <a:pPr eaLnBrk="1" hangingPunct="1">
              <a:buFont typeface="Wingdings" pitchFamily="2" charset="2"/>
              <a:buNone/>
            </a:pPr>
            <a:r>
              <a:rPr lang="en-US" altLang="zh-CN" sz="2800" smtClean="0"/>
              <a:t>SDI</a:t>
            </a:r>
            <a:r>
              <a:rPr lang="zh-CN" altLang="en-US" sz="2800" smtClean="0"/>
              <a:t>及</a:t>
            </a:r>
            <a:r>
              <a:rPr lang="en-US" altLang="zh-CN" sz="2800" smtClean="0"/>
              <a:t>MDI</a:t>
            </a:r>
            <a:r>
              <a:rPr lang="zh-CN" altLang="en-US" sz="2800" smtClean="0"/>
              <a:t>文档的读写</a:t>
            </a:r>
          </a:p>
          <a:p>
            <a:pPr eaLnBrk="1" hangingPunct="1">
              <a:buFont typeface="Wingdings" pitchFamily="2" charset="2"/>
              <a:buNone/>
            </a:pPr>
            <a:r>
              <a:rPr lang="zh-CN" altLang="en-US" sz="2800" smtClean="0"/>
              <a:t>打印及打印予览</a:t>
            </a:r>
          </a:p>
          <a:p>
            <a:pPr eaLnBrk="1" hangingPunct="1">
              <a:buFont typeface="Wingdings" pitchFamily="2" charset="2"/>
              <a:buNone/>
            </a:pPr>
            <a:r>
              <a:rPr lang="zh-CN" altLang="en-US" sz="2800" smtClean="0"/>
              <a:t>拆分窗口及多视图</a:t>
            </a:r>
          </a:p>
        </p:txBody>
      </p:sp>
      <p:sp>
        <p:nvSpPr>
          <p:cNvPr id="10245" name="AutoShape 4">
            <a:hlinkClick r:id="" action="ppaction://noaction" highlightClick="1"/>
          </p:cNvPr>
          <p:cNvSpPr>
            <a:spLocks noChangeArrowheads="1"/>
          </p:cNvSpPr>
          <p:nvPr/>
        </p:nvSpPr>
        <p:spPr bwMode="auto">
          <a:xfrm>
            <a:off x="768350" y="198120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10246" name="AutoShape 5">
            <a:hlinkClick r:id="" action="ppaction://noaction" highlightClick="1"/>
          </p:cNvPr>
          <p:cNvSpPr>
            <a:spLocks noChangeArrowheads="1"/>
          </p:cNvSpPr>
          <p:nvPr/>
        </p:nvSpPr>
        <p:spPr bwMode="auto">
          <a:xfrm>
            <a:off x="768350" y="2492375"/>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10247" name="AutoShape 6">
            <a:hlinkClick r:id="" action="ppaction://noaction" highlightClick="1"/>
          </p:cNvPr>
          <p:cNvSpPr>
            <a:spLocks noChangeArrowheads="1"/>
          </p:cNvSpPr>
          <p:nvPr/>
        </p:nvSpPr>
        <p:spPr bwMode="auto">
          <a:xfrm>
            <a:off x="768350" y="300355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10248" name="AutoShape 7">
            <a:hlinkClick r:id="" action="ppaction://noaction" highlightClick="1"/>
          </p:cNvPr>
          <p:cNvSpPr>
            <a:spLocks noChangeArrowheads="1"/>
          </p:cNvSpPr>
          <p:nvPr/>
        </p:nvSpPr>
        <p:spPr bwMode="auto">
          <a:xfrm>
            <a:off x="768350" y="3514725"/>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10249" name="AutoShape 8">
            <a:hlinkClick r:id="" action="ppaction://noaction" highlightClick="1"/>
          </p:cNvPr>
          <p:cNvSpPr>
            <a:spLocks noChangeArrowheads="1"/>
          </p:cNvSpPr>
          <p:nvPr/>
        </p:nvSpPr>
        <p:spPr bwMode="auto">
          <a:xfrm>
            <a:off x="768350" y="4027488"/>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10250" name="AutoShape 11">
            <a:hlinkClick r:id="" action="ppaction://noaction" highlightClick="1"/>
          </p:cNvPr>
          <p:cNvSpPr>
            <a:spLocks noChangeArrowheads="1"/>
          </p:cNvSpPr>
          <p:nvPr/>
        </p:nvSpPr>
        <p:spPr bwMode="auto">
          <a:xfrm>
            <a:off x="768350" y="4538663"/>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4277352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projctor.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projctor.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31747">
                                            <p:txEl>
                                              <p:pRg st="3" end="3"/>
                                            </p:txEl>
                                          </p:spTgt>
                                        </p:tgtEl>
                                        <p:attrNameLst>
                                          <p:attrName>style.visibility</p:attrName>
                                        </p:attrNameLst>
                                      </p:cBhvr>
                                      <p:to>
                                        <p:strVal val="visible"/>
                                      </p:to>
                                    </p:set>
                                    <p:anim calcmode="lin" valueType="num">
                                      <p:cBhvr additive="base">
                                        <p:cTn id="25" dur="500" fill="hold"/>
                                        <p:tgtEl>
                                          <p:spTgt spid="317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1747">
                                            <p:txEl>
                                              <p:pRg st="3" end="3"/>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projctor.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31747">
                                            <p:txEl>
                                              <p:pRg st="4" end="4"/>
                                            </p:txEl>
                                          </p:spTgt>
                                        </p:tgtEl>
                                        <p:attrNameLst>
                                          <p:attrName>style.visibility</p:attrName>
                                        </p:attrNameLst>
                                      </p:cBhvr>
                                      <p:to>
                                        <p:strVal val="visible"/>
                                      </p:to>
                                    </p:set>
                                    <p:anim calcmode="lin" valueType="num">
                                      <p:cBhvr additive="base">
                                        <p:cTn id="31" dur="500" fill="hold"/>
                                        <p:tgtEl>
                                          <p:spTgt spid="3174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1747">
                                            <p:txEl>
                                              <p:pRg st="4" end="4"/>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31747">
                                            <p:txEl>
                                              <p:pRg st="5" end="5"/>
                                            </p:txEl>
                                          </p:spTgt>
                                        </p:tgtEl>
                                        <p:attrNameLst>
                                          <p:attrName>style.visibility</p:attrName>
                                        </p:attrNameLst>
                                      </p:cBhvr>
                                      <p:to>
                                        <p:strVal val="visible"/>
                                      </p:to>
                                    </p:set>
                                    <p:anim calcmode="lin" valueType="num">
                                      <p:cBhvr additive="base">
                                        <p:cTn id="37" dur="500" fill="hold"/>
                                        <p:tgtEl>
                                          <p:spTgt spid="3174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1747">
                                            <p:txEl>
                                              <p:pRg st="5" end="5"/>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2FDAED5-2518-4E28-A446-163F063C31A6}" type="slidenum">
              <a:rPr kumimoji="0" lang="zh-CN" altLang="en-US" sz="1400"/>
              <a:pPr eaLnBrk="1" hangingPunct="1"/>
              <a:t>70</a:t>
            </a:fld>
            <a:endParaRPr kumimoji="0" lang="en-US" altLang="zh-CN" sz="1400"/>
          </a:p>
        </p:txBody>
      </p:sp>
      <p:sp>
        <p:nvSpPr>
          <p:cNvPr id="59394"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块作用域</a:t>
            </a:r>
          </a:p>
        </p:txBody>
      </p:sp>
      <p:graphicFrame>
        <p:nvGraphicFramePr>
          <p:cNvPr id="59395" name="Object 3"/>
          <p:cNvGraphicFramePr>
            <a:graphicFrameLocks noChangeAspect="1"/>
          </p:cNvGraphicFramePr>
          <p:nvPr>
            <p:extLst>
              <p:ext uri="{D42A27DB-BD31-4B8C-83A1-F6EECF244321}">
                <p14:modId xmlns:p14="http://schemas.microsoft.com/office/powerpoint/2010/main" val="2651897216"/>
              </p:ext>
            </p:extLst>
          </p:nvPr>
        </p:nvGraphicFramePr>
        <p:xfrm>
          <a:off x="755576" y="1268760"/>
          <a:ext cx="7431088" cy="5340350"/>
        </p:xfrm>
        <a:graphic>
          <a:graphicData uri="http://schemas.openxmlformats.org/presentationml/2006/ole">
            <mc:AlternateContent xmlns:mc="http://schemas.openxmlformats.org/markup-compatibility/2006">
              <mc:Choice xmlns:v="urn:schemas-microsoft-com:vml" Requires="v">
                <p:oleObj spid="_x0000_s18453" name="Document" r:id="rId4" imgW="6079799" imgH="4360709" progId="Word.Document.8">
                  <p:embed/>
                </p:oleObj>
              </mc:Choice>
              <mc:Fallback>
                <p:oleObj name="Document" r:id="rId4" imgW="6079799" imgH="4360709" progId="Word.Document.8">
                  <p:embed/>
                  <p:pic>
                    <p:nvPicPr>
                      <p:cNvPr id="0" name=""/>
                      <p:cNvPicPr>
                        <a:picLocks noChangeAspect="1" noChangeArrowheads="1"/>
                      </p:cNvPicPr>
                      <p:nvPr/>
                    </p:nvPicPr>
                    <p:blipFill>
                      <a:blip r:embed="rId5"/>
                      <a:srcRect/>
                      <a:stretch>
                        <a:fillRect/>
                      </a:stretch>
                    </p:blipFill>
                    <p:spPr bwMode="auto">
                      <a:xfrm>
                        <a:off x="755576" y="1268760"/>
                        <a:ext cx="7431088" cy="534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24929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1+#ppt_w/2"/>
                                          </p:val>
                                        </p:tav>
                                        <p:tav tm="100000">
                                          <p:val>
                                            <p:strVal val="#ppt_x"/>
                                          </p:val>
                                        </p:tav>
                                      </p:tavLst>
                                    </p:anim>
                                    <p:anim calcmode="lin" valueType="num">
                                      <p:cBhvr additive="base">
                                        <p:cTn id="8" dur="500" fill="hold"/>
                                        <p:tgtEl>
                                          <p:spTgt spid="593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59395"/>
                                        </p:tgtEl>
                                        <p:attrNameLst>
                                          <p:attrName>style.visibility</p:attrName>
                                        </p:attrNameLst>
                                      </p:cBhvr>
                                      <p:to>
                                        <p:strVal val="visible"/>
                                      </p:to>
                                    </p:set>
                                    <p:anim calcmode="lin" valueType="num">
                                      <p:cBhvr additive="base">
                                        <p:cTn id="13" dur="500" fill="hold"/>
                                        <p:tgtEl>
                                          <p:spTgt spid="59395"/>
                                        </p:tgtEl>
                                        <p:attrNameLst>
                                          <p:attrName>ppt_x</p:attrName>
                                        </p:attrNameLst>
                                      </p:cBhvr>
                                      <p:tavLst>
                                        <p:tav tm="0">
                                          <p:val>
                                            <p:strVal val="1+#ppt_w/2"/>
                                          </p:val>
                                        </p:tav>
                                        <p:tav tm="100000">
                                          <p:val>
                                            <p:strVal val="#ppt_x"/>
                                          </p:val>
                                        </p:tav>
                                      </p:tavLst>
                                    </p:anim>
                                    <p:anim calcmode="lin" valueType="num">
                                      <p:cBhvr additive="base">
                                        <p:cTn id="14" dur="500" fill="hold"/>
                                        <p:tgtEl>
                                          <p:spTgt spid="593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0FD8523-854E-4A97-B306-E9950E05DA20}" type="slidenum">
              <a:rPr kumimoji="0" lang="zh-CN" altLang="en-US" sz="1400"/>
              <a:pPr eaLnBrk="1" hangingPunct="1"/>
              <a:t>71</a:t>
            </a:fld>
            <a:endParaRPr kumimoji="0" lang="en-US" altLang="zh-CN" sz="1400"/>
          </a:p>
        </p:txBody>
      </p:sp>
      <p:sp>
        <p:nvSpPr>
          <p:cNvPr id="60418" name="Rectangle 2"/>
          <p:cNvSpPr>
            <a:spLocks noGrp="1" noChangeArrowheads="1"/>
          </p:cNvSpPr>
          <p:nvPr>
            <p:ph type="title"/>
          </p:nvPr>
        </p:nvSpPr>
        <p:spPr/>
        <p:txBody>
          <a:bodyPr/>
          <a:lstStyle/>
          <a:p>
            <a:pPr eaLnBrk="1" hangingPunct="1">
              <a:defRPr/>
            </a:pPr>
            <a:endParaRPr lang="zh-CN" altLang="zh-CN" b="1" dirty="0" smtClean="0">
              <a:effectLst>
                <a:outerShdw blurRad="38100" dist="38100" dir="2700000" algn="tl">
                  <a:srgbClr val="FFFFFF"/>
                </a:outerShdw>
              </a:effectLst>
              <a:latin typeface="宋体" pitchFamily="2" charset="-122"/>
            </a:endParaRPr>
          </a:p>
        </p:txBody>
      </p:sp>
      <p:sp>
        <p:nvSpPr>
          <p:cNvPr id="75780" name="Rectangle 3"/>
          <p:cNvSpPr>
            <a:spLocks noGrp="1" noChangeArrowheads="1"/>
          </p:cNvSpPr>
          <p:nvPr>
            <p:ph type="body" idx="1"/>
          </p:nvPr>
        </p:nvSpPr>
        <p:spPr/>
        <p:txBody>
          <a:bodyPr/>
          <a:lstStyle/>
          <a:p>
            <a:r>
              <a:rPr lang="zh-CN" altLang="en-US" dirty="0"/>
              <a:t>与静态数据成员一样，我们也可以创建一个</a:t>
            </a:r>
            <a:r>
              <a:rPr lang="zh-CN" altLang="en-US" dirty="0">
                <a:hlinkClick r:id="rId3"/>
              </a:rPr>
              <a:t>静态成员</a:t>
            </a:r>
            <a:r>
              <a:rPr lang="zh-CN" altLang="en-US" dirty="0"/>
              <a:t>函数，它为类的全部服务而不是为某一个类的</a:t>
            </a:r>
            <a:r>
              <a:rPr lang="zh-CN" altLang="en-US" dirty="0" smtClean="0"/>
              <a:t>具体对象</a:t>
            </a:r>
            <a:r>
              <a:rPr lang="zh-CN" altLang="en-US" dirty="0"/>
              <a:t>服务</a:t>
            </a:r>
            <a:r>
              <a:rPr lang="zh-CN" altLang="en-US" dirty="0" smtClean="0"/>
              <a:t>。</a:t>
            </a:r>
            <a:endParaRPr lang="en-US" altLang="zh-CN" dirty="0" smtClean="0"/>
          </a:p>
          <a:p>
            <a:r>
              <a:rPr lang="zh-CN" altLang="en-US" dirty="0"/>
              <a:t>从这个意义上讲，它无法访问属于类对象的非静态数据成员，也无法访问非</a:t>
            </a:r>
            <a:r>
              <a:rPr lang="zh-CN" altLang="en-US" dirty="0">
                <a:hlinkClick r:id="rId3"/>
              </a:rPr>
              <a:t>静态成员</a:t>
            </a:r>
            <a:r>
              <a:rPr lang="zh-CN" altLang="en-US" dirty="0"/>
              <a:t>函数，它只能调用其余的静态成员函数。</a:t>
            </a:r>
            <a:endParaRPr lang="zh-CN" altLang="zh-CN" b="1" dirty="0" smtClean="0">
              <a:latin typeface="宋体" pitchFamily="2" charset="-122"/>
            </a:endParaRPr>
          </a:p>
        </p:txBody>
      </p:sp>
    </p:spTree>
    <p:extLst>
      <p:ext uri="{BB962C8B-B14F-4D97-AF65-F5344CB8AC3E}">
        <p14:creationId xmlns:p14="http://schemas.microsoft.com/office/powerpoint/2010/main" val="6045178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7C705CC-9B92-4F64-91F7-6EC179204FEA}" type="slidenum">
              <a:rPr kumimoji="0" lang="zh-CN" altLang="en-US" sz="1400"/>
              <a:pPr eaLnBrk="1" hangingPunct="1"/>
              <a:t>72</a:t>
            </a:fld>
            <a:endParaRPr kumimoji="0" lang="en-US" altLang="zh-CN" sz="1400"/>
          </a:p>
        </p:txBody>
      </p:sp>
      <p:sp>
        <p:nvSpPr>
          <p:cNvPr id="61442"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文件作用域</a:t>
            </a:r>
          </a:p>
        </p:txBody>
      </p:sp>
      <p:sp>
        <p:nvSpPr>
          <p:cNvPr id="76804" name="Rectangle 3"/>
          <p:cNvSpPr>
            <a:spLocks noGrp="1" noChangeArrowheads="1"/>
          </p:cNvSpPr>
          <p:nvPr>
            <p:ph type="body" idx="1"/>
          </p:nvPr>
        </p:nvSpPr>
        <p:spPr/>
        <p:txBody>
          <a:bodyPr/>
          <a:lstStyle/>
          <a:p>
            <a:pPr eaLnBrk="1" hangingPunct="1"/>
            <a:endParaRPr lang="zh-CN" altLang="zh-CN" b="1" dirty="0" smtClean="0">
              <a:latin typeface="宋体" pitchFamily="2" charset="-122"/>
            </a:endParaRPr>
          </a:p>
        </p:txBody>
      </p:sp>
    </p:spTree>
    <p:extLst>
      <p:ext uri="{BB962C8B-B14F-4D97-AF65-F5344CB8AC3E}">
        <p14:creationId xmlns:p14="http://schemas.microsoft.com/office/powerpoint/2010/main" val="27908412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C5CF5B8-6DD8-45E5-966C-BD65F6C5703E}" type="slidenum">
              <a:rPr kumimoji="0" lang="zh-CN" altLang="en-US" sz="1400"/>
              <a:pPr eaLnBrk="1" hangingPunct="1"/>
              <a:t>73</a:t>
            </a:fld>
            <a:endParaRPr kumimoji="0" lang="en-US" altLang="zh-CN" sz="1400"/>
          </a:p>
        </p:txBody>
      </p:sp>
      <p:sp>
        <p:nvSpPr>
          <p:cNvPr id="62466"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可见性</a:t>
            </a:r>
          </a:p>
        </p:txBody>
      </p:sp>
      <p:sp>
        <p:nvSpPr>
          <p:cNvPr id="62467" name="Rectangle 3"/>
          <p:cNvSpPr>
            <a:spLocks noGrp="1" noChangeArrowheads="1"/>
          </p:cNvSpPr>
          <p:nvPr>
            <p:ph type="body" idx="1"/>
          </p:nvPr>
        </p:nvSpPr>
        <p:spPr/>
        <p:txBody>
          <a:bodyPr/>
          <a:lstStyle/>
          <a:p>
            <a:pPr eaLnBrk="1" hangingPunct="1"/>
            <a:r>
              <a:rPr lang="zh-CN" altLang="zh-CN" b="1" dirty="0" smtClean="0">
                <a:latin typeface="宋体" pitchFamily="2" charset="-122"/>
              </a:rPr>
              <a:t>标识符是否可以引用。</a:t>
            </a:r>
          </a:p>
          <a:p>
            <a:pPr eaLnBrk="1" hangingPunct="1"/>
            <a:r>
              <a:rPr lang="zh-CN" altLang="zh-CN" b="1" dirty="0" smtClean="0">
                <a:latin typeface="宋体" pitchFamily="2" charset="-122"/>
              </a:rPr>
              <a:t>在嵌套作用域中，内层作用域的标识符优先于外层作用域的标识符。</a:t>
            </a:r>
          </a:p>
          <a:p>
            <a:pPr eaLnBrk="1" hangingPunct="1"/>
            <a:r>
              <a:rPr lang="en-US" altLang="zh-CN" b="1" dirty="0" smtClean="0">
                <a:latin typeface="宋体" pitchFamily="2" charset="-122"/>
              </a:rPr>
              <a:t>C++</a:t>
            </a:r>
            <a:r>
              <a:rPr lang="zh-CN" altLang="zh-CN" b="1" dirty="0" smtClean="0">
                <a:latin typeface="宋体" pitchFamily="2" charset="-122"/>
              </a:rPr>
              <a:t>中，标识符必须先声明后引用，在同一作用域中不能声明同样的标识符。</a:t>
            </a:r>
          </a:p>
        </p:txBody>
      </p:sp>
    </p:spTree>
    <p:extLst>
      <p:ext uri="{BB962C8B-B14F-4D97-AF65-F5344CB8AC3E}">
        <p14:creationId xmlns:p14="http://schemas.microsoft.com/office/powerpoint/2010/main" val="2736850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additive="base">
                                        <p:cTn id="7" dur="500" fill="hold"/>
                                        <p:tgtEl>
                                          <p:spTgt spid="62466"/>
                                        </p:tgtEl>
                                        <p:attrNameLst>
                                          <p:attrName>ppt_x</p:attrName>
                                        </p:attrNameLst>
                                      </p:cBhvr>
                                      <p:tavLst>
                                        <p:tav tm="0">
                                          <p:val>
                                            <p:strVal val="1+#ppt_w/2"/>
                                          </p:val>
                                        </p:tav>
                                        <p:tav tm="100000">
                                          <p:val>
                                            <p:strVal val="#ppt_x"/>
                                          </p:val>
                                        </p:tav>
                                      </p:tavLst>
                                    </p:anim>
                                    <p:anim calcmode="lin" valueType="num">
                                      <p:cBhvr additive="base">
                                        <p:cTn id="8" dur="500" fill="hold"/>
                                        <p:tgtEl>
                                          <p:spTgt spid="624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2467">
                                            <p:txEl>
                                              <p:pRg st="0" end="0"/>
                                            </p:txEl>
                                          </p:spTgt>
                                        </p:tgtEl>
                                        <p:attrNameLst>
                                          <p:attrName>style.visibility</p:attrName>
                                        </p:attrNameLst>
                                      </p:cBhvr>
                                      <p:to>
                                        <p:strVal val="visible"/>
                                      </p:to>
                                    </p:set>
                                    <p:anim calcmode="lin" valueType="num">
                                      <p:cBhvr additive="base">
                                        <p:cTn id="13" dur="500" fill="hold"/>
                                        <p:tgtEl>
                                          <p:spTgt spid="6246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2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2467">
                                            <p:txEl>
                                              <p:pRg st="1" end="1"/>
                                            </p:txEl>
                                          </p:spTgt>
                                        </p:tgtEl>
                                        <p:attrNameLst>
                                          <p:attrName>style.visibility</p:attrName>
                                        </p:attrNameLst>
                                      </p:cBhvr>
                                      <p:to>
                                        <p:strVal val="visible"/>
                                      </p:to>
                                    </p:set>
                                    <p:anim calcmode="lin" valueType="num">
                                      <p:cBhvr additive="base">
                                        <p:cTn id="19" dur="500" fill="hold"/>
                                        <p:tgtEl>
                                          <p:spTgt spid="62467">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2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2467">
                                            <p:txEl>
                                              <p:pRg st="2" end="2"/>
                                            </p:txEl>
                                          </p:spTgt>
                                        </p:tgtEl>
                                        <p:attrNameLst>
                                          <p:attrName>style.visibility</p:attrName>
                                        </p:attrNameLst>
                                      </p:cBhvr>
                                      <p:to>
                                        <p:strVal val="visible"/>
                                      </p:to>
                                    </p:set>
                                    <p:anim calcmode="lin" valueType="num">
                                      <p:cBhvr additive="base">
                                        <p:cTn id="25" dur="500" fill="hold"/>
                                        <p:tgtEl>
                                          <p:spTgt spid="62467">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24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31E9865-29FC-4BFC-8E4E-EEE0B4646656}" type="slidenum">
              <a:rPr kumimoji="0" lang="zh-CN" altLang="en-US" sz="1400"/>
              <a:pPr eaLnBrk="1" hangingPunct="1"/>
              <a:t>74</a:t>
            </a:fld>
            <a:endParaRPr kumimoji="0" lang="en-US" altLang="zh-CN" sz="1400"/>
          </a:p>
        </p:txBody>
      </p:sp>
      <p:sp>
        <p:nvSpPr>
          <p:cNvPr id="63490"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可见性举例</a:t>
            </a:r>
          </a:p>
        </p:txBody>
      </p:sp>
      <p:graphicFrame>
        <p:nvGraphicFramePr>
          <p:cNvPr id="63491" name="Object 3"/>
          <p:cNvGraphicFramePr>
            <a:graphicFrameLocks noChangeAspect="1"/>
          </p:cNvGraphicFramePr>
          <p:nvPr>
            <p:extLst>
              <p:ext uri="{D42A27DB-BD31-4B8C-83A1-F6EECF244321}">
                <p14:modId xmlns:p14="http://schemas.microsoft.com/office/powerpoint/2010/main" val="301077099"/>
              </p:ext>
            </p:extLst>
          </p:nvPr>
        </p:nvGraphicFramePr>
        <p:xfrm>
          <a:off x="1066800" y="1485900"/>
          <a:ext cx="7543800" cy="5255468"/>
        </p:xfrm>
        <a:graphic>
          <a:graphicData uri="http://schemas.openxmlformats.org/presentationml/2006/ole">
            <mc:AlternateContent xmlns:mc="http://schemas.openxmlformats.org/markup-compatibility/2006">
              <mc:Choice xmlns:v="urn:schemas-microsoft-com:vml" Requires="v">
                <p:oleObj spid="_x0000_s19477" name="Document" r:id="rId4" imgW="6065138" imgH="5547095" progId="Word.Document.8">
                  <p:embed/>
                </p:oleObj>
              </mc:Choice>
              <mc:Fallback>
                <p:oleObj name="Document" r:id="rId4" imgW="6065138" imgH="5547095" progId="Word.Document.8">
                  <p:embed/>
                  <p:pic>
                    <p:nvPicPr>
                      <p:cNvPr id="0" name=""/>
                      <p:cNvPicPr>
                        <a:picLocks noChangeAspect="1" noChangeArrowheads="1"/>
                      </p:cNvPicPr>
                      <p:nvPr/>
                    </p:nvPicPr>
                    <p:blipFill>
                      <a:blip r:embed="rId5"/>
                      <a:srcRect/>
                      <a:stretch>
                        <a:fillRect/>
                      </a:stretch>
                    </p:blipFill>
                    <p:spPr bwMode="auto">
                      <a:xfrm>
                        <a:off x="1066800" y="1485900"/>
                        <a:ext cx="7543800" cy="5255468"/>
                      </a:xfrm>
                      <a:prstGeom prst="rect">
                        <a:avLst/>
                      </a:prstGeom>
                      <a:noFill/>
                      <a:ln>
                        <a:noFill/>
                      </a:ln>
                      <a:effectLs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2" name="墨迹 1"/>
              <p14:cNvContentPartPr/>
              <p14:nvPr/>
            </p14:nvContentPartPr>
            <p14:xfrm>
              <a:off x="4179240" y="5507640"/>
              <a:ext cx="1243080" cy="1193400"/>
            </p14:xfrm>
          </p:contentPart>
        </mc:Choice>
        <mc:Fallback>
          <p:pic>
            <p:nvPicPr>
              <p:cNvPr id="2" name="墨迹 1"/>
              <p:cNvPicPr/>
              <p:nvPr/>
            </p:nvPicPr>
            <p:blipFill>
              <a:blip r:embed="rId7"/>
              <a:stretch>
                <a:fillRect/>
              </a:stretch>
            </p:blipFill>
            <p:spPr>
              <a:xfrm>
                <a:off x="4169880" y="5498280"/>
                <a:ext cx="1261800" cy="1212120"/>
              </a:xfrm>
              <a:prstGeom prst="rect">
                <a:avLst/>
              </a:prstGeom>
            </p:spPr>
          </p:pic>
        </mc:Fallback>
      </mc:AlternateContent>
    </p:spTree>
    <p:extLst>
      <p:ext uri="{BB962C8B-B14F-4D97-AF65-F5344CB8AC3E}">
        <p14:creationId xmlns:p14="http://schemas.microsoft.com/office/powerpoint/2010/main" val="55911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 calcmode="lin" valueType="num">
                                      <p:cBhvr additive="base">
                                        <p:cTn id="7" dur="500" fill="hold"/>
                                        <p:tgtEl>
                                          <p:spTgt spid="63490"/>
                                        </p:tgtEl>
                                        <p:attrNameLst>
                                          <p:attrName>ppt_x</p:attrName>
                                        </p:attrNameLst>
                                      </p:cBhvr>
                                      <p:tavLst>
                                        <p:tav tm="0">
                                          <p:val>
                                            <p:strVal val="1+#ppt_w/2"/>
                                          </p:val>
                                        </p:tav>
                                        <p:tav tm="100000">
                                          <p:val>
                                            <p:strVal val="#ppt_x"/>
                                          </p:val>
                                        </p:tav>
                                      </p:tavLst>
                                    </p:anim>
                                    <p:anim calcmode="lin" valueType="num">
                                      <p:cBhvr additive="base">
                                        <p:cTn id="8" dur="500" fill="hold"/>
                                        <p:tgtEl>
                                          <p:spTgt spid="634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63491"/>
                                        </p:tgtEl>
                                        <p:attrNameLst>
                                          <p:attrName>style.visibility</p:attrName>
                                        </p:attrNameLst>
                                      </p:cBhvr>
                                      <p:to>
                                        <p:strVal val="visible"/>
                                      </p:to>
                                    </p:set>
                                    <p:anim calcmode="lin" valueType="num">
                                      <p:cBhvr additive="base">
                                        <p:cTn id="13" dur="500" fill="hold"/>
                                        <p:tgtEl>
                                          <p:spTgt spid="63491"/>
                                        </p:tgtEl>
                                        <p:attrNameLst>
                                          <p:attrName>ppt_x</p:attrName>
                                        </p:attrNameLst>
                                      </p:cBhvr>
                                      <p:tavLst>
                                        <p:tav tm="0">
                                          <p:val>
                                            <p:strVal val="1+#ppt_w/2"/>
                                          </p:val>
                                        </p:tav>
                                        <p:tav tm="100000">
                                          <p:val>
                                            <p:strVal val="#ppt_x"/>
                                          </p:val>
                                        </p:tav>
                                      </p:tavLst>
                                    </p:anim>
                                    <p:anim calcmode="lin" valueType="num">
                                      <p:cBhvr additive="base">
                                        <p:cTn id="14" dur="500" fill="hold"/>
                                        <p:tgtEl>
                                          <p:spTgt spid="63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22B9D98-7E6F-4DF3-A85A-F1D8604843A7}" type="slidenum">
              <a:rPr kumimoji="0" lang="zh-CN" altLang="en-US" sz="1400"/>
              <a:pPr eaLnBrk="1" hangingPunct="1"/>
              <a:t>75</a:t>
            </a:fld>
            <a:endParaRPr kumimoji="0" lang="en-US" altLang="zh-CN" sz="1400"/>
          </a:p>
        </p:txBody>
      </p:sp>
      <p:sp>
        <p:nvSpPr>
          <p:cNvPr id="64514"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FFFFFF"/>
                  </a:outerShdw>
                </a:effectLst>
                <a:latin typeface="宋体" pitchFamily="2" charset="-122"/>
              </a:rPr>
              <a:t>5.2</a:t>
            </a:r>
            <a:r>
              <a:rPr lang="zh-CN" altLang="zh-CN" b="1" smtClean="0">
                <a:effectLst>
                  <a:outerShdw blurRad="38100" dist="38100" dir="2700000" algn="tl">
                    <a:srgbClr val="FFFFFF"/>
                  </a:outerShdw>
                </a:effectLst>
                <a:latin typeface="宋体" pitchFamily="2" charset="-122"/>
              </a:rPr>
              <a:t>对象的生存期</a:t>
            </a:r>
          </a:p>
        </p:txBody>
      </p:sp>
      <p:sp>
        <p:nvSpPr>
          <p:cNvPr id="64515" name="Rectangle 3"/>
          <p:cNvSpPr>
            <a:spLocks noGrp="1" noChangeArrowheads="1"/>
          </p:cNvSpPr>
          <p:nvPr>
            <p:ph type="body" idx="1"/>
          </p:nvPr>
        </p:nvSpPr>
        <p:spPr/>
        <p:txBody>
          <a:bodyPr/>
          <a:lstStyle/>
          <a:p>
            <a:pPr eaLnBrk="1" hangingPunct="1"/>
            <a:r>
              <a:rPr lang="zh-CN" altLang="zh-CN" sz="2800" b="1" dirty="0" smtClean="0">
                <a:latin typeface="宋体" pitchFamily="2" charset="-122"/>
              </a:rPr>
              <a:t>静态生存期</a:t>
            </a:r>
          </a:p>
          <a:p>
            <a:pPr lvl="1" eaLnBrk="1" hangingPunct="1"/>
            <a:r>
              <a:rPr lang="zh-CN" altLang="zh-CN" sz="2400" b="1" dirty="0" smtClean="0">
                <a:latin typeface="宋体" pitchFamily="2" charset="-122"/>
              </a:rPr>
              <a:t>与程序的运行期相同。这种对象的存储单元相对位置在整个程序的运行期间不变</a:t>
            </a:r>
          </a:p>
          <a:p>
            <a:pPr lvl="1" eaLnBrk="1" hangingPunct="1"/>
            <a:r>
              <a:rPr lang="zh-CN" altLang="zh-CN" sz="2400" b="1" dirty="0" smtClean="0">
                <a:latin typeface="宋体" pitchFamily="2" charset="-122"/>
              </a:rPr>
              <a:t>文件作用域或用</a:t>
            </a:r>
            <a:r>
              <a:rPr lang="en-US" altLang="zh-CN" sz="2400" b="1" dirty="0" smtClean="0">
                <a:latin typeface="宋体" pitchFamily="2" charset="-122"/>
              </a:rPr>
              <a:t>static</a:t>
            </a:r>
            <a:r>
              <a:rPr lang="zh-CN" altLang="zh-CN" sz="2400" b="1" dirty="0" smtClean="0">
                <a:latin typeface="宋体" pitchFamily="2" charset="-122"/>
              </a:rPr>
              <a:t>指定。</a:t>
            </a:r>
          </a:p>
          <a:p>
            <a:pPr lvl="1" eaLnBrk="1" hangingPunct="1"/>
            <a:r>
              <a:rPr lang="zh-CN" altLang="zh-CN" sz="2400" b="1" dirty="0" smtClean="0">
                <a:latin typeface="宋体" pitchFamily="2" charset="-122"/>
              </a:rPr>
              <a:t>若未显式指定</a:t>
            </a:r>
            <a:r>
              <a:rPr lang="zh-CN" altLang="zh-CN" sz="2400" b="1" dirty="0" smtClean="0">
                <a:solidFill>
                  <a:srgbClr val="FF0000"/>
                </a:solidFill>
                <a:latin typeface="宋体" pitchFamily="2" charset="-122"/>
              </a:rPr>
              <a:t>初始值，为零</a:t>
            </a:r>
            <a:r>
              <a:rPr lang="zh-CN" altLang="zh-CN" sz="2400" b="1" dirty="0" smtClean="0">
                <a:latin typeface="宋体" pitchFamily="2" charset="-122"/>
              </a:rPr>
              <a:t>。</a:t>
            </a:r>
          </a:p>
          <a:p>
            <a:pPr eaLnBrk="1" hangingPunct="1"/>
            <a:r>
              <a:rPr lang="zh-CN" altLang="zh-CN" sz="2800" b="1" dirty="0" smtClean="0">
                <a:latin typeface="宋体" pitchFamily="2" charset="-122"/>
              </a:rPr>
              <a:t>动态生存期</a:t>
            </a:r>
          </a:p>
          <a:p>
            <a:pPr lvl="1" eaLnBrk="1" hangingPunct="1"/>
            <a:r>
              <a:rPr lang="zh-CN" altLang="zh-CN" sz="2400" b="1" dirty="0" smtClean="0">
                <a:latin typeface="宋体" pitchFamily="2" charset="-122"/>
              </a:rPr>
              <a:t>在函数内部（块作用域）声明的对象是动态生存期。</a:t>
            </a:r>
          </a:p>
          <a:p>
            <a:pPr lvl="1" eaLnBrk="1" hangingPunct="1"/>
            <a:r>
              <a:rPr lang="zh-CN" altLang="zh-CN" sz="2400" b="1" dirty="0" smtClean="0">
                <a:latin typeface="宋体" pitchFamily="2" charset="-122"/>
              </a:rPr>
              <a:t>若未显式指定</a:t>
            </a:r>
            <a:r>
              <a:rPr lang="zh-CN" altLang="zh-CN" sz="2400" b="1" dirty="0" smtClean="0">
                <a:solidFill>
                  <a:srgbClr val="FF0000"/>
                </a:solidFill>
                <a:latin typeface="宋体" pitchFamily="2" charset="-122"/>
              </a:rPr>
              <a:t>初始值，为任意值</a:t>
            </a:r>
            <a:r>
              <a:rPr lang="zh-CN" altLang="zh-CN" sz="2400" b="1" dirty="0" smtClean="0">
                <a:latin typeface="宋体" pitchFamily="2" charset="-122"/>
              </a:rPr>
              <a:t>。</a:t>
            </a:r>
          </a:p>
        </p:txBody>
      </p:sp>
    </p:spTree>
    <p:extLst>
      <p:ext uri="{BB962C8B-B14F-4D97-AF65-F5344CB8AC3E}">
        <p14:creationId xmlns:p14="http://schemas.microsoft.com/office/powerpoint/2010/main" val="3964962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 calcmode="lin" valueType="num">
                                      <p:cBhvr additive="base">
                                        <p:cTn id="7" dur="500" fill="hold"/>
                                        <p:tgtEl>
                                          <p:spTgt spid="64514"/>
                                        </p:tgtEl>
                                        <p:attrNameLst>
                                          <p:attrName>ppt_x</p:attrName>
                                        </p:attrNameLst>
                                      </p:cBhvr>
                                      <p:tavLst>
                                        <p:tav tm="0">
                                          <p:val>
                                            <p:strVal val="1+#ppt_w/2"/>
                                          </p:val>
                                        </p:tav>
                                        <p:tav tm="100000">
                                          <p:val>
                                            <p:strVal val="#ppt_x"/>
                                          </p:val>
                                        </p:tav>
                                      </p:tavLst>
                                    </p:anim>
                                    <p:anim calcmode="lin" valueType="num">
                                      <p:cBhvr additive="base">
                                        <p:cTn id="8" dur="500" fill="hold"/>
                                        <p:tgtEl>
                                          <p:spTgt spid="645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4515">
                                            <p:txEl>
                                              <p:pRg st="0" end="0"/>
                                            </p:txEl>
                                          </p:spTgt>
                                        </p:tgtEl>
                                        <p:attrNameLst>
                                          <p:attrName>style.visibility</p:attrName>
                                        </p:attrNameLst>
                                      </p:cBhvr>
                                      <p:to>
                                        <p:strVal val="visible"/>
                                      </p:to>
                                    </p:set>
                                    <p:anim calcmode="lin" valueType="num">
                                      <p:cBhvr additive="base">
                                        <p:cTn id="13" dur="500" fill="hold"/>
                                        <p:tgtEl>
                                          <p:spTgt spid="6451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4515">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64515">
                                            <p:txEl>
                                              <p:pRg st="1" end="1"/>
                                            </p:txEl>
                                          </p:spTgt>
                                        </p:tgtEl>
                                        <p:attrNameLst>
                                          <p:attrName>style.visibility</p:attrName>
                                        </p:attrNameLst>
                                      </p:cBhvr>
                                      <p:to>
                                        <p:strVal val="visible"/>
                                      </p:to>
                                    </p:set>
                                    <p:anim calcmode="lin" valueType="num">
                                      <p:cBhvr additive="base">
                                        <p:cTn id="17" dur="500" fill="hold"/>
                                        <p:tgtEl>
                                          <p:spTgt spid="64515">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4515">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64515">
                                            <p:txEl>
                                              <p:pRg st="2" end="2"/>
                                            </p:txEl>
                                          </p:spTgt>
                                        </p:tgtEl>
                                        <p:attrNameLst>
                                          <p:attrName>style.visibility</p:attrName>
                                        </p:attrNameLst>
                                      </p:cBhvr>
                                      <p:to>
                                        <p:strVal val="visible"/>
                                      </p:to>
                                    </p:set>
                                    <p:anim calcmode="lin" valueType="num">
                                      <p:cBhvr additive="base">
                                        <p:cTn id="21" dur="500" fill="hold"/>
                                        <p:tgtEl>
                                          <p:spTgt spid="64515">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64515">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64515">
                                            <p:txEl>
                                              <p:pRg st="3" end="3"/>
                                            </p:txEl>
                                          </p:spTgt>
                                        </p:tgtEl>
                                        <p:attrNameLst>
                                          <p:attrName>style.visibility</p:attrName>
                                        </p:attrNameLst>
                                      </p:cBhvr>
                                      <p:to>
                                        <p:strVal val="visible"/>
                                      </p:to>
                                    </p:set>
                                    <p:anim calcmode="lin" valueType="num">
                                      <p:cBhvr additive="base">
                                        <p:cTn id="25" dur="500" fill="hold"/>
                                        <p:tgtEl>
                                          <p:spTgt spid="6451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45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4515">
                                            <p:txEl>
                                              <p:pRg st="4" end="4"/>
                                            </p:txEl>
                                          </p:spTgt>
                                        </p:tgtEl>
                                        <p:attrNameLst>
                                          <p:attrName>style.visibility</p:attrName>
                                        </p:attrNameLst>
                                      </p:cBhvr>
                                      <p:to>
                                        <p:strVal val="visible"/>
                                      </p:to>
                                    </p:set>
                                    <p:anim calcmode="lin" valueType="num">
                                      <p:cBhvr additive="base">
                                        <p:cTn id="31" dur="500" fill="hold"/>
                                        <p:tgtEl>
                                          <p:spTgt spid="6451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4515">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64515">
                                            <p:txEl>
                                              <p:pRg st="5" end="5"/>
                                            </p:txEl>
                                          </p:spTgt>
                                        </p:tgtEl>
                                        <p:attrNameLst>
                                          <p:attrName>style.visibility</p:attrName>
                                        </p:attrNameLst>
                                      </p:cBhvr>
                                      <p:to>
                                        <p:strVal val="visible"/>
                                      </p:to>
                                    </p:set>
                                    <p:anim calcmode="lin" valueType="num">
                                      <p:cBhvr additive="base">
                                        <p:cTn id="35" dur="500" fill="hold"/>
                                        <p:tgtEl>
                                          <p:spTgt spid="64515">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64515">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64515">
                                            <p:txEl>
                                              <p:pRg st="6" end="6"/>
                                            </p:txEl>
                                          </p:spTgt>
                                        </p:tgtEl>
                                        <p:attrNameLst>
                                          <p:attrName>style.visibility</p:attrName>
                                        </p:attrNameLst>
                                      </p:cBhvr>
                                      <p:to>
                                        <p:strVal val="visible"/>
                                      </p:to>
                                    </p:set>
                                    <p:anim calcmode="lin" valueType="num">
                                      <p:cBhvr additive="base">
                                        <p:cTn id="39" dur="500" fill="hold"/>
                                        <p:tgtEl>
                                          <p:spTgt spid="64515">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6451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p:bldP spid="64515"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1661AB8-B5BF-4A21-B245-1619EDE7F584}" type="slidenum">
              <a:rPr kumimoji="0" lang="zh-CN" altLang="en-US" sz="1400"/>
              <a:pPr eaLnBrk="1" hangingPunct="1"/>
              <a:t>76</a:t>
            </a:fld>
            <a:endParaRPr kumimoji="0" lang="en-US" altLang="zh-CN" sz="1400"/>
          </a:p>
        </p:txBody>
      </p:sp>
      <p:sp>
        <p:nvSpPr>
          <p:cNvPr id="65538" name="Rectangle 2"/>
          <p:cNvSpPr>
            <a:spLocks noGrp="1" noChangeArrowheads="1"/>
          </p:cNvSpPr>
          <p:nvPr>
            <p:ph type="title"/>
          </p:nvPr>
        </p:nvSpPr>
        <p:spPr>
          <a:xfrm>
            <a:off x="914400" y="457200"/>
            <a:ext cx="7772400" cy="609600"/>
          </a:xfrm>
        </p:spPr>
        <p:txBody>
          <a:bodyPr/>
          <a:lstStyle/>
          <a:p>
            <a:pPr eaLnBrk="1" hangingPunct="1">
              <a:defRPr/>
            </a:pPr>
            <a:r>
              <a:rPr lang="zh-CN" altLang="zh-CN" sz="3200" b="1" smtClean="0">
                <a:effectLst>
                  <a:outerShdw blurRad="38100" dist="38100" dir="2700000" algn="tl">
                    <a:srgbClr val="FFFFFF"/>
                  </a:outerShdw>
                </a:effectLst>
                <a:latin typeface="宋体" pitchFamily="2" charset="-122"/>
              </a:rPr>
              <a:t>对象的生存期举例</a:t>
            </a:r>
          </a:p>
        </p:txBody>
      </p:sp>
      <p:graphicFrame>
        <p:nvGraphicFramePr>
          <p:cNvPr id="80900" name="Object 3"/>
          <p:cNvGraphicFramePr>
            <a:graphicFrameLocks noChangeAspect="1"/>
          </p:cNvGraphicFramePr>
          <p:nvPr>
            <p:extLst>
              <p:ext uri="{D42A27DB-BD31-4B8C-83A1-F6EECF244321}">
                <p14:modId xmlns:p14="http://schemas.microsoft.com/office/powerpoint/2010/main" val="3427066690"/>
              </p:ext>
            </p:extLst>
          </p:nvPr>
        </p:nvGraphicFramePr>
        <p:xfrm>
          <a:off x="1150938" y="1060450"/>
          <a:ext cx="6091237" cy="5104854"/>
        </p:xfrm>
        <a:graphic>
          <a:graphicData uri="http://schemas.openxmlformats.org/presentationml/2006/ole">
            <mc:AlternateContent xmlns:mc="http://schemas.openxmlformats.org/markup-compatibility/2006">
              <mc:Choice xmlns:v="urn:schemas-microsoft-com:vml" Requires="v">
                <p:oleObj spid="_x0000_s20501" name="Document" r:id="rId4" imgW="6093579" imgH="6340154" progId="Word.Document.8">
                  <p:embed/>
                </p:oleObj>
              </mc:Choice>
              <mc:Fallback>
                <p:oleObj name="Document" r:id="rId4" imgW="6093579" imgH="6340154" progId="Word.Document.8">
                  <p:embed/>
                  <p:pic>
                    <p:nvPicPr>
                      <p:cNvPr id="0" name=""/>
                      <p:cNvPicPr>
                        <a:picLocks noChangeAspect="1" noChangeArrowheads="1"/>
                      </p:cNvPicPr>
                      <p:nvPr/>
                    </p:nvPicPr>
                    <p:blipFill>
                      <a:blip r:embed="rId5"/>
                      <a:srcRect/>
                      <a:stretch>
                        <a:fillRect/>
                      </a:stretch>
                    </p:blipFill>
                    <p:spPr bwMode="auto">
                      <a:xfrm>
                        <a:off x="1150938" y="1060450"/>
                        <a:ext cx="6091237" cy="510485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8554651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7E5A8F6-F1E5-436D-90B5-B5C6B04923B9}" type="slidenum">
              <a:rPr kumimoji="0" lang="zh-CN" altLang="en-US" sz="1400"/>
              <a:pPr eaLnBrk="1" hangingPunct="1"/>
              <a:t>77</a:t>
            </a:fld>
            <a:endParaRPr kumimoji="0" lang="en-US" altLang="zh-CN" sz="1400"/>
          </a:p>
        </p:txBody>
      </p:sp>
      <p:sp>
        <p:nvSpPr>
          <p:cNvPr id="69634" name="Rectangle 2"/>
          <p:cNvSpPr>
            <a:spLocks noGrp="1" noChangeArrowheads="1"/>
          </p:cNvSpPr>
          <p:nvPr>
            <p:ph type="title"/>
          </p:nvPr>
        </p:nvSpPr>
        <p:spPr/>
        <p:txBody>
          <a:bodyPr>
            <a:normAutofit fontScale="90000"/>
          </a:bodyPr>
          <a:lstStyle/>
          <a:p>
            <a:pPr eaLnBrk="1" hangingPunct="1">
              <a:defRPr/>
            </a:pPr>
            <a:r>
              <a:rPr lang="en-US" altLang="zh-CN" b="1" smtClean="0">
                <a:effectLst>
                  <a:outerShdw blurRad="38100" dist="38100" dir="2700000" algn="tl">
                    <a:srgbClr val="FFFFFF"/>
                  </a:outerShdw>
                </a:effectLst>
                <a:latin typeface="宋体" pitchFamily="2" charset="-122"/>
              </a:rPr>
              <a:t>5.3</a:t>
            </a:r>
            <a:r>
              <a:rPr lang="zh-CN" altLang="zh-CN" b="1" smtClean="0">
                <a:effectLst>
                  <a:outerShdw blurRad="38100" dist="38100" dir="2700000" algn="tl">
                    <a:srgbClr val="FFFFFF"/>
                  </a:outerShdw>
                </a:effectLst>
                <a:latin typeface="宋体" pitchFamily="2" charset="-122"/>
              </a:rPr>
              <a:t>静态成员函数和静态数据成员</a:t>
            </a:r>
            <a:endParaRPr lang="zh-CN" altLang="en-US" b="1" smtClean="0">
              <a:effectLst>
                <a:outerShdw blurRad="38100" dist="38100" dir="2700000" algn="tl">
                  <a:srgbClr val="FFFFFF"/>
                </a:outerShdw>
              </a:effectLst>
              <a:latin typeface="宋体" pitchFamily="2" charset="-122"/>
            </a:endParaRPr>
          </a:p>
        </p:txBody>
      </p:sp>
      <p:sp>
        <p:nvSpPr>
          <p:cNvPr id="69635" name="Rectangle 3"/>
          <p:cNvSpPr>
            <a:spLocks noGrp="1" noChangeArrowheads="1"/>
          </p:cNvSpPr>
          <p:nvPr>
            <p:ph type="body" idx="1"/>
          </p:nvPr>
        </p:nvSpPr>
        <p:spPr/>
        <p:txBody>
          <a:bodyPr/>
          <a:lstStyle/>
          <a:p>
            <a:pPr eaLnBrk="1" hangingPunct="1"/>
            <a:endParaRPr lang="zh-CN" altLang="zh-CN" b="1" dirty="0" smtClean="0">
              <a:latin typeface="宋体" pitchFamily="2" charset="-122"/>
            </a:endParaRPr>
          </a:p>
        </p:txBody>
      </p:sp>
    </p:spTree>
    <p:extLst>
      <p:ext uri="{BB962C8B-B14F-4D97-AF65-F5344CB8AC3E}">
        <p14:creationId xmlns:p14="http://schemas.microsoft.com/office/powerpoint/2010/main" val="3042109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additive="base">
                                        <p:cTn id="7" dur="500" fill="hold"/>
                                        <p:tgtEl>
                                          <p:spTgt spid="69634"/>
                                        </p:tgtEl>
                                        <p:attrNameLst>
                                          <p:attrName>ppt_x</p:attrName>
                                        </p:attrNameLst>
                                      </p:cBhvr>
                                      <p:tavLst>
                                        <p:tav tm="0">
                                          <p:val>
                                            <p:strVal val="1+#ppt_w/2"/>
                                          </p:val>
                                        </p:tav>
                                        <p:tav tm="100000">
                                          <p:val>
                                            <p:strVal val="#ppt_x"/>
                                          </p:val>
                                        </p:tav>
                                      </p:tavLst>
                                    </p:anim>
                                    <p:anim calcmode="lin" valueType="num">
                                      <p:cBhvr additive="base">
                                        <p:cTn id="8" dur="500" fill="hold"/>
                                        <p:tgtEl>
                                          <p:spTgt spid="696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nodePh="1">
                                  <p:stCondLst>
                                    <p:cond delay="0"/>
                                  </p:stCondLst>
                                  <p:endCondLst>
                                    <p:cond evt="begin" delay="0">
                                      <p:tn val="11"/>
                                    </p:cond>
                                  </p:endCondLst>
                                  <p:childTnLst>
                                    <p:set>
                                      <p:cBhvr>
                                        <p:cTn id="12" dur="1" fill="hold">
                                          <p:stCondLst>
                                            <p:cond delay="0"/>
                                          </p:stCondLst>
                                        </p:cTn>
                                        <p:tgtEl>
                                          <p:spTgt spid="69635">
                                            <p:txEl>
                                              <p:pRg st="0" end="0"/>
                                            </p:txEl>
                                          </p:spTgt>
                                        </p:tgtEl>
                                        <p:attrNameLst>
                                          <p:attrName>style.visibility</p:attrName>
                                        </p:attrNameLst>
                                      </p:cBhvr>
                                      <p:to>
                                        <p:strVal val="visible"/>
                                      </p:to>
                                    </p:set>
                                    <p:anim calcmode="lin" valueType="num">
                                      <p:cBhvr additive="base">
                                        <p:cTn id="13" dur="500" fill="hold"/>
                                        <p:tgtEl>
                                          <p:spTgt spid="6963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963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utoUpdateAnimBg="0"/>
      <p:bldP spid="69635"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69FB553-14D7-4FD4-BF51-BD41C50C0F82}" type="slidenum">
              <a:rPr kumimoji="0" lang="zh-CN" altLang="en-US" sz="1400"/>
              <a:pPr eaLnBrk="1" hangingPunct="1"/>
              <a:t>78</a:t>
            </a:fld>
            <a:endParaRPr kumimoji="0" lang="en-US" altLang="zh-CN" sz="1400"/>
          </a:p>
        </p:txBody>
      </p:sp>
      <p:sp>
        <p:nvSpPr>
          <p:cNvPr id="76802" name="Rectangle 2"/>
          <p:cNvSpPr>
            <a:spLocks noGrp="1" noChangeArrowheads="1"/>
          </p:cNvSpPr>
          <p:nvPr>
            <p:ph type="title"/>
          </p:nvPr>
        </p:nvSpPr>
        <p:spPr/>
        <p:txBody>
          <a:bodyPr/>
          <a:lstStyle/>
          <a:p>
            <a:pPr eaLnBrk="1" hangingPunct="1">
              <a:defRPr/>
            </a:pPr>
            <a:r>
              <a:rPr lang="zh-CN" altLang="zh-CN" sz="3200" b="1" smtClean="0">
                <a:effectLst>
                  <a:outerShdw blurRad="38100" dist="38100" dir="2700000" algn="tl">
                    <a:srgbClr val="FFFFFF"/>
                  </a:outerShdw>
                </a:effectLst>
                <a:latin typeface="宋体" pitchFamily="2" charset="-122"/>
              </a:rPr>
              <a:t>数据共享的方法</a:t>
            </a:r>
          </a:p>
        </p:txBody>
      </p:sp>
      <p:sp>
        <p:nvSpPr>
          <p:cNvPr id="76803" name="Rectangle 3"/>
          <p:cNvSpPr>
            <a:spLocks noGrp="1" noChangeArrowheads="1"/>
          </p:cNvSpPr>
          <p:nvPr>
            <p:ph type="body" idx="1"/>
          </p:nvPr>
        </p:nvSpPr>
        <p:spPr/>
        <p:txBody>
          <a:bodyPr/>
          <a:lstStyle/>
          <a:p>
            <a:pPr eaLnBrk="1" hangingPunct="1">
              <a:lnSpc>
                <a:spcPct val="90000"/>
              </a:lnSpc>
            </a:pPr>
            <a:r>
              <a:rPr lang="zh-CN" altLang="zh-CN" sz="2800" b="1" dirty="0" smtClean="0">
                <a:latin typeface="宋体" pitchFamily="2" charset="-122"/>
              </a:rPr>
              <a:t>数据存储在局部对象中，通过参数传递机制实现函数间的数据共享。</a:t>
            </a:r>
          </a:p>
          <a:p>
            <a:pPr eaLnBrk="1" hangingPunct="1">
              <a:lnSpc>
                <a:spcPct val="90000"/>
              </a:lnSpc>
            </a:pPr>
            <a:r>
              <a:rPr lang="zh-CN" altLang="zh-CN" sz="2800" b="1" dirty="0" smtClean="0">
                <a:latin typeface="宋体" pitchFamily="2" charset="-122"/>
              </a:rPr>
              <a:t>数据存储在全局对象中，通过全局对象进行数据交换。</a:t>
            </a:r>
          </a:p>
          <a:p>
            <a:pPr eaLnBrk="1" hangingPunct="1">
              <a:lnSpc>
                <a:spcPct val="90000"/>
              </a:lnSpc>
            </a:pPr>
            <a:r>
              <a:rPr lang="zh-CN" altLang="zh-CN" sz="2800" b="1" dirty="0" smtClean="0">
                <a:latin typeface="宋体" pitchFamily="2" charset="-122"/>
              </a:rPr>
              <a:t>封装在类中</a:t>
            </a:r>
          </a:p>
          <a:p>
            <a:pPr eaLnBrk="1" hangingPunct="1">
              <a:lnSpc>
                <a:spcPct val="90000"/>
              </a:lnSpc>
            </a:pPr>
            <a:r>
              <a:rPr lang="zh-CN" altLang="zh-CN" sz="2800" b="1" dirty="0" smtClean="0">
                <a:latin typeface="宋体" pitchFamily="2" charset="-122"/>
              </a:rPr>
              <a:t>全局对象存在的问题</a:t>
            </a:r>
          </a:p>
          <a:p>
            <a:pPr lvl="1" eaLnBrk="1" hangingPunct="1">
              <a:lnSpc>
                <a:spcPct val="90000"/>
              </a:lnSpc>
            </a:pPr>
            <a:r>
              <a:rPr lang="zh-CN" altLang="zh-CN" sz="2400" b="1" dirty="0" smtClean="0">
                <a:latin typeface="宋体" pitchFamily="2" charset="-122"/>
              </a:rPr>
              <a:t>可见性无限制</a:t>
            </a:r>
          </a:p>
          <a:p>
            <a:pPr lvl="1" eaLnBrk="1" hangingPunct="1">
              <a:lnSpc>
                <a:spcPct val="90000"/>
              </a:lnSpc>
            </a:pPr>
            <a:r>
              <a:rPr lang="zh-CN" altLang="zh-CN" sz="2400" b="1" dirty="0" smtClean="0">
                <a:latin typeface="宋体" pitchFamily="2" charset="-122"/>
              </a:rPr>
              <a:t>不能保证操作的合法性</a:t>
            </a:r>
          </a:p>
          <a:p>
            <a:pPr eaLnBrk="1" hangingPunct="1">
              <a:lnSpc>
                <a:spcPct val="90000"/>
              </a:lnSpc>
            </a:pPr>
            <a:r>
              <a:rPr lang="zh-CN" altLang="zh-CN" sz="2800" b="1" dirty="0" smtClean="0">
                <a:latin typeface="宋体" pitchFamily="2" charset="-122"/>
              </a:rPr>
              <a:t>解决上述问题的方法是类及其封装技术，相应提出</a:t>
            </a:r>
            <a:r>
              <a:rPr lang="zh-CN" altLang="zh-CN" sz="2800" b="1" dirty="0" smtClean="0">
                <a:solidFill>
                  <a:srgbClr val="FF0000"/>
                </a:solidFill>
                <a:latin typeface="宋体" pitchFamily="2" charset="-122"/>
              </a:rPr>
              <a:t>静态数据成员和静态成员函数</a:t>
            </a:r>
            <a:r>
              <a:rPr lang="zh-CN" altLang="zh-CN" sz="2800" b="1" dirty="0" smtClean="0">
                <a:latin typeface="宋体" pitchFamily="2" charset="-122"/>
              </a:rPr>
              <a:t>。</a:t>
            </a:r>
          </a:p>
        </p:txBody>
      </p:sp>
    </p:spTree>
    <p:extLst>
      <p:ext uri="{BB962C8B-B14F-4D97-AF65-F5344CB8AC3E}">
        <p14:creationId xmlns:p14="http://schemas.microsoft.com/office/powerpoint/2010/main" val="2068129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1+#ppt_w/2"/>
                                          </p:val>
                                        </p:tav>
                                        <p:tav tm="100000">
                                          <p:val>
                                            <p:strVal val="#ppt_x"/>
                                          </p:val>
                                        </p:tav>
                                      </p:tavLst>
                                    </p:anim>
                                    <p:anim calcmode="lin" valueType="num">
                                      <p:cBhvr additive="base">
                                        <p:cTn id="8" dur="500" fill="hold"/>
                                        <p:tgtEl>
                                          <p:spTgt spid="768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6803">
                                            <p:txEl>
                                              <p:pRg st="0" end="0"/>
                                            </p:txEl>
                                          </p:spTgt>
                                        </p:tgtEl>
                                        <p:attrNameLst>
                                          <p:attrName>style.visibility</p:attrName>
                                        </p:attrNameLst>
                                      </p:cBhvr>
                                      <p:to>
                                        <p:strVal val="visible"/>
                                      </p:to>
                                    </p:set>
                                    <p:anim calcmode="lin" valueType="num">
                                      <p:cBhvr additive="base">
                                        <p:cTn id="13" dur="500" fill="hold"/>
                                        <p:tgtEl>
                                          <p:spTgt spid="7680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6803">
                                            <p:txEl>
                                              <p:pRg st="1" end="1"/>
                                            </p:txEl>
                                          </p:spTgt>
                                        </p:tgtEl>
                                        <p:attrNameLst>
                                          <p:attrName>style.visibility</p:attrName>
                                        </p:attrNameLst>
                                      </p:cBhvr>
                                      <p:to>
                                        <p:strVal val="visible"/>
                                      </p:to>
                                    </p:set>
                                    <p:anim calcmode="lin" valueType="num">
                                      <p:cBhvr additive="base">
                                        <p:cTn id="19" dur="500" fill="hold"/>
                                        <p:tgtEl>
                                          <p:spTgt spid="7680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6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6803">
                                            <p:txEl>
                                              <p:pRg st="2" end="2"/>
                                            </p:txEl>
                                          </p:spTgt>
                                        </p:tgtEl>
                                        <p:attrNameLst>
                                          <p:attrName>style.visibility</p:attrName>
                                        </p:attrNameLst>
                                      </p:cBhvr>
                                      <p:to>
                                        <p:strVal val="visible"/>
                                      </p:to>
                                    </p:set>
                                    <p:anim calcmode="lin" valueType="num">
                                      <p:cBhvr additive="base">
                                        <p:cTn id="25" dur="500" fill="hold"/>
                                        <p:tgtEl>
                                          <p:spTgt spid="7680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8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6803">
                                            <p:txEl>
                                              <p:pRg st="3" end="3"/>
                                            </p:txEl>
                                          </p:spTgt>
                                        </p:tgtEl>
                                        <p:attrNameLst>
                                          <p:attrName>style.visibility</p:attrName>
                                        </p:attrNameLst>
                                      </p:cBhvr>
                                      <p:to>
                                        <p:strVal val="visible"/>
                                      </p:to>
                                    </p:set>
                                    <p:anim calcmode="lin" valueType="num">
                                      <p:cBhvr additive="base">
                                        <p:cTn id="31" dur="500" fill="hold"/>
                                        <p:tgtEl>
                                          <p:spTgt spid="7680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803">
                                            <p:txEl>
                                              <p:pRg st="3" end="3"/>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6803">
                                            <p:txEl>
                                              <p:pRg st="4" end="4"/>
                                            </p:txEl>
                                          </p:spTgt>
                                        </p:tgtEl>
                                        <p:attrNameLst>
                                          <p:attrName>style.visibility</p:attrName>
                                        </p:attrNameLst>
                                      </p:cBhvr>
                                      <p:to>
                                        <p:strVal val="visible"/>
                                      </p:to>
                                    </p:set>
                                    <p:anim calcmode="lin" valueType="num">
                                      <p:cBhvr additive="base">
                                        <p:cTn id="35" dur="500" fill="hold"/>
                                        <p:tgtEl>
                                          <p:spTgt spid="76803">
                                            <p:txEl>
                                              <p:pRg st="4" end="4"/>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6803">
                                            <p:txEl>
                                              <p:pRg st="4" end="4"/>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6803">
                                            <p:txEl>
                                              <p:pRg st="5" end="5"/>
                                            </p:txEl>
                                          </p:spTgt>
                                        </p:tgtEl>
                                        <p:attrNameLst>
                                          <p:attrName>style.visibility</p:attrName>
                                        </p:attrNameLst>
                                      </p:cBhvr>
                                      <p:to>
                                        <p:strVal val="visible"/>
                                      </p:to>
                                    </p:set>
                                    <p:anim calcmode="lin" valueType="num">
                                      <p:cBhvr additive="base">
                                        <p:cTn id="39" dur="500" fill="hold"/>
                                        <p:tgtEl>
                                          <p:spTgt spid="76803">
                                            <p:txEl>
                                              <p:pRg st="5" end="5"/>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68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76803">
                                            <p:txEl>
                                              <p:pRg st="6" end="6"/>
                                            </p:txEl>
                                          </p:spTgt>
                                        </p:tgtEl>
                                        <p:attrNameLst>
                                          <p:attrName>style.visibility</p:attrName>
                                        </p:attrNameLst>
                                      </p:cBhvr>
                                      <p:to>
                                        <p:strVal val="visible"/>
                                      </p:to>
                                    </p:set>
                                    <p:anim calcmode="lin" valueType="num">
                                      <p:cBhvr additive="base">
                                        <p:cTn id="45" dur="500" fill="hold"/>
                                        <p:tgtEl>
                                          <p:spTgt spid="76803">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680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P spid="76803"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7A3FCFD-76DB-4140-BF23-4D28A651B13D}" type="slidenum">
              <a:rPr kumimoji="0" lang="zh-CN" altLang="en-US" sz="1400"/>
              <a:pPr eaLnBrk="1" hangingPunct="1"/>
              <a:t>79</a:t>
            </a:fld>
            <a:endParaRPr kumimoji="0" lang="en-US" altLang="zh-CN" sz="1400"/>
          </a:p>
        </p:txBody>
      </p:sp>
      <p:sp>
        <p:nvSpPr>
          <p:cNvPr id="70658"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举例</a:t>
            </a:r>
          </a:p>
        </p:txBody>
      </p:sp>
      <p:graphicFrame>
        <p:nvGraphicFramePr>
          <p:cNvPr id="83972" name="Object 4"/>
          <p:cNvGraphicFramePr>
            <a:graphicFrameLocks noChangeAspect="1"/>
          </p:cNvGraphicFramePr>
          <p:nvPr>
            <p:extLst>
              <p:ext uri="{D42A27DB-BD31-4B8C-83A1-F6EECF244321}">
                <p14:modId xmlns:p14="http://schemas.microsoft.com/office/powerpoint/2010/main" val="50883926"/>
              </p:ext>
            </p:extLst>
          </p:nvPr>
        </p:nvGraphicFramePr>
        <p:xfrm>
          <a:off x="1527175" y="1400175"/>
          <a:ext cx="5427663" cy="5010150"/>
        </p:xfrm>
        <a:graphic>
          <a:graphicData uri="http://schemas.openxmlformats.org/presentationml/2006/ole">
            <mc:AlternateContent xmlns:mc="http://schemas.openxmlformats.org/markup-compatibility/2006">
              <mc:Choice xmlns:v="urn:schemas-microsoft-com:vml" Requires="v">
                <p:oleObj spid="_x0000_s21525" name="Document" r:id="rId4" imgW="5486809" imgH="5061782" progId="Word.Document.8">
                  <p:embed/>
                </p:oleObj>
              </mc:Choice>
              <mc:Fallback>
                <p:oleObj name="Document" r:id="rId4" imgW="5486809" imgH="5061782" progId="Word.Document.8">
                  <p:embed/>
                  <p:pic>
                    <p:nvPicPr>
                      <p:cNvPr id="0" name=""/>
                      <p:cNvPicPr>
                        <a:picLocks noChangeAspect="1" noChangeArrowheads="1"/>
                      </p:cNvPicPr>
                      <p:nvPr/>
                    </p:nvPicPr>
                    <p:blipFill>
                      <a:blip r:embed="rId5"/>
                      <a:srcRect/>
                      <a:stretch>
                        <a:fillRect/>
                      </a:stretch>
                    </p:blipFill>
                    <p:spPr bwMode="auto">
                      <a:xfrm>
                        <a:off x="1527175" y="1400175"/>
                        <a:ext cx="5427663" cy="501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82364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220E69B-043D-4798-B2FA-3ECFBB8D4FE6}" type="slidenum">
              <a:rPr kumimoji="0" lang="zh-CN" altLang="en-US" sz="1400"/>
              <a:pPr eaLnBrk="1" hangingPunct="1"/>
              <a:t>8</a:t>
            </a:fld>
            <a:endParaRPr kumimoji="0" lang="en-US" altLang="zh-CN" sz="1400"/>
          </a:p>
        </p:txBody>
      </p:sp>
      <p:sp>
        <p:nvSpPr>
          <p:cNvPr id="32770" name="Rectangle 2"/>
          <p:cNvSpPr>
            <a:spLocks noGrp="1" noChangeArrowheads="1"/>
          </p:cNvSpPr>
          <p:nvPr>
            <p:ph type="title"/>
          </p:nvPr>
        </p:nvSpPr>
        <p:spPr/>
        <p:txBody>
          <a:bodyPr/>
          <a:lstStyle/>
          <a:p>
            <a:pPr eaLnBrk="1" hangingPunct="1">
              <a:defRPr/>
            </a:pPr>
            <a:r>
              <a:rPr lang="zh-CN" altLang="en-US" sz="3600" smtClean="0">
                <a:effectLst>
                  <a:outerShdw blurRad="38100" dist="38100" dir="2700000" algn="tl">
                    <a:srgbClr val="FFFFFF"/>
                  </a:outerShdw>
                </a:effectLst>
              </a:rPr>
              <a:t>第五部分 </a:t>
            </a:r>
            <a:r>
              <a:rPr lang="en-US" altLang="zh-CN" sz="3600" smtClean="0">
                <a:effectLst>
                  <a:outerShdw blurRad="38100" dist="38100" dir="2700000" algn="tl">
                    <a:srgbClr val="FFFFFF"/>
                  </a:outerShdw>
                </a:effectLst>
              </a:rPr>
              <a:t>MFC</a:t>
            </a:r>
            <a:r>
              <a:rPr lang="zh-CN" altLang="en-US" sz="3600" smtClean="0">
                <a:effectLst>
                  <a:outerShdw blurRad="38100" dist="38100" dir="2700000" algn="tl">
                    <a:srgbClr val="FFFFFF"/>
                  </a:outerShdw>
                </a:effectLst>
              </a:rPr>
              <a:t>程序设计的其他方面</a:t>
            </a:r>
          </a:p>
        </p:txBody>
      </p:sp>
      <p:sp>
        <p:nvSpPr>
          <p:cNvPr id="32771" name="Rectangle 3"/>
          <p:cNvSpPr>
            <a:spLocks noGrp="1" noChangeArrowheads="1"/>
          </p:cNvSpPr>
          <p:nvPr>
            <p:ph type="body" idx="1"/>
          </p:nvPr>
        </p:nvSpPr>
        <p:spPr>
          <a:xfrm>
            <a:off x="1371600" y="1905000"/>
            <a:ext cx="7772400" cy="3886200"/>
          </a:xfrm>
        </p:spPr>
        <p:txBody>
          <a:bodyPr/>
          <a:lstStyle/>
          <a:p>
            <a:pPr eaLnBrk="1" hangingPunct="1">
              <a:buFont typeface="Wingdings" pitchFamily="2" charset="2"/>
              <a:buNone/>
            </a:pPr>
            <a:r>
              <a:rPr lang="zh-CN" altLang="en-US" smtClean="0"/>
              <a:t>多线程程序设计</a:t>
            </a:r>
          </a:p>
          <a:p>
            <a:pPr eaLnBrk="1" hangingPunct="1">
              <a:buFont typeface="Wingdings" pitchFamily="2" charset="2"/>
              <a:buNone/>
            </a:pPr>
            <a:r>
              <a:rPr lang="zh-CN" altLang="en-US" smtClean="0"/>
              <a:t>数据库程序设计</a:t>
            </a:r>
          </a:p>
          <a:p>
            <a:pPr eaLnBrk="1" hangingPunct="1">
              <a:buFont typeface="Wingdings" pitchFamily="2" charset="2"/>
              <a:buNone/>
            </a:pPr>
            <a:r>
              <a:rPr lang="zh-CN" altLang="en-US" smtClean="0"/>
              <a:t>动态连接库程序设计</a:t>
            </a:r>
          </a:p>
          <a:p>
            <a:pPr eaLnBrk="1" hangingPunct="1">
              <a:buFont typeface="Wingdings" pitchFamily="2" charset="2"/>
              <a:buNone/>
            </a:pPr>
            <a:r>
              <a:rPr lang="en-US" altLang="zh-CN" smtClean="0"/>
              <a:t>TCP/IP</a:t>
            </a:r>
            <a:r>
              <a:rPr lang="zh-CN" altLang="en-US" smtClean="0"/>
              <a:t>网络程序设计</a:t>
            </a:r>
          </a:p>
        </p:txBody>
      </p:sp>
      <p:sp>
        <p:nvSpPr>
          <p:cNvPr id="11269" name="AutoShape 4">
            <a:hlinkClick r:id="" action="ppaction://noaction" highlightClick="1"/>
          </p:cNvPr>
          <p:cNvSpPr>
            <a:spLocks noChangeArrowheads="1"/>
          </p:cNvSpPr>
          <p:nvPr/>
        </p:nvSpPr>
        <p:spPr bwMode="auto">
          <a:xfrm>
            <a:off x="768350" y="198120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11270" name="AutoShape 5">
            <a:hlinkClick r:id="" action="ppaction://noaction" highlightClick="1"/>
          </p:cNvPr>
          <p:cNvSpPr>
            <a:spLocks noChangeArrowheads="1"/>
          </p:cNvSpPr>
          <p:nvPr/>
        </p:nvSpPr>
        <p:spPr bwMode="auto">
          <a:xfrm>
            <a:off x="768350" y="255270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11271" name="AutoShape 6">
            <a:hlinkClick r:id="" action="ppaction://noaction" highlightClick="1"/>
          </p:cNvPr>
          <p:cNvSpPr>
            <a:spLocks noChangeArrowheads="1"/>
          </p:cNvSpPr>
          <p:nvPr/>
        </p:nvSpPr>
        <p:spPr bwMode="auto">
          <a:xfrm>
            <a:off x="768350" y="312420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11272" name="AutoShape 7">
            <a:hlinkClick r:id="" action="ppaction://noaction" highlightClick="1"/>
          </p:cNvPr>
          <p:cNvSpPr>
            <a:spLocks noChangeArrowheads="1"/>
          </p:cNvSpPr>
          <p:nvPr/>
        </p:nvSpPr>
        <p:spPr bwMode="auto">
          <a:xfrm>
            <a:off x="768350" y="369570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2988528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dissolve">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dissolve">
                                      <p:cBhvr>
                                        <p:cTn id="12" dur="500"/>
                                        <p:tgtEl>
                                          <p:spTgt spid="32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dissolve">
                                      <p:cBhvr>
                                        <p:cTn id="17" dur="500"/>
                                        <p:tgtEl>
                                          <p:spTgt spid="32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dissolve">
                                      <p:cBhvr>
                                        <p:cTn id="22" dur="500"/>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3F10E74-FB70-417B-9E5D-5C23ABA0602A}" type="slidenum">
              <a:rPr kumimoji="0" lang="zh-CN" altLang="en-US" sz="1400"/>
              <a:pPr eaLnBrk="1" hangingPunct="1"/>
              <a:t>80</a:t>
            </a:fld>
            <a:endParaRPr kumimoji="0" lang="en-US" altLang="zh-CN" sz="1400"/>
          </a:p>
        </p:txBody>
      </p:sp>
      <p:sp>
        <p:nvSpPr>
          <p:cNvPr id="71682"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举例</a:t>
            </a:r>
          </a:p>
        </p:txBody>
      </p:sp>
      <p:graphicFrame>
        <p:nvGraphicFramePr>
          <p:cNvPr id="84996" name="Object 4"/>
          <p:cNvGraphicFramePr>
            <a:graphicFrameLocks noChangeAspect="1"/>
          </p:cNvGraphicFramePr>
          <p:nvPr>
            <p:extLst>
              <p:ext uri="{D42A27DB-BD31-4B8C-83A1-F6EECF244321}">
                <p14:modId xmlns:p14="http://schemas.microsoft.com/office/powerpoint/2010/main" val="3327505965"/>
              </p:ext>
            </p:extLst>
          </p:nvPr>
        </p:nvGraphicFramePr>
        <p:xfrm>
          <a:off x="1147763" y="1673225"/>
          <a:ext cx="5427662" cy="4027488"/>
        </p:xfrm>
        <a:graphic>
          <a:graphicData uri="http://schemas.openxmlformats.org/presentationml/2006/ole">
            <mc:AlternateContent xmlns:mc="http://schemas.openxmlformats.org/markup-compatibility/2006">
              <mc:Choice xmlns:v="urn:schemas-microsoft-com:vml" Requires="v">
                <p:oleObj spid="_x0000_s22549" name="Document" r:id="rId3" imgW="5499860" imgH="4065629" progId="Word.Document.8">
                  <p:embed/>
                </p:oleObj>
              </mc:Choice>
              <mc:Fallback>
                <p:oleObj name="Document" r:id="rId3" imgW="5499860" imgH="4065629" progId="Word.Document.8">
                  <p:embed/>
                  <p:pic>
                    <p:nvPicPr>
                      <p:cNvPr id="0" name=""/>
                      <p:cNvPicPr>
                        <a:picLocks noChangeAspect="1" noChangeArrowheads="1"/>
                      </p:cNvPicPr>
                      <p:nvPr/>
                    </p:nvPicPr>
                    <p:blipFill>
                      <a:blip r:embed="rId4"/>
                      <a:srcRect/>
                      <a:stretch>
                        <a:fillRect/>
                      </a:stretch>
                    </p:blipFill>
                    <p:spPr bwMode="auto">
                      <a:xfrm>
                        <a:off x="1147763" y="1673225"/>
                        <a:ext cx="5427662" cy="402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5">
            <p14:nvContentPartPr>
              <p14:cNvPr id="2" name="墨迹 1"/>
              <p14:cNvContentPartPr/>
              <p14:nvPr/>
            </p14:nvContentPartPr>
            <p14:xfrm>
              <a:off x="2443320" y="2707560"/>
              <a:ext cx="4472280" cy="1229040"/>
            </p14:xfrm>
          </p:contentPart>
        </mc:Choice>
        <mc:Fallback>
          <p:pic>
            <p:nvPicPr>
              <p:cNvPr id="2" name="墨迹 1"/>
              <p:cNvPicPr/>
              <p:nvPr/>
            </p:nvPicPr>
            <p:blipFill>
              <a:blip r:embed="rId6"/>
              <a:stretch>
                <a:fillRect/>
              </a:stretch>
            </p:blipFill>
            <p:spPr>
              <a:xfrm>
                <a:off x="2433960" y="2698200"/>
                <a:ext cx="4491000" cy="1247760"/>
              </a:xfrm>
              <a:prstGeom prst="rect">
                <a:avLst/>
              </a:prstGeom>
            </p:spPr>
          </p:pic>
        </mc:Fallback>
      </mc:AlternateContent>
    </p:spTree>
    <p:extLst>
      <p:ext uri="{BB962C8B-B14F-4D97-AF65-F5344CB8AC3E}">
        <p14:creationId xmlns:p14="http://schemas.microsoft.com/office/powerpoint/2010/main" val="2978374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additive="base">
                                        <p:cTn id="7" dur="500" fill="hold"/>
                                        <p:tgtEl>
                                          <p:spTgt spid="71682"/>
                                        </p:tgtEl>
                                        <p:attrNameLst>
                                          <p:attrName>ppt_x</p:attrName>
                                        </p:attrNameLst>
                                      </p:cBhvr>
                                      <p:tavLst>
                                        <p:tav tm="0">
                                          <p:val>
                                            <p:strVal val="1+#ppt_w/2"/>
                                          </p:val>
                                        </p:tav>
                                        <p:tav tm="100000">
                                          <p:val>
                                            <p:strVal val="#ppt_x"/>
                                          </p:val>
                                        </p:tav>
                                      </p:tavLst>
                                    </p:anim>
                                    <p:anim calcmode="lin" valueType="num">
                                      <p:cBhvr additive="base">
                                        <p:cTn id="8" dur="500" fill="hold"/>
                                        <p:tgtEl>
                                          <p:spTgt spid="716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9100053-5C3B-42FF-BEB2-9835CF1792CE}" type="slidenum">
              <a:rPr kumimoji="0" lang="zh-CN" altLang="en-US" sz="1400"/>
              <a:pPr eaLnBrk="1" hangingPunct="1"/>
              <a:t>81</a:t>
            </a:fld>
            <a:endParaRPr kumimoji="0" lang="en-US" altLang="zh-CN" sz="1400"/>
          </a:p>
        </p:txBody>
      </p:sp>
      <p:sp>
        <p:nvSpPr>
          <p:cNvPr id="72706"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举例</a:t>
            </a:r>
          </a:p>
        </p:txBody>
      </p:sp>
      <p:graphicFrame>
        <p:nvGraphicFramePr>
          <p:cNvPr id="86020" name="Object 4"/>
          <p:cNvGraphicFramePr>
            <a:graphicFrameLocks noChangeAspect="1"/>
          </p:cNvGraphicFramePr>
          <p:nvPr>
            <p:extLst>
              <p:ext uri="{D42A27DB-BD31-4B8C-83A1-F6EECF244321}">
                <p14:modId xmlns:p14="http://schemas.microsoft.com/office/powerpoint/2010/main" val="1575353631"/>
              </p:ext>
            </p:extLst>
          </p:nvPr>
        </p:nvGraphicFramePr>
        <p:xfrm>
          <a:off x="1516063" y="1381125"/>
          <a:ext cx="6092825" cy="4953000"/>
        </p:xfrm>
        <a:graphic>
          <a:graphicData uri="http://schemas.openxmlformats.org/presentationml/2006/ole">
            <mc:AlternateContent xmlns:mc="http://schemas.openxmlformats.org/markup-compatibility/2006">
              <mc:Choice xmlns:v="urn:schemas-microsoft-com:vml" Requires="v">
                <p:oleObj spid="_x0000_s23574" name="Document" r:id="rId3" imgW="6093579" imgH="4952750" progId="Word.Document.8">
                  <p:embed/>
                </p:oleObj>
              </mc:Choice>
              <mc:Fallback>
                <p:oleObj name="Document" r:id="rId3" imgW="6093579" imgH="4952750" progId="Word.Document.8">
                  <p:embed/>
                  <p:pic>
                    <p:nvPicPr>
                      <p:cNvPr id="0" name=""/>
                      <p:cNvPicPr>
                        <a:picLocks noChangeAspect="1" noChangeArrowheads="1"/>
                      </p:cNvPicPr>
                      <p:nvPr/>
                    </p:nvPicPr>
                    <p:blipFill>
                      <a:blip r:embed="rId4"/>
                      <a:srcRect/>
                      <a:stretch>
                        <a:fillRect/>
                      </a:stretch>
                    </p:blipFill>
                    <p:spPr bwMode="auto">
                      <a:xfrm>
                        <a:off x="1516063" y="1381125"/>
                        <a:ext cx="6092825"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50760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DDDA4B4-B3CA-42E5-80A4-8350CF0BE0E9}" type="slidenum">
              <a:rPr kumimoji="0" lang="zh-CN" altLang="en-US" sz="1400"/>
              <a:pPr eaLnBrk="1" hangingPunct="1"/>
              <a:t>82</a:t>
            </a:fld>
            <a:endParaRPr kumimoji="0" lang="en-US" altLang="zh-CN" sz="1400"/>
          </a:p>
        </p:txBody>
      </p:sp>
      <p:sp>
        <p:nvSpPr>
          <p:cNvPr id="73730"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举例</a:t>
            </a:r>
          </a:p>
        </p:txBody>
      </p:sp>
      <p:graphicFrame>
        <p:nvGraphicFramePr>
          <p:cNvPr id="87044" name="Object 4"/>
          <p:cNvGraphicFramePr>
            <a:graphicFrameLocks noChangeAspect="1"/>
          </p:cNvGraphicFramePr>
          <p:nvPr>
            <p:extLst>
              <p:ext uri="{D42A27DB-BD31-4B8C-83A1-F6EECF244321}">
                <p14:modId xmlns:p14="http://schemas.microsoft.com/office/powerpoint/2010/main" val="3540317918"/>
              </p:ext>
            </p:extLst>
          </p:nvPr>
        </p:nvGraphicFramePr>
        <p:xfrm>
          <a:off x="1295400" y="1981200"/>
          <a:ext cx="6073775" cy="4160838"/>
        </p:xfrm>
        <a:graphic>
          <a:graphicData uri="http://schemas.openxmlformats.org/presentationml/2006/ole">
            <mc:AlternateContent xmlns:mc="http://schemas.openxmlformats.org/markup-compatibility/2006">
              <mc:Choice xmlns:v="urn:schemas-microsoft-com:vml" Requires="v">
                <p:oleObj spid="_x0000_s24598" name="Document" r:id="rId3" imgW="6074498" imgH="4160771" progId="Word.Document.8">
                  <p:embed/>
                </p:oleObj>
              </mc:Choice>
              <mc:Fallback>
                <p:oleObj name="Document" r:id="rId3" imgW="6074498" imgH="4160771" progId="Word.Document.8">
                  <p:embed/>
                  <p:pic>
                    <p:nvPicPr>
                      <p:cNvPr id="0" name=""/>
                      <p:cNvPicPr>
                        <a:picLocks noChangeAspect="1" noChangeArrowheads="1"/>
                      </p:cNvPicPr>
                      <p:nvPr/>
                    </p:nvPicPr>
                    <p:blipFill>
                      <a:blip r:embed="rId4"/>
                      <a:srcRect/>
                      <a:stretch>
                        <a:fillRect/>
                      </a:stretch>
                    </p:blipFill>
                    <p:spPr bwMode="auto">
                      <a:xfrm>
                        <a:off x="1295400" y="1981200"/>
                        <a:ext cx="6073775" cy="416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332768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C896F2F-EB80-4E81-94D9-1BCEC195434D}" type="slidenum">
              <a:rPr kumimoji="0" lang="zh-CN" altLang="en-US" sz="1400"/>
              <a:pPr eaLnBrk="1" hangingPunct="1"/>
              <a:t>83</a:t>
            </a:fld>
            <a:endParaRPr kumimoji="0" lang="en-US" altLang="zh-CN" sz="1400"/>
          </a:p>
        </p:txBody>
      </p:sp>
      <p:sp>
        <p:nvSpPr>
          <p:cNvPr id="74754"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举例</a:t>
            </a:r>
          </a:p>
        </p:txBody>
      </p:sp>
      <p:graphicFrame>
        <p:nvGraphicFramePr>
          <p:cNvPr id="88068" name="Object 4"/>
          <p:cNvGraphicFramePr>
            <a:graphicFrameLocks noChangeAspect="1"/>
          </p:cNvGraphicFramePr>
          <p:nvPr>
            <p:extLst>
              <p:ext uri="{D42A27DB-BD31-4B8C-83A1-F6EECF244321}">
                <p14:modId xmlns:p14="http://schemas.microsoft.com/office/powerpoint/2010/main" val="4218701426"/>
              </p:ext>
            </p:extLst>
          </p:nvPr>
        </p:nvGraphicFramePr>
        <p:xfrm>
          <a:off x="1525588" y="1381125"/>
          <a:ext cx="6073775" cy="4953000"/>
        </p:xfrm>
        <a:graphic>
          <a:graphicData uri="http://schemas.openxmlformats.org/presentationml/2006/ole">
            <mc:AlternateContent xmlns:mc="http://schemas.openxmlformats.org/markup-compatibility/2006">
              <mc:Choice xmlns:v="urn:schemas-microsoft-com:vml" Requires="v">
                <p:oleObj spid="_x0000_s25622" name="Document" r:id="rId3" imgW="6074498" imgH="4952750" progId="Word.Document.8">
                  <p:embed/>
                </p:oleObj>
              </mc:Choice>
              <mc:Fallback>
                <p:oleObj name="Document" r:id="rId3" imgW="6074498" imgH="4952750" progId="Word.Document.8">
                  <p:embed/>
                  <p:pic>
                    <p:nvPicPr>
                      <p:cNvPr id="0" name=""/>
                      <p:cNvPicPr>
                        <a:picLocks noChangeAspect="1" noChangeArrowheads="1"/>
                      </p:cNvPicPr>
                      <p:nvPr/>
                    </p:nvPicPr>
                    <p:blipFill>
                      <a:blip r:embed="rId4"/>
                      <a:srcRect/>
                      <a:stretch>
                        <a:fillRect/>
                      </a:stretch>
                    </p:blipFill>
                    <p:spPr bwMode="auto">
                      <a:xfrm>
                        <a:off x="1525588" y="1381125"/>
                        <a:ext cx="6073775"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5">
            <p14:nvContentPartPr>
              <p14:cNvPr id="2" name="墨迹 1"/>
              <p14:cNvContentPartPr/>
              <p14:nvPr/>
            </p14:nvContentPartPr>
            <p14:xfrm>
              <a:off x="2486160" y="3171600"/>
              <a:ext cx="1729080" cy="1464840"/>
            </p14:xfrm>
          </p:contentPart>
        </mc:Choice>
        <mc:Fallback>
          <p:pic>
            <p:nvPicPr>
              <p:cNvPr id="2" name="墨迹 1"/>
              <p:cNvPicPr/>
              <p:nvPr/>
            </p:nvPicPr>
            <p:blipFill>
              <a:blip r:embed="rId6"/>
              <a:stretch>
                <a:fillRect/>
              </a:stretch>
            </p:blipFill>
            <p:spPr>
              <a:xfrm>
                <a:off x="2476800" y="3162240"/>
                <a:ext cx="1747800" cy="1483560"/>
              </a:xfrm>
              <a:prstGeom prst="rect">
                <a:avLst/>
              </a:prstGeom>
            </p:spPr>
          </p:pic>
        </mc:Fallback>
      </mc:AlternateContent>
    </p:spTree>
    <p:extLst>
      <p:ext uri="{BB962C8B-B14F-4D97-AF65-F5344CB8AC3E}">
        <p14:creationId xmlns:p14="http://schemas.microsoft.com/office/powerpoint/2010/main" val="155800809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F8028C8-CD3B-4EED-9868-EE241A764E5E}" type="slidenum">
              <a:rPr kumimoji="0" lang="zh-CN" altLang="en-US" sz="1400"/>
              <a:pPr eaLnBrk="1" hangingPunct="1"/>
              <a:t>84</a:t>
            </a:fld>
            <a:endParaRPr kumimoji="0" lang="en-US" altLang="zh-CN" sz="1400"/>
          </a:p>
        </p:txBody>
      </p:sp>
      <p:sp>
        <p:nvSpPr>
          <p:cNvPr id="77826"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第</a:t>
            </a:r>
            <a:r>
              <a:rPr lang="zh-CN" altLang="en-US" b="1" smtClean="0">
                <a:effectLst>
                  <a:outerShdw blurRad="38100" dist="38100" dir="2700000" algn="tl">
                    <a:srgbClr val="FFFFFF"/>
                  </a:outerShdw>
                </a:effectLst>
                <a:latin typeface="宋体" pitchFamily="2" charset="-122"/>
              </a:rPr>
              <a:t>六</a:t>
            </a:r>
            <a:r>
              <a:rPr lang="zh-CN" altLang="zh-CN" b="1" smtClean="0">
                <a:effectLst>
                  <a:outerShdw blurRad="38100" dist="38100" dir="2700000" algn="tl">
                    <a:srgbClr val="FFFFFF"/>
                  </a:outerShdw>
                </a:effectLst>
                <a:latin typeface="宋体" pitchFamily="2" charset="-122"/>
              </a:rPr>
              <a:t>章 对象与指针</a:t>
            </a:r>
          </a:p>
        </p:txBody>
      </p:sp>
      <p:sp>
        <p:nvSpPr>
          <p:cNvPr id="77827" name="Rectangle 3"/>
          <p:cNvSpPr>
            <a:spLocks noGrp="1" noChangeArrowheads="1"/>
          </p:cNvSpPr>
          <p:nvPr>
            <p:ph type="body" idx="1"/>
          </p:nvPr>
        </p:nvSpPr>
        <p:spPr/>
        <p:txBody>
          <a:bodyPr/>
          <a:lstStyle/>
          <a:p>
            <a:pPr eaLnBrk="1" hangingPunct="1"/>
            <a:endParaRPr lang="zh-CN" altLang="zh-CN" b="1" dirty="0" smtClean="0">
              <a:latin typeface="宋体" pitchFamily="2" charset="-122"/>
            </a:endParaRPr>
          </a:p>
        </p:txBody>
      </p:sp>
    </p:spTree>
    <p:extLst>
      <p:ext uri="{BB962C8B-B14F-4D97-AF65-F5344CB8AC3E}">
        <p14:creationId xmlns:p14="http://schemas.microsoft.com/office/powerpoint/2010/main" val="1598738901"/>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additive="base">
                                        <p:cTn id="7" dur="500" fill="hold"/>
                                        <p:tgtEl>
                                          <p:spTgt spid="77826"/>
                                        </p:tgtEl>
                                        <p:attrNameLst>
                                          <p:attrName>ppt_x</p:attrName>
                                        </p:attrNameLst>
                                      </p:cBhvr>
                                      <p:tavLst>
                                        <p:tav tm="0">
                                          <p:val>
                                            <p:strVal val="1+#ppt_w/2"/>
                                          </p:val>
                                        </p:tav>
                                        <p:tav tm="100000">
                                          <p:val>
                                            <p:strVal val="#ppt_x"/>
                                          </p:val>
                                        </p:tav>
                                      </p:tavLst>
                                    </p:anim>
                                    <p:anim calcmode="lin" valueType="num">
                                      <p:cBhvr additive="base">
                                        <p:cTn id="8" dur="500" fill="hold"/>
                                        <p:tgtEl>
                                          <p:spTgt spid="778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nodePh="1">
                                  <p:stCondLst>
                                    <p:cond delay="0"/>
                                  </p:stCondLst>
                                  <p:endCondLst>
                                    <p:cond evt="begin" delay="0">
                                      <p:tn val="11"/>
                                    </p:cond>
                                  </p:endCondLst>
                                  <p:childTnLst>
                                    <p:set>
                                      <p:cBhvr>
                                        <p:cTn id="12" dur="1" fill="hold">
                                          <p:stCondLst>
                                            <p:cond delay="0"/>
                                          </p:stCondLst>
                                        </p:cTn>
                                        <p:tgtEl>
                                          <p:spTgt spid="77827">
                                            <p:txEl>
                                              <p:pRg st="0" end="0"/>
                                            </p:txEl>
                                          </p:spTgt>
                                        </p:tgtEl>
                                        <p:attrNameLst>
                                          <p:attrName>style.visibility</p:attrName>
                                        </p:attrNameLst>
                                      </p:cBhvr>
                                      <p:to>
                                        <p:strVal val="visible"/>
                                      </p:to>
                                    </p:set>
                                    <p:anim calcmode="lin" valueType="num">
                                      <p:cBhvr additive="base">
                                        <p:cTn id="13" dur="500" fill="hold"/>
                                        <p:tgtEl>
                                          <p:spTgt spid="7782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78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P spid="77827"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18BCB51-C4F0-4E44-8511-8D2BB70EA551}" type="slidenum">
              <a:rPr kumimoji="0" lang="zh-CN" altLang="en-US" sz="1400"/>
              <a:pPr eaLnBrk="1" hangingPunct="1"/>
              <a:t>85</a:t>
            </a:fld>
            <a:endParaRPr kumimoji="0" lang="en-US" altLang="zh-CN" sz="1400"/>
          </a:p>
        </p:txBody>
      </p:sp>
      <p:sp>
        <p:nvSpPr>
          <p:cNvPr id="1168386"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FFFFFF"/>
                  </a:outerShdw>
                </a:effectLst>
                <a:latin typeface="宋体" pitchFamily="2" charset="-122"/>
              </a:rPr>
              <a:t>6.1</a:t>
            </a:r>
            <a:r>
              <a:rPr lang="zh-CN" altLang="zh-CN" b="1" smtClean="0">
                <a:effectLst>
                  <a:outerShdw blurRad="38100" dist="38100" dir="2700000" algn="tl">
                    <a:srgbClr val="FFFFFF"/>
                  </a:outerShdw>
                </a:effectLst>
                <a:latin typeface="宋体" pitchFamily="2" charset="-122"/>
              </a:rPr>
              <a:t>指针</a:t>
            </a:r>
          </a:p>
        </p:txBody>
      </p:sp>
      <p:sp>
        <p:nvSpPr>
          <p:cNvPr id="90116" name="Rectangle 3"/>
          <p:cNvSpPr>
            <a:spLocks noGrp="1" noChangeArrowheads="1"/>
          </p:cNvSpPr>
          <p:nvPr>
            <p:ph type="body" idx="1"/>
          </p:nvPr>
        </p:nvSpPr>
        <p:spPr/>
        <p:txBody>
          <a:bodyPr/>
          <a:lstStyle/>
          <a:p>
            <a:pPr eaLnBrk="1" hangingPunct="1"/>
            <a:r>
              <a:rPr lang="zh-CN" altLang="zh-CN" b="1" smtClean="0">
                <a:latin typeface="宋体" pitchFamily="2" charset="-122"/>
              </a:rPr>
              <a:t>指针：对象的地址</a:t>
            </a:r>
          </a:p>
          <a:p>
            <a:pPr eaLnBrk="1" hangingPunct="1"/>
            <a:r>
              <a:rPr lang="zh-CN" altLang="zh-CN" b="1" smtClean="0">
                <a:latin typeface="宋体" pitchFamily="2" charset="-122"/>
              </a:rPr>
              <a:t>指针对象：存放指针的对象</a:t>
            </a:r>
          </a:p>
          <a:p>
            <a:pPr eaLnBrk="1" hangingPunct="1"/>
            <a:r>
              <a:rPr lang="zh-CN" altLang="zh-CN" b="1" smtClean="0">
                <a:latin typeface="宋体" pitchFamily="2" charset="-122"/>
              </a:rPr>
              <a:t>声明指针对象的语法：</a:t>
            </a:r>
          </a:p>
          <a:p>
            <a:pPr lvl="1" eaLnBrk="1" hangingPunct="1"/>
            <a:r>
              <a:rPr lang="en-US" altLang="zh-CN" b="1" smtClean="0">
                <a:latin typeface="宋体" pitchFamily="2" charset="-122"/>
              </a:rPr>
              <a:t>T *</a:t>
            </a:r>
            <a:r>
              <a:rPr lang="zh-CN" altLang="zh-CN" b="1" smtClean="0">
                <a:latin typeface="宋体" pitchFamily="2" charset="-122"/>
              </a:rPr>
              <a:t>标识符；</a:t>
            </a:r>
          </a:p>
          <a:p>
            <a:pPr lvl="1" eaLnBrk="1" hangingPunct="1"/>
            <a:r>
              <a:rPr lang="en-US" altLang="zh-CN" b="1" smtClean="0">
                <a:latin typeface="宋体" pitchFamily="2" charset="-122"/>
              </a:rPr>
              <a:t>int *pointer;</a:t>
            </a:r>
          </a:p>
          <a:p>
            <a:pPr eaLnBrk="1" hangingPunct="1"/>
            <a:r>
              <a:rPr lang="zh-CN" altLang="zh-CN" b="1" smtClean="0">
                <a:latin typeface="宋体" pitchFamily="2" charset="-122"/>
              </a:rPr>
              <a:t>一个指针对象被赋值为一个对象的地址后，称指针指向对象。</a:t>
            </a:r>
          </a:p>
        </p:txBody>
      </p:sp>
    </p:spTree>
    <p:extLst>
      <p:ext uri="{BB962C8B-B14F-4D97-AF65-F5344CB8AC3E}">
        <p14:creationId xmlns:p14="http://schemas.microsoft.com/office/powerpoint/2010/main" val="1986704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F95E963-1BFF-4793-A294-5EC776CBC6E0}" type="slidenum">
              <a:rPr kumimoji="0" lang="zh-CN" altLang="en-US" sz="1400"/>
              <a:pPr eaLnBrk="1" hangingPunct="1"/>
              <a:t>86</a:t>
            </a:fld>
            <a:endParaRPr kumimoji="0" lang="en-US" altLang="zh-CN" sz="1400"/>
          </a:p>
        </p:txBody>
      </p:sp>
      <p:sp>
        <p:nvSpPr>
          <p:cNvPr id="79874"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为指针对象引入的两种操作</a:t>
            </a:r>
          </a:p>
        </p:txBody>
      </p:sp>
      <p:sp>
        <p:nvSpPr>
          <p:cNvPr id="91140" name="Rectangle 3"/>
          <p:cNvSpPr>
            <a:spLocks noGrp="1" noChangeArrowheads="1"/>
          </p:cNvSpPr>
          <p:nvPr>
            <p:ph type="body" idx="1"/>
          </p:nvPr>
        </p:nvSpPr>
        <p:spPr/>
        <p:txBody>
          <a:bodyPr/>
          <a:lstStyle/>
          <a:p>
            <a:pPr eaLnBrk="1" hangingPunct="1"/>
            <a:r>
              <a:rPr lang="zh-CN" altLang="zh-CN" b="1" smtClean="0">
                <a:latin typeface="宋体" pitchFamily="2" charset="-122"/>
              </a:rPr>
              <a:t>&amp; -----取地址操作</a:t>
            </a:r>
          </a:p>
          <a:p>
            <a:pPr eaLnBrk="1" hangingPunct="1"/>
            <a:r>
              <a:rPr lang="zh-CN" altLang="zh-CN" b="1" smtClean="0">
                <a:latin typeface="宋体" pitchFamily="2" charset="-122"/>
              </a:rPr>
              <a:t>*  -----目标操作</a:t>
            </a:r>
          </a:p>
          <a:p>
            <a:pPr eaLnBrk="1" hangingPunct="1"/>
            <a:endParaRPr lang="zh-CN" altLang="zh-CN" b="1" smtClean="0">
              <a:latin typeface="宋体" pitchFamily="2" charset="-122"/>
            </a:endParaRPr>
          </a:p>
        </p:txBody>
      </p:sp>
      <p:graphicFrame>
        <p:nvGraphicFramePr>
          <p:cNvPr id="91141" name="Object 4"/>
          <p:cNvGraphicFramePr>
            <a:graphicFrameLocks noChangeAspect="1"/>
          </p:cNvGraphicFramePr>
          <p:nvPr/>
        </p:nvGraphicFramePr>
        <p:xfrm>
          <a:off x="1600200" y="3200400"/>
          <a:ext cx="6076950" cy="4057650"/>
        </p:xfrm>
        <a:graphic>
          <a:graphicData uri="http://schemas.openxmlformats.org/presentationml/2006/ole">
            <mc:AlternateContent xmlns:mc="http://schemas.openxmlformats.org/markup-compatibility/2006">
              <mc:Choice xmlns:v="urn:schemas-microsoft-com:vml" Requires="v">
                <p:oleObj spid="_x0000_s26645" name="Document" r:id="rId3" imgW="6096000" imgH="4067175" progId="Word.Document.8">
                  <p:embed/>
                </p:oleObj>
              </mc:Choice>
              <mc:Fallback>
                <p:oleObj name="Document" r:id="rId3" imgW="6096000" imgH="406717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200400"/>
                        <a:ext cx="6076950" cy="405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5271946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CEE1B3A-286E-404E-BF51-31BA2A6C686E}" type="slidenum">
              <a:rPr kumimoji="0" lang="zh-CN" altLang="en-US" sz="1400"/>
              <a:pPr eaLnBrk="1" hangingPunct="1"/>
              <a:t>87</a:t>
            </a:fld>
            <a:endParaRPr kumimoji="0" lang="en-US" altLang="zh-CN" sz="1400"/>
          </a:p>
        </p:txBody>
      </p:sp>
      <p:graphicFrame>
        <p:nvGraphicFramePr>
          <p:cNvPr id="80898" name="Object 2"/>
          <p:cNvGraphicFramePr>
            <a:graphicFrameLocks noChangeAspect="1"/>
          </p:cNvGraphicFramePr>
          <p:nvPr>
            <p:extLst>
              <p:ext uri="{D42A27DB-BD31-4B8C-83A1-F6EECF244321}">
                <p14:modId xmlns:p14="http://schemas.microsoft.com/office/powerpoint/2010/main" val="871141793"/>
              </p:ext>
            </p:extLst>
          </p:nvPr>
        </p:nvGraphicFramePr>
        <p:xfrm>
          <a:off x="1219200" y="514350"/>
          <a:ext cx="7886700" cy="8229600"/>
        </p:xfrm>
        <a:graphic>
          <a:graphicData uri="http://schemas.openxmlformats.org/presentationml/2006/ole">
            <mc:AlternateContent xmlns:mc="http://schemas.openxmlformats.org/markup-compatibility/2006">
              <mc:Choice xmlns:v="urn:schemas-microsoft-com:vml" Requires="v">
                <p:oleObj spid="_x0000_s27670" name="Document" r:id="rId4" imgW="7913086" imgH="8226259" progId="Word.Document.8">
                  <p:embed/>
                </p:oleObj>
              </mc:Choice>
              <mc:Fallback>
                <p:oleObj name="Document" r:id="rId4" imgW="7913086" imgH="8226259" progId="Word.Document.8">
                  <p:embed/>
                  <p:pic>
                    <p:nvPicPr>
                      <p:cNvPr id="0" name=""/>
                      <p:cNvPicPr>
                        <a:picLocks noChangeAspect="1" noChangeArrowheads="1"/>
                      </p:cNvPicPr>
                      <p:nvPr/>
                    </p:nvPicPr>
                    <p:blipFill>
                      <a:blip r:embed="rId5"/>
                      <a:srcRect/>
                      <a:stretch>
                        <a:fillRect/>
                      </a:stretch>
                    </p:blipFill>
                    <p:spPr bwMode="auto">
                      <a:xfrm>
                        <a:off x="1219200" y="514350"/>
                        <a:ext cx="7886700" cy="822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2" name="墨迹 1"/>
              <p14:cNvContentPartPr/>
              <p14:nvPr/>
            </p14:nvContentPartPr>
            <p14:xfrm>
              <a:off x="3650400" y="3585960"/>
              <a:ext cx="3729600" cy="529200"/>
            </p14:xfrm>
          </p:contentPart>
        </mc:Choice>
        <mc:Fallback>
          <p:pic>
            <p:nvPicPr>
              <p:cNvPr id="2" name="墨迹 1"/>
              <p:cNvPicPr/>
              <p:nvPr/>
            </p:nvPicPr>
            <p:blipFill>
              <a:blip r:embed="rId7"/>
              <a:stretch>
                <a:fillRect/>
              </a:stretch>
            </p:blipFill>
            <p:spPr>
              <a:xfrm>
                <a:off x="3641040" y="3576600"/>
                <a:ext cx="3748320" cy="547920"/>
              </a:xfrm>
              <a:prstGeom prst="rect">
                <a:avLst/>
              </a:prstGeom>
            </p:spPr>
          </p:pic>
        </mc:Fallback>
      </mc:AlternateContent>
    </p:spTree>
    <p:extLst>
      <p:ext uri="{BB962C8B-B14F-4D97-AF65-F5344CB8AC3E}">
        <p14:creationId xmlns:p14="http://schemas.microsoft.com/office/powerpoint/2010/main" val="3632302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80898"/>
                                        </p:tgtEl>
                                        <p:attrNameLst>
                                          <p:attrName>style.visibility</p:attrName>
                                        </p:attrNameLst>
                                      </p:cBhvr>
                                      <p:to>
                                        <p:strVal val="visible"/>
                                      </p:to>
                                    </p:set>
                                    <p:anim calcmode="lin" valueType="num">
                                      <p:cBhvr additive="base">
                                        <p:cTn id="7" dur="500" fill="hold"/>
                                        <p:tgtEl>
                                          <p:spTgt spid="80898"/>
                                        </p:tgtEl>
                                        <p:attrNameLst>
                                          <p:attrName>ppt_x</p:attrName>
                                        </p:attrNameLst>
                                      </p:cBhvr>
                                      <p:tavLst>
                                        <p:tav tm="0">
                                          <p:val>
                                            <p:strVal val="1+#ppt_w/2"/>
                                          </p:val>
                                        </p:tav>
                                        <p:tav tm="100000">
                                          <p:val>
                                            <p:strVal val="#ppt_x"/>
                                          </p:val>
                                        </p:tav>
                                      </p:tavLst>
                                    </p:anim>
                                    <p:anim calcmode="lin" valueType="num">
                                      <p:cBhvr additive="base">
                                        <p:cTn id="8" dur="500" fill="hold"/>
                                        <p:tgtEl>
                                          <p:spTgt spid="808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140FEFD-0F79-4091-A2A8-4800870BE45D}" type="slidenum">
              <a:rPr kumimoji="0" lang="zh-CN" altLang="en-US" sz="1400"/>
              <a:pPr eaLnBrk="1" hangingPunct="1"/>
              <a:t>88</a:t>
            </a:fld>
            <a:endParaRPr kumimoji="0" lang="en-US" altLang="zh-CN" sz="1400"/>
          </a:p>
        </p:txBody>
      </p:sp>
      <p:graphicFrame>
        <p:nvGraphicFramePr>
          <p:cNvPr id="93187" name="Object 2"/>
          <p:cNvGraphicFramePr>
            <a:graphicFrameLocks noChangeAspect="1"/>
          </p:cNvGraphicFramePr>
          <p:nvPr>
            <p:extLst>
              <p:ext uri="{D42A27DB-BD31-4B8C-83A1-F6EECF244321}">
                <p14:modId xmlns:p14="http://schemas.microsoft.com/office/powerpoint/2010/main" val="1131315935"/>
              </p:ext>
            </p:extLst>
          </p:nvPr>
        </p:nvGraphicFramePr>
        <p:xfrm>
          <a:off x="914400" y="554038"/>
          <a:ext cx="7246938" cy="6129337"/>
        </p:xfrm>
        <a:graphic>
          <a:graphicData uri="http://schemas.openxmlformats.org/presentationml/2006/ole">
            <mc:AlternateContent xmlns:mc="http://schemas.openxmlformats.org/markup-compatibility/2006">
              <mc:Choice xmlns:v="urn:schemas-microsoft-com:vml" Requires="v">
                <p:oleObj spid="_x0000_s28694" name="Document" r:id="rId3" imgW="7322303" imgH="6187878" progId="Word.Document.8">
                  <p:embed/>
                </p:oleObj>
              </mc:Choice>
              <mc:Fallback>
                <p:oleObj name="Document" r:id="rId3" imgW="7322303" imgH="6187878" progId="Word.Document.8">
                  <p:embed/>
                  <p:pic>
                    <p:nvPicPr>
                      <p:cNvPr id="0" name=""/>
                      <p:cNvPicPr>
                        <a:picLocks noChangeAspect="1" noChangeArrowheads="1"/>
                      </p:cNvPicPr>
                      <p:nvPr/>
                    </p:nvPicPr>
                    <p:blipFill>
                      <a:blip r:embed="rId4"/>
                      <a:srcRect/>
                      <a:stretch>
                        <a:fillRect/>
                      </a:stretch>
                    </p:blipFill>
                    <p:spPr bwMode="auto">
                      <a:xfrm>
                        <a:off x="914400" y="554038"/>
                        <a:ext cx="7246938" cy="6129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92511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E4834F4-1F6D-4307-BDA5-5EC615A4ECE7}" type="slidenum">
              <a:rPr kumimoji="0" lang="zh-CN" altLang="en-US" sz="1400"/>
              <a:pPr eaLnBrk="1" hangingPunct="1"/>
              <a:t>89</a:t>
            </a:fld>
            <a:endParaRPr kumimoji="0" lang="en-US" altLang="zh-CN" sz="1400"/>
          </a:p>
        </p:txBody>
      </p:sp>
      <p:graphicFrame>
        <p:nvGraphicFramePr>
          <p:cNvPr id="82946" name="Object 2"/>
          <p:cNvGraphicFramePr>
            <a:graphicFrameLocks noChangeAspect="1"/>
          </p:cNvGraphicFramePr>
          <p:nvPr>
            <p:extLst>
              <p:ext uri="{D42A27DB-BD31-4B8C-83A1-F6EECF244321}">
                <p14:modId xmlns:p14="http://schemas.microsoft.com/office/powerpoint/2010/main" val="1886189123"/>
              </p:ext>
            </p:extLst>
          </p:nvPr>
        </p:nvGraphicFramePr>
        <p:xfrm>
          <a:off x="914400" y="381000"/>
          <a:ext cx="7143750" cy="6057900"/>
        </p:xfrm>
        <a:graphic>
          <a:graphicData uri="http://schemas.openxmlformats.org/presentationml/2006/ole">
            <mc:AlternateContent xmlns:mc="http://schemas.openxmlformats.org/markup-compatibility/2006">
              <mc:Choice xmlns:v="urn:schemas-microsoft-com:vml" Requires="v">
                <p:oleObj spid="_x0000_s29718" name="Document" r:id="rId3" imgW="7150937" imgH="6056121" progId="Word.Document.8">
                  <p:embed/>
                </p:oleObj>
              </mc:Choice>
              <mc:Fallback>
                <p:oleObj name="Document" r:id="rId3" imgW="7150937" imgH="6056121" progId="Word.Document.8">
                  <p:embed/>
                  <p:pic>
                    <p:nvPicPr>
                      <p:cNvPr id="0" name=""/>
                      <p:cNvPicPr>
                        <a:picLocks noChangeAspect="1" noChangeArrowheads="1"/>
                      </p:cNvPicPr>
                      <p:nvPr/>
                    </p:nvPicPr>
                    <p:blipFill>
                      <a:blip r:embed="rId4"/>
                      <a:srcRect/>
                      <a:stretch>
                        <a:fillRect/>
                      </a:stretch>
                    </p:blipFill>
                    <p:spPr bwMode="auto">
                      <a:xfrm>
                        <a:off x="914400" y="381000"/>
                        <a:ext cx="7143750" cy="605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9227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82946"/>
                                        </p:tgtEl>
                                        <p:attrNameLst>
                                          <p:attrName>style.visibility</p:attrName>
                                        </p:attrNameLst>
                                      </p:cBhvr>
                                      <p:to>
                                        <p:strVal val="visible"/>
                                      </p:to>
                                    </p:set>
                                    <p:anim calcmode="lin" valueType="num">
                                      <p:cBhvr additive="base">
                                        <p:cTn id="7" dur="500" fill="hold"/>
                                        <p:tgtEl>
                                          <p:spTgt spid="82946"/>
                                        </p:tgtEl>
                                        <p:attrNameLst>
                                          <p:attrName>ppt_x</p:attrName>
                                        </p:attrNameLst>
                                      </p:cBhvr>
                                      <p:tavLst>
                                        <p:tav tm="0">
                                          <p:val>
                                            <p:strVal val="1+#ppt_w/2"/>
                                          </p:val>
                                        </p:tav>
                                        <p:tav tm="100000">
                                          <p:val>
                                            <p:strVal val="#ppt_x"/>
                                          </p:val>
                                        </p:tav>
                                      </p:tavLst>
                                    </p:anim>
                                    <p:anim calcmode="lin" valueType="num">
                                      <p:cBhvr additive="base">
                                        <p:cTn id="8" dur="500" fill="hold"/>
                                        <p:tgtEl>
                                          <p:spTgt spid="829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5920859-3751-4365-BD43-6C440B40D690}" type="slidenum">
              <a:rPr kumimoji="0" lang="zh-CN" altLang="en-US" sz="1400"/>
              <a:pPr eaLnBrk="1" hangingPunct="1"/>
              <a:t>9</a:t>
            </a:fld>
            <a:endParaRPr kumimoji="0" lang="en-US" altLang="zh-CN" sz="1400"/>
          </a:p>
        </p:txBody>
      </p:sp>
      <p:sp>
        <p:nvSpPr>
          <p:cNvPr id="940034" name="Rectangle 2"/>
          <p:cNvSpPr>
            <a:spLocks noGrp="1" noChangeArrowheads="1"/>
          </p:cNvSpPr>
          <p:nvPr>
            <p:ph type="title"/>
          </p:nvPr>
        </p:nvSpPr>
        <p:spPr>
          <a:xfrm>
            <a:off x="684213" y="260350"/>
            <a:ext cx="7772400" cy="803275"/>
          </a:xfrm>
        </p:spPr>
        <p:txBody>
          <a:bodyPr/>
          <a:lstStyle/>
          <a:p>
            <a:pPr eaLnBrk="1" hangingPunct="1">
              <a:defRPr/>
            </a:pPr>
            <a:r>
              <a:rPr lang="zh-CN" altLang="en-US" smtClean="0">
                <a:effectLst>
                  <a:outerShdw blurRad="38100" dist="38100" dir="2700000" algn="tl">
                    <a:srgbClr val="FFFFFF"/>
                  </a:outerShdw>
                </a:effectLst>
              </a:rPr>
              <a:t>主要参考书</a:t>
            </a:r>
          </a:p>
        </p:txBody>
      </p:sp>
      <p:sp>
        <p:nvSpPr>
          <p:cNvPr id="12292" name="Rectangle 3"/>
          <p:cNvSpPr>
            <a:spLocks noGrp="1" noChangeArrowheads="1"/>
          </p:cNvSpPr>
          <p:nvPr>
            <p:ph type="body" idx="1"/>
          </p:nvPr>
        </p:nvSpPr>
        <p:spPr>
          <a:xfrm>
            <a:off x="685800" y="1268413"/>
            <a:ext cx="8458200" cy="5184775"/>
          </a:xfrm>
        </p:spPr>
        <p:txBody>
          <a:bodyPr/>
          <a:lstStyle/>
          <a:p>
            <a:pPr eaLnBrk="1" hangingPunct="1">
              <a:lnSpc>
                <a:spcPct val="90000"/>
              </a:lnSpc>
            </a:pPr>
            <a:r>
              <a:rPr lang="zh-CN" altLang="en-US" sz="2800" smtClean="0"/>
              <a:t>面向对象建模与设计，</a:t>
            </a:r>
            <a:r>
              <a:rPr lang="en-US" altLang="zh-CN" sz="2800" smtClean="0"/>
              <a:t>Rumbaugh</a:t>
            </a:r>
            <a:r>
              <a:rPr lang="zh-CN" altLang="en-US" sz="2800" smtClean="0"/>
              <a:t>，电力出版社</a:t>
            </a:r>
          </a:p>
          <a:p>
            <a:pPr eaLnBrk="1" hangingPunct="1">
              <a:lnSpc>
                <a:spcPct val="90000"/>
              </a:lnSpc>
            </a:pPr>
            <a:r>
              <a:rPr lang="zh-CN" altLang="en-US" sz="2800" smtClean="0"/>
              <a:t>面向对象分析与设计，</a:t>
            </a:r>
            <a:r>
              <a:rPr lang="en-US" altLang="zh-CN" sz="2800" smtClean="0"/>
              <a:t>Grady Booch</a:t>
            </a:r>
            <a:r>
              <a:rPr lang="zh-CN" altLang="en-US" sz="2800" smtClean="0"/>
              <a:t>，机械工业出版社</a:t>
            </a:r>
          </a:p>
          <a:p>
            <a:pPr eaLnBrk="1" hangingPunct="1">
              <a:lnSpc>
                <a:spcPct val="90000"/>
              </a:lnSpc>
            </a:pPr>
            <a:r>
              <a:rPr lang="en-US" altLang="zh-CN" sz="2800" smtClean="0"/>
              <a:t>Thinking in C++</a:t>
            </a:r>
            <a:r>
              <a:rPr lang="zh-CN" altLang="en-US" sz="2800" smtClean="0"/>
              <a:t>，</a:t>
            </a:r>
            <a:r>
              <a:rPr lang="en-US" altLang="zh-CN" sz="2800" smtClean="0"/>
              <a:t>Bruce Eckel</a:t>
            </a:r>
          </a:p>
          <a:p>
            <a:pPr eaLnBrk="1" hangingPunct="1">
              <a:lnSpc>
                <a:spcPct val="90000"/>
              </a:lnSpc>
            </a:pPr>
            <a:r>
              <a:rPr lang="en-US" altLang="zh-CN" sz="2800" smtClean="0"/>
              <a:t>C++ Primer</a:t>
            </a:r>
            <a:r>
              <a:rPr lang="zh-CN" altLang="en-US" sz="2800" smtClean="0"/>
              <a:t>，</a:t>
            </a:r>
            <a:r>
              <a:rPr lang="en-US" altLang="zh-CN" sz="2800" smtClean="0"/>
              <a:t>Stanley B Lippman</a:t>
            </a:r>
            <a:r>
              <a:rPr lang="zh-CN" altLang="en-US" sz="2800" smtClean="0"/>
              <a:t>，中国电力出版社</a:t>
            </a:r>
          </a:p>
          <a:p>
            <a:pPr eaLnBrk="1" hangingPunct="1">
              <a:lnSpc>
                <a:spcPct val="90000"/>
              </a:lnSpc>
            </a:pPr>
            <a:r>
              <a:rPr lang="en-US" altLang="zh-CN" sz="2800" smtClean="0"/>
              <a:t>C++</a:t>
            </a:r>
            <a:r>
              <a:rPr lang="zh-CN" altLang="en-US" sz="2800" smtClean="0"/>
              <a:t>语言及其程序设计教程，张国峰，电子工业出版社</a:t>
            </a:r>
          </a:p>
          <a:p>
            <a:pPr eaLnBrk="1" hangingPunct="1">
              <a:lnSpc>
                <a:spcPct val="90000"/>
              </a:lnSpc>
            </a:pPr>
            <a:r>
              <a:rPr lang="en-US" altLang="zh-CN" sz="2800" smtClean="0"/>
              <a:t>C++</a:t>
            </a:r>
            <a:r>
              <a:rPr lang="zh-CN" altLang="en-US" sz="2800" smtClean="0"/>
              <a:t>程序设计教程，钱能，清华大学出版社</a:t>
            </a:r>
          </a:p>
          <a:p>
            <a:pPr eaLnBrk="1" hangingPunct="1">
              <a:lnSpc>
                <a:spcPct val="90000"/>
              </a:lnSpc>
            </a:pPr>
            <a:r>
              <a:rPr lang="zh-CN" altLang="en-US" sz="2800" smtClean="0"/>
              <a:t>深入浅出</a:t>
            </a:r>
            <a:r>
              <a:rPr lang="en-US" altLang="zh-CN" sz="2800" smtClean="0"/>
              <a:t>MFC</a:t>
            </a:r>
            <a:r>
              <a:rPr lang="zh-CN" altLang="en-US" sz="2800" smtClean="0"/>
              <a:t>，</a:t>
            </a:r>
            <a:r>
              <a:rPr lang="en-US" altLang="zh-CN" sz="2800" smtClean="0"/>
              <a:t>2Ed</a:t>
            </a:r>
            <a:r>
              <a:rPr lang="zh-CN" altLang="en-US" sz="2800" smtClean="0"/>
              <a:t>，侯俊杰（侯杰），松岗。</a:t>
            </a:r>
          </a:p>
          <a:p>
            <a:pPr eaLnBrk="1" hangingPunct="1">
              <a:lnSpc>
                <a:spcPct val="90000"/>
              </a:lnSpc>
            </a:pPr>
            <a:r>
              <a:rPr lang="en-US" altLang="zh-CN" sz="2800" smtClean="0"/>
              <a:t>Visual C++ </a:t>
            </a:r>
            <a:r>
              <a:rPr lang="zh-CN" altLang="en-US" sz="2800" smtClean="0"/>
              <a:t>技术内幕，</a:t>
            </a:r>
            <a:r>
              <a:rPr lang="en-US" altLang="zh-CN" sz="2800" smtClean="0"/>
              <a:t>Microsoft</a:t>
            </a:r>
            <a:r>
              <a:rPr lang="zh-CN" altLang="en-US" sz="2800" smtClean="0"/>
              <a:t>，北京希望电子出版社</a:t>
            </a:r>
          </a:p>
        </p:txBody>
      </p:sp>
    </p:spTree>
    <p:extLst>
      <p:ext uri="{BB962C8B-B14F-4D97-AF65-F5344CB8AC3E}">
        <p14:creationId xmlns:p14="http://schemas.microsoft.com/office/powerpoint/2010/main" val="3723270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00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29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2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940034" grpId="0"/>
      <p:bldP spid="12292"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8071B03-D326-4C08-8E7B-474557CCE79D}" type="slidenum">
              <a:rPr kumimoji="0" lang="zh-CN" altLang="en-US" sz="1400"/>
              <a:pPr eaLnBrk="1" hangingPunct="1"/>
              <a:t>90</a:t>
            </a:fld>
            <a:endParaRPr kumimoji="0" lang="en-US" altLang="zh-CN" sz="1400"/>
          </a:p>
        </p:txBody>
      </p:sp>
      <p:graphicFrame>
        <p:nvGraphicFramePr>
          <p:cNvPr id="83970" name="Object 2"/>
          <p:cNvGraphicFramePr>
            <a:graphicFrameLocks noChangeAspect="1"/>
          </p:cNvGraphicFramePr>
          <p:nvPr>
            <p:extLst>
              <p:ext uri="{D42A27DB-BD31-4B8C-83A1-F6EECF244321}">
                <p14:modId xmlns:p14="http://schemas.microsoft.com/office/powerpoint/2010/main" val="251525030"/>
              </p:ext>
            </p:extLst>
          </p:nvPr>
        </p:nvGraphicFramePr>
        <p:xfrm>
          <a:off x="1068388" y="461963"/>
          <a:ext cx="8031162" cy="6523037"/>
        </p:xfrm>
        <a:graphic>
          <a:graphicData uri="http://schemas.openxmlformats.org/presentationml/2006/ole">
            <mc:AlternateContent xmlns:mc="http://schemas.openxmlformats.org/markup-compatibility/2006">
              <mc:Choice xmlns:v="urn:schemas-microsoft-com:vml" Requires="v">
                <p:oleObj spid="_x0000_s30742" name="Document" r:id="rId3" imgW="6093579" imgH="4952750" progId="Word.Document.8">
                  <p:embed/>
                </p:oleObj>
              </mc:Choice>
              <mc:Fallback>
                <p:oleObj name="Document" r:id="rId3" imgW="6093579" imgH="4952750" progId="Word.Document.8">
                  <p:embed/>
                  <p:pic>
                    <p:nvPicPr>
                      <p:cNvPr id="0" name=""/>
                      <p:cNvPicPr>
                        <a:picLocks noChangeAspect="1" noChangeArrowheads="1"/>
                      </p:cNvPicPr>
                      <p:nvPr/>
                    </p:nvPicPr>
                    <p:blipFill>
                      <a:blip r:embed="rId4"/>
                      <a:srcRect/>
                      <a:stretch>
                        <a:fillRect/>
                      </a:stretch>
                    </p:blipFill>
                    <p:spPr bwMode="auto">
                      <a:xfrm>
                        <a:off x="1068388" y="461963"/>
                        <a:ext cx="8031162" cy="6523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9081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83970"/>
                                        </p:tgtEl>
                                        <p:attrNameLst>
                                          <p:attrName>style.visibility</p:attrName>
                                        </p:attrNameLst>
                                      </p:cBhvr>
                                      <p:to>
                                        <p:strVal val="visible"/>
                                      </p:to>
                                    </p:set>
                                    <p:anim calcmode="lin" valueType="num">
                                      <p:cBhvr additive="base">
                                        <p:cTn id="7" dur="500" fill="hold"/>
                                        <p:tgtEl>
                                          <p:spTgt spid="83970"/>
                                        </p:tgtEl>
                                        <p:attrNameLst>
                                          <p:attrName>ppt_x</p:attrName>
                                        </p:attrNameLst>
                                      </p:cBhvr>
                                      <p:tavLst>
                                        <p:tav tm="0">
                                          <p:val>
                                            <p:strVal val="1+#ppt_w/2"/>
                                          </p:val>
                                        </p:tav>
                                        <p:tav tm="100000">
                                          <p:val>
                                            <p:strVal val="#ppt_x"/>
                                          </p:val>
                                        </p:tav>
                                      </p:tavLst>
                                    </p:anim>
                                    <p:anim calcmode="lin" valueType="num">
                                      <p:cBhvr additive="base">
                                        <p:cTn id="8" dur="500" fill="hold"/>
                                        <p:tgtEl>
                                          <p:spTgt spid="839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3F02F3A-8DC8-43CE-A37E-FC911060A41E}" type="slidenum">
              <a:rPr kumimoji="0" lang="zh-CN" altLang="en-US" sz="1400"/>
              <a:pPr eaLnBrk="1" hangingPunct="1"/>
              <a:t>91</a:t>
            </a:fld>
            <a:endParaRPr kumimoji="0" lang="en-US" altLang="zh-CN" sz="1400"/>
          </a:p>
        </p:txBody>
      </p:sp>
      <p:sp>
        <p:nvSpPr>
          <p:cNvPr id="84994" name="Rectangle 2"/>
          <p:cNvSpPr>
            <a:spLocks noGrp="1" noChangeArrowheads="1"/>
          </p:cNvSpPr>
          <p:nvPr>
            <p:ph type="title"/>
          </p:nvPr>
        </p:nvSpPr>
        <p:spPr/>
        <p:txBody>
          <a:bodyPr/>
          <a:lstStyle/>
          <a:p>
            <a:pPr eaLnBrk="1" hangingPunct="1">
              <a:defRPr/>
            </a:pPr>
            <a:r>
              <a:rPr lang="en-US" altLang="zh-CN" smtClean="0">
                <a:effectLst>
                  <a:outerShdw blurRad="38100" dist="38100" dir="2700000" algn="tl">
                    <a:srgbClr val="FFFFFF"/>
                  </a:outerShdw>
                </a:effectLst>
              </a:rPr>
              <a:t>6.2</a:t>
            </a:r>
            <a:r>
              <a:rPr lang="zh-CN" altLang="en-US" smtClean="0">
                <a:effectLst>
                  <a:outerShdw blurRad="38100" dist="38100" dir="2700000" algn="tl">
                    <a:srgbClr val="FFFFFF"/>
                  </a:outerShdw>
                </a:effectLst>
              </a:rPr>
              <a:t>数组和指针</a:t>
            </a:r>
          </a:p>
        </p:txBody>
      </p:sp>
      <p:sp>
        <p:nvSpPr>
          <p:cNvPr id="96260" name="Rectangle 3"/>
          <p:cNvSpPr>
            <a:spLocks noGrp="1" noChangeArrowheads="1"/>
          </p:cNvSpPr>
          <p:nvPr>
            <p:ph type="body" idx="1"/>
          </p:nvPr>
        </p:nvSpPr>
        <p:spPr/>
        <p:txBody>
          <a:bodyPr/>
          <a:lstStyle/>
          <a:p>
            <a:pPr eaLnBrk="1" hangingPunct="1"/>
            <a:r>
              <a:rPr lang="zh-CN" altLang="en-US" smtClean="0"/>
              <a:t>数组：一组类型相同的对象</a:t>
            </a:r>
          </a:p>
          <a:p>
            <a:pPr eaLnBrk="1" hangingPunct="1"/>
            <a:r>
              <a:rPr lang="zh-CN" altLang="en-US" smtClean="0"/>
              <a:t>声明语法：</a:t>
            </a:r>
          </a:p>
          <a:p>
            <a:pPr lvl="1" eaLnBrk="1" hangingPunct="1"/>
            <a:r>
              <a:rPr lang="zh-CN" altLang="en-US" smtClean="0"/>
              <a:t>类型	标识符[元素个数]；</a:t>
            </a:r>
          </a:p>
          <a:p>
            <a:pPr eaLnBrk="1" hangingPunct="1"/>
            <a:r>
              <a:rPr lang="zh-CN" altLang="en-US" smtClean="0"/>
              <a:t>数组元素可以用下标引用</a:t>
            </a:r>
          </a:p>
          <a:p>
            <a:pPr lvl="1" eaLnBrk="1" hangingPunct="1"/>
            <a:r>
              <a:rPr lang="zh-CN" altLang="en-US" smtClean="0"/>
              <a:t>数组名[</a:t>
            </a:r>
            <a:r>
              <a:rPr lang="en-US" altLang="zh-CN" smtClean="0"/>
              <a:t>index];</a:t>
            </a:r>
          </a:p>
          <a:p>
            <a:pPr eaLnBrk="1" hangingPunct="1"/>
            <a:r>
              <a:rPr lang="zh-CN" altLang="en-US" smtClean="0"/>
              <a:t>数组元素也可以用指针引用</a:t>
            </a:r>
          </a:p>
        </p:txBody>
      </p:sp>
    </p:spTree>
    <p:extLst>
      <p:ext uri="{BB962C8B-B14F-4D97-AF65-F5344CB8AC3E}">
        <p14:creationId xmlns:p14="http://schemas.microsoft.com/office/powerpoint/2010/main" val="40046237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83F0763-6A83-4DFA-AE59-A7300EAC25C5}" type="slidenum">
              <a:rPr kumimoji="0" lang="zh-CN" altLang="en-US" sz="1400"/>
              <a:pPr eaLnBrk="1" hangingPunct="1"/>
              <a:t>92</a:t>
            </a:fld>
            <a:endParaRPr kumimoji="0" lang="en-US" altLang="zh-CN" sz="1400"/>
          </a:p>
        </p:txBody>
      </p:sp>
      <p:sp>
        <p:nvSpPr>
          <p:cNvPr id="86018"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数组和指针</a:t>
            </a:r>
          </a:p>
        </p:txBody>
      </p:sp>
      <p:sp>
        <p:nvSpPr>
          <p:cNvPr id="97284" name="Rectangle 3"/>
          <p:cNvSpPr>
            <a:spLocks noGrp="1" noChangeArrowheads="1"/>
          </p:cNvSpPr>
          <p:nvPr>
            <p:ph type="body" idx="1"/>
          </p:nvPr>
        </p:nvSpPr>
        <p:spPr/>
        <p:txBody>
          <a:bodyPr/>
          <a:lstStyle/>
          <a:p>
            <a:pPr eaLnBrk="1" hangingPunct="1"/>
            <a:r>
              <a:rPr lang="zh-CN" altLang="zh-CN" smtClean="0"/>
              <a:t>通过指针引用数组元素</a:t>
            </a:r>
          </a:p>
          <a:p>
            <a:pPr lvl="1" eaLnBrk="1" hangingPunct="1"/>
            <a:r>
              <a:rPr lang="zh-CN" altLang="en-US" smtClean="0"/>
              <a:t>定义指针对象</a:t>
            </a:r>
          </a:p>
          <a:p>
            <a:pPr lvl="1" eaLnBrk="1" hangingPunct="1"/>
            <a:r>
              <a:rPr lang="zh-CN" altLang="en-US" smtClean="0"/>
              <a:t>数组的地址赋值给指针对象。</a:t>
            </a:r>
          </a:p>
          <a:p>
            <a:pPr eaLnBrk="1" hangingPunct="1"/>
            <a:r>
              <a:rPr lang="zh-CN" altLang="zh-CN" smtClean="0"/>
              <a:t>指针引用数组元素的方法</a:t>
            </a:r>
          </a:p>
          <a:p>
            <a:pPr lvl="1" eaLnBrk="1" hangingPunct="1"/>
            <a:r>
              <a:rPr lang="zh-CN" altLang="en-US" smtClean="0"/>
              <a:t>*(</a:t>
            </a:r>
            <a:r>
              <a:rPr lang="en-US" altLang="zh-CN" smtClean="0"/>
              <a:t>pointer + n)</a:t>
            </a:r>
          </a:p>
          <a:p>
            <a:pPr lvl="1" eaLnBrk="1" hangingPunct="1"/>
            <a:r>
              <a:rPr lang="en-US" altLang="zh-CN" smtClean="0"/>
              <a:t>pointer[n]</a:t>
            </a:r>
            <a:endParaRPr lang="zh-CN" altLang="en-US" smtClean="0"/>
          </a:p>
        </p:txBody>
      </p:sp>
    </p:spTree>
    <p:extLst>
      <p:ext uri="{BB962C8B-B14F-4D97-AF65-F5344CB8AC3E}">
        <p14:creationId xmlns:p14="http://schemas.microsoft.com/office/powerpoint/2010/main" val="27807872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29023D3-A095-4F3C-91D8-576716986DE8}" type="slidenum">
              <a:rPr kumimoji="0" lang="zh-CN" altLang="en-US" sz="1400"/>
              <a:pPr eaLnBrk="1" hangingPunct="1"/>
              <a:t>93</a:t>
            </a:fld>
            <a:endParaRPr kumimoji="0" lang="en-US" altLang="zh-CN" sz="1400"/>
          </a:p>
        </p:txBody>
      </p:sp>
      <p:sp>
        <p:nvSpPr>
          <p:cNvPr id="90114"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对象数组</a:t>
            </a:r>
          </a:p>
        </p:txBody>
      </p:sp>
      <p:sp>
        <p:nvSpPr>
          <p:cNvPr id="98308" name="Rectangle 3"/>
          <p:cNvSpPr>
            <a:spLocks noGrp="1" noChangeArrowheads="1"/>
          </p:cNvSpPr>
          <p:nvPr>
            <p:ph type="body" idx="1"/>
          </p:nvPr>
        </p:nvSpPr>
        <p:spPr/>
        <p:txBody>
          <a:bodyPr/>
          <a:lstStyle/>
          <a:p>
            <a:pPr eaLnBrk="1" hangingPunct="1"/>
            <a:r>
              <a:rPr lang="zh-CN" altLang="en-US" dirty="0" smtClean="0"/>
              <a:t>没有为数组指定显式初始值时，</a:t>
            </a:r>
            <a:r>
              <a:rPr lang="zh-CN" altLang="en-US" dirty="0" smtClean="0">
                <a:solidFill>
                  <a:srgbClr val="FF0000"/>
                </a:solidFill>
              </a:rPr>
              <a:t>数组元素使用缺省值初始化</a:t>
            </a:r>
            <a:r>
              <a:rPr lang="zh-CN" altLang="en-US" dirty="0" smtClean="0"/>
              <a:t>，当定义对象数组时，类中必须定义一个缺省的构造函数。</a:t>
            </a:r>
          </a:p>
          <a:p>
            <a:pPr eaLnBrk="1" hangingPunct="1"/>
            <a:endParaRPr lang="zh-CN" altLang="en-US" dirty="0" smtClean="0"/>
          </a:p>
        </p:txBody>
      </p:sp>
      <p:graphicFrame>
        <p:nvGraphicFramePr>
          <p:cNvPr id="98309" name="Object 4"/>
          <p:cNvGraphicFramePr>
            <a:graphicFrameLocks noChangeAspect="1"/>
          </p:cNvGraphicFramePr>
          <p:nvPr>
            <p:extLst>
              <p:ext uri="{D42A27DB-BD31-4B8C-83A1-F6EECF244321}">
                <p14:modId xmlns:p14="http://schemas.microsoft.com/office/powerpoint/2010/main" val="3178379591"/>
              </p:ext>
            </p:extLst>
          </p:nvPr>
        </p:nvGraphicFramePr>
        <p:xfrm>
          <a:off x="1043608" y="3356992"/>
          <a:ext cx="4752528" cy="3240360"/>
        </p:xfrm>
        <a:graphic>
          <a:graphicData uri="http://schemas.openxmlformats.org/presentationml/2006/ole">
            <mc:AlternateContent xmlns:mc="http://schemas.openxmlformats.org/markup-compatibility/2006">
              <mc:Choice xmlns:v="urn:schemas-microsoft-com:vml" Requires="v">
                <p:oleObj spid="_x0000_s31767" name="Document" r:id="rId3" imgW="6076658" imgH="6102200" progId="Word.Document.8">
                  <p:embed/>
                </p:oleObj>
              </mc:Choice>
              <mc:Fallback>
                <p:oleObj name="Document" r:id="rId3" imgW="6076658" imgH="6102200" progId="Word.Document.8">
                  <p:embed/>
                  <p:pic>
                    <p:nvPicPr>
                      <p:cNvPr id="0" name=""/>
                      <p:cNvPicPr>
                        <a:picLocks noChangeAspect="1" noChangeArrowheads="1"/>
                      </p:cNvPicPr>
                      <p:nvPr/>
                    </p:nvPicPr>
                    <p:blipFill>
                      <a:blip r:embed="rId4"/>
                      <a:srcRect/>
                      <a:stretch>
                        <a:fillRect/>
                      </a:stretch>
                    </p:blipFill>
                    <p:spPr bwMode="auto">
                      <a:xfrm>
                        <a:off x="1043608" y="3356992"/>
                        <a:ext cx="4752528" cy="324036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2567730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7091A65-3955-452E-83E8-64DE428416AC}" type="slidenum">
              <a:rPr kumimoji="0" lang="zh-CN" altLang="en-US" sz="1400"/>
              <a:pPr eaLnBrk="1" hangingPunct="1"/>
              <a:t>94</a:t>
            </a:fld>
            <a:endParaRPr kumimoji="0" lang="en-US" altLang="zh-CN" sz="1400"/>
          </a:p>
        </p:txBody>
      </p:sp>
      <p:sp>
        <p:nvSpPr>
          <p:cNvPr id="91138"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举例</a:t>
            </a:r>
          </a:p>
        </p:txBody>
      </p:sp>
      <p:graphicFrame>
        <p:nvGraphicFramePr>
          <p:cNvPr id="99332" name="Object 3"/>
          <p:cNvGraphicFramePr>
            <a:graphicFrameLocks noChangeAspect="1"/>
          </p:cNvGraphicFramePr>
          <p:nvPr>
            <p:extLst>
              <p:ext uri="{D42A27DB-BD31-4B8C-83A1-F6EECF244321}">
                <p14:modId xmlns:p14="http://schemas.microsoft.com/office/powerpoint/2010/main" val="130398145"/>
              </p:ext>
            </p:extLst>
          </p:nvPr>
        </p:nvGraphicFramePr>
        <p:xfrm>
          <a:off x="1219200" y="1828800"/>
          <a:ext cx="6057900" cy="4057650"/>
        </p:xfrm>
        <a:graphic>
          <a:graphicData uri="http://schemas.openxmlformats.org/presentationml/2006/ole">
            <mc:AlternateContent xmlns:mc="http://schemas.openxmlformats.org/markup-compatibility/2006">
              <mc:Choice xmlns:v="urn:schemas-microsoft-com:vml" Requires="v">
                <p:oleObj spid="_x0000_s32791" name="Document" r:id="rId4" imgW="6091348" imgH="4065629" progId="Word.Document.8">
                  <p:embed/>
                </p:oleObj>
              </mc:Choice>
              <mc:Fallback>
                <p:oleObj name="Document" r:id="rId4" imgW="6091348" imgH="4065629" progId="Word.Document.8">
                  <p:embed/>
                  <p:pic>
                    <p:nvPicPr>
                      <p:cNvPr id="0" name=""/>
                      <p:cNvPicPr>
                        <a:picLocks noChangeAspect="1" noChangeArrowheads="1"/>
                      </p:cNvPicPr>
                      <p:nvPr/>
                    </p:nvPicPr>
                    <p:blipFill>
                      <a:blip r:embed="rId5"/>
                      <a:srcRect/>
                      <a:stretch>
                        <a:fillRect/>
                      </a:stretch>
                    </p:blipFill>
                    <p:spPr bwMode="auto">
                      <a:xfrm>
                        <a:off x="1219200" y="1828800"/>
                        <a:ext cx="6057900" cy="405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789"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976" y="2714625"/>
            <a:ext cx="233362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2573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014DCF5-9F15-47EB-9638-660DA536264F}" type="slidenum">
              <a:rPr kumimoji="0" lang="zh-CN" altLang="en-US" sz="1400"/>
              <a:pPr eaLnBrk="1" hangingPunct="1"/>
              <a:t>95</a:t>
            </a:fld>
            <a:endParaRPr kumimoji="0" lang="en-US" altLang="zh-CN" sz="1400"/>
          </a:p>
        </p:txBody>
      </p:sp>
      <p:sp>
        <p:nvSpPr>
          <p:cNvPr id="92162" name="Rectangle 2"/>
          <p:cNvSpPr>
            <a:spLocks noGrp="1" noChangeArrowheads="1"/>
          </p:cNvSpPr>
          <p:nvPr>
            <p:ph type="title"/>
          </p:nvPr>
        </p:nvSpPr>
        <p:spPr/>
        <p:txBody>
          <a:bodyPr/>
          <a:lstStyle/>
          <a:p>
            <a:pPr eaLnBrk="1" hangingPunct="1">
              <a:defRPr/>
            </a:pPr>
            <a:r>
              <a:rPr lang="en-US" altLang="zh-CN" smtClean="0">
                <a:effectLst>
                  <a:outerShdw blurRad="38100" dist="38100" dir="2700000" algn="tl">
                    <a:srgbClr val="FFFFFF"/>
                  </a:outerShdw>
                </a:effectLst>
              </a:rPr>
              <a:t>6.3</a:t>
            </a:r>
            <a:r>
              <a:rPr lang="zh-CN" altLang="en-US" smtClean="0">
                <a:effectLst>
                  <a:outerShdw blurRad="38100" dist="38100" dir="2700000" algn="tl">
                    <a:srgbClr val="FFFFFF"/>
                  </a:outerShdw>
                </a:effectLst>
              </a:rPr>
              <a:t>引用</a:t>
            </a:r>
          </a:p>
        </p:txBody>
      </p:sp>
      <p:sp>
        <p:nvSpPr>
          <p:cNvPr id="100356" name="Rectangle 3"/>
          <p:cNvSpPr>
            <a:spLocks noGrp="1" noChangeArrowheads="1"/>
          </p:cNvSpPr>
          <p:nvPr>
            <p:ph type="body" idx="1"/>
          </p:nvPr>
        </p:nvSpPr>
        <p:spPr/>
        <p:txBody>
          <a:bodyPr/>
          <a:lstStyle/>
          <a:p>
            <a:pPr eaLnBrk="1" hangingPunct="1">
              <a:lnSpc>
                <a:spcPct val="90000"/>
              </a:lnSpc>
            </a:pPr>
            <a:r>
              <a:rPr lang="zh-CN" altLang="en-US" dirty="0" smtClean="0"/>
              <a:t>是标识对象的一种机制（是对象的一个</a:t>
            </a:r>
            <a:r>
              <a:rPr lang="zh-CN" altLang="en-US" dirty="0" smtClean="0">
                <a:solidFill>
                  <a:srgbClr val="FF0000"/>
                </a:solidFill>
              </a:rPr>
              <a:t>别名</a:t>
            </a:r>
            <a:r>
              <a:rPr lang="zh-CN" altLang="en-US" dirty="0" smtClean="0"/>
              <a:t>）</a:t>
            </a:r>
          </a:p>
          <a:p>
            <a:pPr eaLnBrk="1" hangingPunct="1">
              <a:lnSpc>
                <a:spcPct val="90000"/>
              </a:lnSpc>
            </a:pPr>
            <a:r>
              <a:rPr lang="zh-CN" altLang="en-US" dirty="0" smtClean="0"/>
              <a:t>一般用作参数类型、函数返回类型。</a:t>
            </a:r>
          </a:p>
          <a:p>
            <a:pPr eaLnBrk="1" hangingPunct="1">
              <a:lnSpc>
                <a:spcPct val="90000"/>
              </a:lnSpc>
            </a:pPr>
            <a:r>
              <a:rPr lang="zh-CN" altLang="en-US" dirty="0" smtClean="0"/>
              <a:t>一般语法如下：</a:t>
            </a:r>
          </a:p>
          <a:p>
            <a:pPr lvl="1" eaLnBrk="1" hangingPunct="1">
              <a:lnSpc>
                <a:spcPct val="90000"/>
              </a:lnSpc>
            </a:pPr>
            <a:r>
              <a:rPr lang="zh-CN" altLang="en-US" dirty="0" smtClean="0"/>
              <a:t>基本类型&amp;   标识符</a:t>
            </a:r>
          </a:p>
          <a:p>
            <a:pPr eaLnBrk="1" hangingPunct="1">
              <a:lnSpc>
                <a:spcPct val="90000"/>
              </a:lnSpc>
            </a:pPr>
            <a:r>
              <a:rPr lang="zh-CN" altLang="en-US" dirty="0" smtClean="0"/>
              <a:t>一个引用不是独立的对象，只是对另一个对象的引用。</a:t>
            </a:r>
          </a:p>
          <a:p>
            <a:pPr lvl="1" eaLnBrk="1" hangingPunct="1">
              <a:lnSpc>
                <a:spcPct val="90000"/>
              </a:lnSpc>
            </a:pPr>
            <a:r>
              <a:rPr lang="zh-CN" altLang="en-US" dirty="0" smtClean="0"/>
              <a:t>基本类型&amp;   标识符=对象；</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6836400" y="585720"/>
              <a:ext cx="1514880" cy="1200600"/>
            </p14:xfrm>
          </p:contentPart>
        </mc:Choice>
        <mc:Fallback>
          <p:pic>
            <p:nvPicPr>
              <p:cNvPr id="2" name="墨迹 1"/>
              <p:cNvPicPr/>
              <p:nvPr/>
            </p:nvPicPr>
            <p:blipFill>
              <a:blip r:embed="rId3"/>
              <a:stretch>
                <a:fillRect/>
              </a:stretch>
            </p:blipFill>
            <p:spPr>
              <a:xfrm>
                <a:off x="6827040" y="576360"/>
                <a:ext cx="1533600" cy="1219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墨迹 2"/>
              <p14:cNvContentPartPr/>
              <p14:nvPr/>
            </p14:nvContentPartPr>
            <p14:xfrm>
              <a:off x="5729400" y="3171600"/>
              <a:ext cx="2671920" cy="3315240"/>
            </p14:xfrm>
          </p:contentPart>
        </mc:Choice>
        <mc:Fallback>
          <p:pic>
            <p:nvPicPr>
              <p:cNvPr id="3" name="墨迹 2"/>
              <p:cNvPicPr/>
              <p:nvPr/>
            </p:nvPicPr>
            <p:blipFill>
              <a:blip r:embed="rId5"/>
              <a:stretch>
                <a:fillRect/>
              </a:stretch>
            </p:blipFill>
            <p:spPr>
              <a:xfrm>
                <a:off x="5720040" y="3162240"/>
                <a:ext cx="2690640" cy="3333960"/>
              </a:xfrm>
              <a:prstGeom prst="rect">
                <a:avLst/>
              </a:prstGeom>
            </p:spPr>
          </p:pic>
        </mc:Fallback>
      </mc:AlternateContent>
    </p:spTree>
    <p:extLst>
      <p:ext uri="{BB962C8B-B14F-4D97-AF65-F5344CB8AC3E}">
        <p14:creationId xmlns:p14="http://schemas.microsoft.com/office/powerpoint/2010/main" val="3080156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4C6B4F0-27FF-4394-87C9-C868E45A6A47}" type="slidenum">
              <a:rPr kumimoji="0" lang="zh-CN" altLang="en-US" sz="1400"/>
              <a:pPr eaLnBrk="1" hangingPunct="1"/>
              <a:t>96</a:t>
            </a:fld>
            <a:endParaRPr kumimoji="0" lang="en-US" altLang="zh-CN" sz="1400"/>
          </a:p>
        </p:txBody>
      </p:sp>
      <p:graphicFrame>
        <p:nvGraphicFramePr>
          <p:cNvPr id="101379" name="Object 2"/>
          <p:cNvGraphicFramePr>
            <a:graphicFrameLocks noChangeAspect="1"/>
          </p:cNvGraphicFramePr>
          <p:nvPr>
            <p:extLst>
              <p:ext uri="{D42A27DB-BD31-4B8C-83A1-F6EECF244321}">
                <p14:modId xmlns:p14="http://schemas.microsoft.com/office/powerpoint/2010/main" val="4124079971"/>
              </p:ext>
            </p:extLst>
          </p:nvPr>
        </p:nvGraphicFramePr>
        <p:xfrm>
          <a:off x="1143000" y="381000"/>
          <a:ext cx="7543800" cy="6096000"/>
        </p:xfrm>
        <a:graphic>
          <a:graphicData uri="http://schemas.openxmlformats.org/presentationml/2006/ole">
            <mc:AlternateContent xmlns:mc="http://schemas.openxmlformats.org/markup-compatibility/2006">
              <mc:Choice xmlns:v="urn:schemas-microsoft-com:vml" Requires="v">
                <p:oleObj spid="_x0000_s33814" name="Document" r:id="rId3" imgW="6093579" imgH="4065374" progId="Word.Document.8">
                  <p:embed/>
                </p:oleObj>
              </mc:Choice>
              <mc:Fallback>
                <p:oleObj name="Document" r:id="rId3" imgW="6093579" imgH="4065374" progId="Word.Document.8">
                  <p:embed/>
                  <p:pic>
                    <p:nvPicPr>
                      <p:cNvPr id="0" name=""/>
                      <p:cNvPicPr>
                        <a:picLocks noChangeAspect="1" noChangeArrowheads="1"/>
                      </p:cNvPicPr>
                      <p:nvPr/>
                    </p:nvPicPr>
                    <p:blipFill>
                      <a:blip r:embed="rId4"/>
                      <a:srcRect/>
                      <a:stretch>
                        <a:fillRect/>
                      </a:stretch>
                    </p:blipFill>
                    <p:spPr bwMode="auto">
                      <a:xfrm>
                        <a:off x="1143000" y="381000"/>
                        <a:ext cx="7543800" cy="60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3496752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A344935-ECD6-44D6-AE0E-6425FB7ED3A6}" type="slidenum">
              <a:rPr kumimoji="0" lang="zh-CN" altLang="en-US" sz="1400"/>
              <a:pPr eaLnBrk="1" hangingPunct="1"/>
              <a:t>97</a:t>
            </a:fld>
            <a:endParaRPr kumimoji="0" lang="en-US" altLang="zh-CN" sz="1400"/>
          </a:p>
        </p:txBody>
      </p:sp>
      <p:graphicFrame>
        <p:nvGraphicFramePr>
          <p:cNvPr id="102403" name="Object 2"/>
          <p:cNvGraphicFramePr>
            <a:graphicFrameLocks noChangeAspect="1"/>
          </p:cNvGraphicFramePr>
          <p:nvPr>
            <p:extLst>
              <p:ext uri="{D42A27DB-BD31-4B8C-83A1-F6EECF244321}">
                <p14:modId xmlns:p14="http://schemas.microsoft.com/office/powerpoint/2010/main" val="3896976663"/>
              </p:ext>
            </p:extLst>
          </p:nvPr>
        </p:nvGraphicFramePr>
        <p:xfrm>
          <a:off x="1069975" y="690563"/>
          <a:ext cx="7645400" cy="7967662"/>
        </p:xfrm>
        <a:graphic>
          <a:graphicData uri="http://schemas.openxmlformats.org/presentationml/2006/ole">
            <mc:AlternateContent xmlns:mc="http://schemas.openxmlformats.org/markup-compatibility/2006">
              <mc:Choice xmlns:v="urn:schemas-microsoft-com:vml" Requires="v">
                <p:oleObj spid="_x0000_s34837" name="Document" r:id="rId3" imgW="6108309" imgH="6340985" progId="Word.Document.8">
                  <p:embed/>
                </p:oleObj>
              </mc:Choice>
              <mc:Fallback>
                <p:oleObj name="Document" r:id="rId3" imgW="6108309" imgH="6340985" progId="Word.Document.8">
                  <p:embed/>
                  <p:pic>
                    <p:nvPicPr>
                      <p:cNvPr id="0" name=""/>
                      <p:cNvPicPr>
                        <a:picLocks noChangeAspect="1" noChangeArrowheads="1"/>
                      </p:cNvPicPr>
                      <p:nvPr/>
                    </p:nvPicPr>
                    <p:blipFill>
                      <a:blip r:embed="rId4"/>
                      <a:srcRect/>
                      <a:stretch>
                        <a:fillRect/>
                      </a:stretch>
                    </p:blipFill>
                    <p:spPr bwMode="auto">
                      <a:xfrm>
                        <a:off x="1069975" y="690563"/>
                        <a:ext cx="7645400" cy="796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074183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79E4DFB-29BF-4779-9E22-BF61B2BF9817}" type="slidenum">
              <a:rPr kumimoji="0" lang="zh-CN" altLang="en-US" sz="1400"/>
              <a:pPr eaLnBrk="1" hangingPunct="1"/>
              <a:t>98</a:t>
            </a:fld>
            <a:endParaRPr kumimoji="0" lang="en-US" altLang="zh-CN" sz="1400"/>
          </a:p>
        </p:txBody>
      </p:sp>
      <p:sp>
        <p:nvSpPr>
          <p:cNvPr id="96258"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栈对象与</a:t>
            </a:r>
            <a:r>
              <a:rPr lang="zh-CN" altLang="zh-CN" smtClean="0">
                <a:effectLst>
                  <a:outerShdw blurRad="38100" dist="38100" dir="2700000" algn="tl">
                    <a:srgbClr val="FFFFFF"/>
                  </a:outerShdw>
                </a:effectLst>
              </a:rPr>
              <a:t>堆对象</a:t>
            </a:r>
          </a:p>
        </p:txBody>
      </p:sp>
      <p:sp>
        <p:nvSpPr>
          <p:cNvPr id="103428" name="Rectangle 3"/>
          <p:cNvSpPr>
            <a:spLocks noGrp="1" noChangeArrowheads="1"/>
          </p:cNvSpPr>
          <p:nvPr>
            <p:ph type="body" idx="1"/>
          </p:nvPr>
        </p:nvSpPr>
        <p:spPr/>
        <p:txBody>
          <a:bodyPr/>
          <a:lstStyle/>
          <a:p>
            <a:pPr eaLnBrk="1" hangingPunct="1">
              <a:lnSpc>
                <a:spcPct val="90000"/>
              </a:lnSpc>
            </a:pPr>
            <a:r>
              <a:rPr lang="zh-CN" altLang="zh-CN" sz="2800" dirty="0" smtClean="0"/>
              <a:t>在程序运行中根据需要在</a:t>
            </a:r>
            <a:r>
              <a:rPr lang="zh-CN" altLang="zh-CN" sz="2800" dirty="0" smtClean="0">
                <a:solidFill>
                  <a:srgbClr val="FF0000"/>
                </a:solidFill>
              </a:rPr>
              <a:t>堆内存</a:t>
            </a:r>
            <a:r>
              <a:rPr lang="zh-CN" altLang="zh-CN" sz="2800" dirty="0" smtClean="0"/>
              <a:t>中创建的对象，使用完成后随时被删除。</a:t>
            </a:r>
          </a:p>
          <a:p>
            <a:pPr eaLnBrk="1" hangingPunct="1">
              <a:lnSpc>
                <a:spcPct val="90000"/>
              </a:lnSpc>
            </a:pPr>
            <a:r>
              <a:rPr lang="zh-CN" altLang="zh-CN" sz="2800" dirty="0" smtClean="0"/>
              <a:t>创建语法如下：</a:t>
            </a:r>
          </a:p>
          <a:p>
            <a:pPr lvl="1" eaLnBrk="1" hangingPunct="1">
              <a:lnSpc>
                <a:spcPct val="90000"/>
              </a:lnSpc>
            </a:pPr>
            <a:r>
              <a:rPr lang="en-US" altLang="zh-CN" sz="2400" dirty="0" smtClean="0"/>
              <a:t>T* </a:t>
            </a:r>
            <a:r>
              <a:rPr lang="en-US" altLang="zh-CN" sz="2400" dirty="0" err="1" smtClean="0"/>
              <a:t>ptr</a:t>
            </a:r>
            <a:r>
              <a:rPr lang="en-US" altLang="zh-CN" sz="2400" dirty="0" smtClean="0"/>
              <a:t>=new T(</a:t>
            </a:r>
            <a:r>
              <a:rPr lang="zh-CN" altLang="zh-CN" sz="2400" dirty="0" smtClean="0"/>
              <a:t>初始值列表);</a:t>
            </a:r>
          </a:p>
          <a:p>
            <a:pPr eaLnBrk="1" hangingPunct="1">
              <a:lnSpc>
                <a:spcPct val="90000"/>
              </a:lnSpc>
            </a:pPr>
            <a:r>
              <a:rPr lang="zh-CN" altLang="zh-CN" sz="2800" dirty="0" smtClean="0"/>
              <a:t>删除语法如下：</a:t>
            </a:r>
          </a:p>
          <a:p>
            <a:pPr lvl="1" eaLnBrk="1" hangingPunct="1">
              <a:lnSpc>
                <a:spcPct val="90000"/>
              </a:lnSpc>
            </a:pPr>
            <a:r>
              <a:rPr lang="en-US" altLang="zh-CN" sz="2400" dirty="0" smtClean="0"/>
              <a:t>delete </a:t>
            </a:r>
            <a:r>
              <a:rPr lang="en-US" altLang="zh-CN" sz="2400" dirty="0" err="1" smtClean="0"/>
              <a:t>ptr</a:t>
            </a:r>
            <a:r>
              <a:rPr lang="en-US" altLang="zh-CN" sz="2400" dirty="0" smtClean="0"/>
              <a:t>;</a:t>
            </a:r>
          </a:p>
          <a:p>
            <a:pPr eaLnBrk="1" hangingPunct="1">
              <a:lnSpc>
                <a:spcPct val="90000"/>
              </a:lnSpc>
            </a:pPr>
            <a:r>
              <a:rPr lang="zh-CN" altLang="zh-CN" sz="2800" dirty="0" smtClean="0"/>
              <a:t>数组对象的创建</a:t>
            </a:r>
          </a:p>
          <a:p>
            <a:pPr lvl="1" eaLnBrk="1" hangingPunct="1">
              <a:lnSpc>
                <a:spcPct val="90000"/>
              </a:lnSpc>
            </a:pPr>
            <a:r>
              <a:rPr lang="en-US" altLang="zh-CN" sz="2400" dirty="0" err="1" smtClean="0"/>
              <a:t>int</a:t>
            </a:r>
            <a:r>
              <a:rPr lang="en-US" altLang="zh-CN" sz="2400" dirty="0" smtClean="0"/>
              <a:t>* </a:t>
            </a:r>
            <a:r>
              <a:rPr lang="en-US" altLang="zh-CN" sz="2400" dirty="0" err="1" smtClean="0"/>
              <a:t>ptr</a:t>
            </a:r>
            <a:r>
              <a:rPr lang="en-US" altLang="zh-CN" sz="2400" dirty="0" smtClean="0"/>
              <a:t>=new </a:t>
            </a:r>
            <a:r>
              <a:rPr lang="en-US" altLang="zh-CN" sz="2400" dirty="0" err="1" smtClean="0"/>
              <a:t>int</a:t>
            </a:r>
            <a:r>
              <a:rPr lang="en-US" altLang="zh-CN" sz="2400" dirty="0" smtClean="0"/>
              <a:t>[10];</a:t>
            </a:r>
          </a:p>
          <a:p>
            <a:pPr eaLnBrk="1" hangingPunct="1">
              <a:lnSpc>
                <a:spcPct val="90000"/>
              </a:lnSpc>
            </a:pPr>
            <a:r>
              <a:rPr lang="zh-CN" altLang="zh-CN" sz="2800" dirty="0" smtClean="0"/>
              <a:t>数组对象的删除  </a:t>
            </a:r>
            <a:r>
              <a:rPr lang="en-US" altLang="zh-CN" sz="2800" dirty="0" smtClean="0"/>
              <a:t>delete[] </a:t>
            </a:r>
            <a:r>
              <a:rPr lang="en-US" altLang="zh-CN" sz="2800" dirty="0" err="1" smtClean="0"/>
              <a:t>ptr</a:t>
            </a:r>
            <a:r>
              <a:rPr lang="en-US" altLang="zh-CN" sz="2800" dirty="0" smtClean="0"/>
              <a:t>;</a:t>
            </a:r>
          </a:p>
        </p:txBody>
      </p:sp>
    </p:spTree>
    <p:extLst>
      <p:ext uri="{BB962C8B-B14F-4D97-AF65-F5344CB8AC3E}">
        <p14:creationId xmlns:p14="http://schemas.microsoft.com/office/powerpoint/2010/main" val="26723254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EC8A51E-D185-4AE0-845E-D1A10FD434D4}" type="slidenum">
              <a:rPr kumimoji="0" lang="zh-CN" altLang="en-US" sz="1400"/>
              <a:pPr eaLnBrk="1" hangingPunct="1"/>
              <a:t>99</a:t>
            </a:fld>
            <a:endParaRPr kumimoji="0" lang="en-US" altLang="zh-CN" sz="1400"/>
          </a:p>
        </p:txBody>
      </p:sp>
      <p:graphicFrame>
        <p:nvGraphicFramePr>
          <p:cNvPr id="104451" name="Object 2"/>
          <p:cNvGraphicFramePr>
            <a:graphicFrameLocks noChangeAspect="1"/>
          </p:cNvGraphicFramePr>
          <p:nvPr>
            <p:extLst>
              <p:ext uri="{D42A27DB-BD31-4B8C-83A1-F6EECF244321}">
                <p14:modId xmlns:p14="http://schemas.microsoft.com/office/powerpoint/2010/main" val="849539918"/>
              </p:ext>
            </p:extLst>
          </p:nvPr>
        </p:nvGraphicFramePr>
        <p:xfrm>
          <a:off x="827584" y="-34397"/>
          <a:ext cx="7645400" cy="6487733"/>
        </p:xfrm>
        <a:graphic>
          <a:graphicData uri="http://schemas.openxmlformats.org/presentationml/2006/ole">
            <mc:AlternateContent xmlns:mc="http://schemas.openxmlformats.org/markup-compatibility/2006">
              <mc:Choice xmlns:v="urn:schemas-microsoft-com:vml" Requires="v">
                <p:oleObj spid="_x0000_s35862" name="Document" r:id="rId3" imgW="6108309" imgH="7131224" progId="Word.Document.8">
                  <p:embed/>
                </p:oleObj>
              </mc:Choice>
              <mc:Fallback>
                <p:oleObj name="Document" r:id="rId3" imgW="6108309" imgH="7131224" progId="Word.Document.8">
                  <p:embed/>
                  <p:pic>
                    <p:nvPicPr>
                      <p:cNvPr id="0" name=""/>
                      <p:cNvPicPr>
                        <a:picLocks noChangeAspect="1" noChangeArrowheads="1"/>
                      </p:cNvPicPr>
                      <p:nvPr/>
                    </p:nvPicPr>
                    <p:blipFill>
                      <a:blip r:embed="rId4"/>
                      <a:srcRect/>
                      <a:stretch>
                        <a:fillRect/>
                      </a:stretch>
                    </p:blipFill>
                    <p:spPr bwMode="auto">
                      <a:xfrm>
                        <a:off x="827584" y="-34397"/>
                        <a:ext cx="7645400" cy="648773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577324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4481</Words>
  <Application>Microsoft Office PowerPoint</Application>
  <PresentationFormat>全屏显示(4:3)</PresentationFormat>
  <Paragraphs>716</Paragraphs>
  <Slides>149</Slides>
  <Notes>13</Notes>
  <HiddenSlides>0</HiddenSlides>
  <MMClips>0</MMClips>
  <ScaleCrop>false</ScaleCrop>
  <HeadingPairs>
    <vt:vector size="6" baseType="variant">
      <vt:variant>
        <vt:lpstr>主题</vt:lpstr>
      </vt:variant>
      <vt:variant>
        <vt:i4>1</vt:i4>
      </vt:variant>
      <vt:variant>
        <vt:lpstr>嵌入 OLE 服务器</vt:lpstr>
      </vt:variant>
      <vt:variant>
        <vt:i4>7</vt:i4>
      </vt:variant>
      <vt:variant>
        <vt:lpstr>幻灯片标题</vt:lpstr>
      </vt:variant>
      <vt:variant>
        <vt:i4>149</vt:i4>
      </vt:variant>
    </vt:vector>
  </HeadingPairs>
  <TitlesOfParts>
    <vt:vector size="157" baseType="lpstr">
      <vt:lpstr>Office 主题​​</vt:lpstr>
      <vt:lpstr>位图图像</vt:lpstr>
      <vt:lpstr>Document</vt:lpstr>
      <vt:lpstr>工作表</vt:lpstr>
      <vt:lpstr>写字板文档</vt:lpstr>
      <vt:lpstr>文档</vt:lpstr>
      <vt:lpstr>Picture2</vt:lpstr>
      <vt:lpstr>Microsoft Word 97 - 2003 文档</vt:lpstr>
      <vt:lpstr>面向对象编程技术 编号：2020430050 时间：周三，5、6            周五，1、2 地点：研304 周次：3~14周</vt:lpstr>
      <vt:lpstr>PowerPoint 演示文稿</vt:lpstr>
      <vt:lpstr>主要内容</vt:lpstr>
      <vt:lpstr>第一部分 面向对象技术</vt:lpstr>
      <vt:lpstr>第二部分 C++语法概要</vt:lpstr>
      <vt:lpstr>第三部分 MFC框架基础</vt:lpstr>
      <vt:lpstr>第四部分 MFC文档视图结构</vt:lpstr>
      <vt:lpstr>第五部分 MFC程序设计的其他方面</vt:lpstr>
      <vt:lpstr>主要参考书</vt:lpstr>
      <vt:lpstr>主要网络资源</vt:lpstr>
      <vt:lpstr>第一部分 面向对象技术</vt:lpstr>
      <vt:lpstr>面向过程思想</vt:lpstr>
      <vt:lpstr>面向对象思想</vt:lpstr>
      <vt:lpstr>面向对象的基本概念</vt:lpstr>
      <vt:lpstr>对象</vt:lpstr>
      <vt:lpstr>消息（Message）</vt:lpstr>
      <vt:lpstr>类</vt:lpstr>
      <vt:lpstr>PowerPoint 演示文稿</vt:lpstr>
      <vt:lpstr>继承 (Inheritance)</vt:lpstr>
      <vt:lpstr>面向对象方法学</vt:lpstr>
      <vt:lpstr>面向对象技术回顾</vt:lpstr>
      <vt:lpstr>UML的产生</vt:lpstr>
      <vt:lpstr>PowerPoint 演示文稿</vt:lpstr>
      <vt:lpstr>PowerPoint 演示文稿</vt:lpstr>
      <vt:lpstr>PowerPoint 演示文稿</vt:lpstr>
      <vt:lpstr>为什么使用面向对象开发</vt:lpstr>
      <vt:lpstr>PowerPoint 演示文稿</vt:lpstr>
      <vt:lpstr>第二部分 C++语法概要</vt:lpstr>
      <vt:lpstr>1.1 C++的起源和特点</vt:lpstr>
      <vt:lpstr>1.2 程序的编译过程</vt:lpstr>
      <vt:lpstr>1.3 C++的词法记号</vt:lpstr>
      <vt:lpstr>1.4 C++程序的结构</vt:lpstr>
      <vt:lpstr>PowerPoint 演示文稿</vt:lpstr>
      <vt:lpstr>1.5C++的基本数据类型</vt:lpstr>
      <vt:lpstr>1.6常量</vt:lpstr>
      <vt:lpstr>1.7对象声明</vt:lpstr>
      <vt:lpstr>1.8枚举类型</vt:lpstr>
      <vt:lpstr>1.9表达式</vt:lpstr>
      <vt:lpstr>1.10表达式中的类型强制</vt:lpstr>
      <vt:lpstr>第二章 C++程序的基本控制结构</vt:lpstr>
      <vt:lpstr>2.1 选择结构</vt:lpstr>
      <vt:lpstr>2.2循环结构</vt:lpstr>
      <vt:lpstr>嵌套循环</vt:lpstr>
      <vt:lpstr>2.3辅助控制语句</vt:lpstr>
      <vt:lpstr>第三章 函数</vt:lpstr>
      <vt:lpstr>3.1 函数的基本概念</vt:lpstr>
      <vt:lpstr>3.2 参数的传递</vt:lpstr>
      <vt:lpstr>3.3 重载</vt:lpstr>
      <vt:lpstr>3.4 带缺省参数值的函数</vt:lpstr>
      <vt:lpstr>第四章 类和对象</vt:lpstr>
      <vt:lpstr>PowerPoint 演示文稿</vt:lpstr>
      <vt:lpstr>PowerPoint 演示文稿</vt:lpstr>
      <vt:lpstr>举例</vt:lpstr>
      <vt:lpstr>4.2类的实例化--对象的实现</vt:lpstr>
      <vt:lpstr>4.2类的实例化--对象的实现</vt:lpstr>
      <vt:lpstr>举例</vt:lpstr>
      <vt:lpstr>4.3构造函数和析构函数</vt:lpstr>
      <vt:lpstr>4.3构造函数和析构函数</vt:lpstr>
      <vt:lpstr>4.3构造函数和析构函数</vt:lpstr>
      <vt:lpstr>4.3构造函数和析构函数</vt:lpstr>
      <vt:lpstr>4.4  成员函数的内联实现</vt:lpstr>
      <vt:lpstr>4.4成员函数的内联实现</vt:lpstr>
      <vt:lpstr>4.5带缺省参数值的成员函数和成员函数重载</vt:lpstr>
      <vt:lpstr>4.5带缺省参数值的成员函数和成员函数重载</vt:lpstr>
      <vt:lpstr>4.5带缺省参数值的成员函数和成员函数重载</vt:lpstr>
      <vt:lpstr>第五章 作用域、生存期和可见性</vt:lpstr>
      <vt:lpstr>5.1作用域及可见性</vt:lpstr>
      <vt:lpstr>函数原型作用域</vt:lpstr>
      <vt:lpstr>块作用域</vt:lpstr>
      <vt:lpstr>块作用域</vt:lpstr>
      <vt:lpstr>PowerPoint 演示文稿</vt:lpstr>
      <vt:lpstr>文件作用域</vt:lpstr>
      <vt:lpstr>可见性</vt:lpstr>
      <vt:lpstr>可见性举例</vt:lpstr>
      <vt:lpstr>5.2对象的生存期</vt:lpstr>
      <vt:lpstr>对象的生存期举例</vt:lpstr>
      <vt:lpstr>5.3静态成员函数和静态数据成员</vt:lpstr>
      <vt:lpstr>数据共享的方法</vt:lpstr>
      <vt:lpstr>举例</vt:lpstr>
      <vt:lpstr>举例</vt:lpstr>
      <vt:lpstr>举例</vt:lpstr>
      <vt:lpstr>举例</vt:lpstr>
      <vt:lpstr>举例</vt:lpstr>
      <vt:lpstr>第六章 对象与指针</vt:lpstr>
      <vt:lpstr>6.1指针</vt:lpstr>
      <vt:lpstr>为指针对象引入的两种操作</vt:lpstr>
      <vt:lpstr>PowerPoint 演示文稿</vt:lpstr>
      <vt:lpstr>PowerPoint 演示文稿</vt:lpstr>
      <vt:lpstr>PowerPoint 演示文稿</vt:lpstr>
      <vt:lpstr>PowerPoint 演示文稿</vt:lpstr>
      <vt:lpstr>6.2数组和指针</vt:lpstr>
      <vt:lpstr>数组和指针</vt:lpstr>
      <vt:lpstr>对象数组</vt:lpstr>
      <vt:lpstr>举例</vt:lpstr>
      <vt:lpstr>6.3引用</vt:lpstr>
      <vt:lpstr>PowerPoint 演示文稿</vt:lpstr>
      <vt:lpstr>PowerPoint 演示文稿</vt:lpstr>
      <vt:lpstr>栈对象与堆对象</vt:lpstr>
      <vt:lpstr>PowerPoint 演示文稿</vt:lpstr>
      <vt:lpstr>PowerPoint 演示文稿</vt:lpstr>
      <vt:lpstr>PowerPoint 演示文稿</vt:lpstr>
      <vt:lpstr>6.4指针数组</vt:lpstr>
      <vt:lpstr>多维数组与指针</vt:lpstr>
      <vt:lpstr>6.5this指针</vt:lpstr>
      <vt:lpstr>6.6具有子对象的类类型</vt:lpstr>
      <vt:lpstr>PowerPoint 演示文稿</vt:lpstr>
      <vt:lpstr>PowerPoint 演示文稿</vt:lpstr>
      <vt:lpstr>PowerPoint 演示文稿</vt:lpstr>
      <vt:lpstr>第七章 操作符重载</vt:lpstr>
      <vt:lpstr>7.1重载为类的成员函数</vt:lpstr>
      <vt:lpstr>重载为类的成员函数</vt:lpstr>
      <vt:lpstr>重载为类的成员函数</vt:lpstr>
      <vt:lpstr>重载为类的成员函数</vt:lpstr>
      <vt:lpstr>7.2重载为类的友元函数</vt:lpstr>
      <vt:lpstr>重载为类的友元函数</vt:lpstr>
      <vt:lpstr>重载为类的友元函数</vt:lpstr>
      <vt:lpstr>重载为类的友元函数</vt:lpstr>
      <vt:lpstr>7.3两种方法的比较</vt:lpstr>
      <vt:lpstr>两种方法的比较</vt:lpstr>
      <vt:lpstr>第八章 继承与多态性 </vt:lpstr>
      <vt:lpstr>PowerPoint 演示文稿</vt:lpstr>
      <vt:lpstr>8.1继承</vt:lpstr>
      <vt:lpstr>访问控制</vt:lpstr>
      <vt:lpstr>PowerPoint 演示文稿</vt:lpstr>
      <vt:lpstr>公有继承</vt:lpstr>
      <vt:lpstr>私有继承</vt:lpstr>
      <vt:lpstr>在派生类中访问基类成员</vt:lpstr>
      <vt:lpstr>保护的成员</vt:lpstr>
      <vt:lpstr>多继承</vt:lpstr>
      <vt:lpstr>8.2构造函数和析构函数</vt:lpstr>
      <vt:lpstr>构造函数和析构函数</vt:lpstr>
      <vt:lpstr>构造函数和析构函数</vt:lpstr>
      <vt:lpstr>构造函数和析构函数</vt:lpstr>
      <vt:lpstr>构造函数和析构函数</vt:lpstr>
      <vt:lpstr>8.3二义性</vt:lpstr>
      <vt:lpstr>二义性</vt:lpstr>
      <vt:lpstr>二义性</vt:lpstr>
      <vt:lpstr>二义性</vt:lpstr>
      <vt:lpstr>二义性</vt:lpstr>
      <vt:lpstr>虚基类</vt:lpstr>
      <vt:lpstr>派生类的赋值和初始化</vt:lpstr>
      <vt:lpstr>8.4 虚函数与多态性</vt:lpstr>
      <vt:lpstr>动态绑定与虚函数</vt:lpstr>
      <vt:lpstr>动态绑定与虚函数</vt:lpstr>
      <vt:lpstr>动态绑定与虚函数</vt:lpstr>
      <vt:lpstr>动态绑定与虚函数</vt:lpstr>
      <vt:lpstr>动态绑定与虚函数</vt:lpstr>
      <vt:lpstr>纯虚函数与抽象类</vt:lpstr>
      <vt:lpstr>纯虚函数与抽象类</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面向对象编程技术 编号：2020430050 时间：周三，5、6            周五，1、2 地点：研304 周次：3~14周</dc:title>
  <dc:creator>user</dc:creator>
  <cp:lastModifiedBy>微软用户</cp:lastModifiedBy>
  <cp:revision>26</cp:revision>
  <dcterms:created xsi:type="dcterms:W3CDTF">2014-09-17T02:18:10Z</dcterms:created>
  <dcterms:modified xsi:type="dcterms:W3CDTF">2014-12-15T08:43:36Z</dcterms:modified>
</cp:coreProperties>
</file>