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2.xml" ContentType="application/vnd.openxmlformats-officedocument.presentationml.notesSlide+xml"/>
  <Override PartName="/ppt/ink/ink60.xml" ContentType="application/inkml+xml"/>
  <Override PartName="/ppt/notesSlides/notesSlide3.xml" ContentType="application/vnd.openxmlformats-officedocument.presentationml.notesSlide+xml"/>
  <Override PartName="/ppt/ink/ink61.xml" ContentType="application/inkml+xml"/>
  <Override PartName="/ppt/notesSlides/notesSlide4.xml" ContentType="application/vnd.openxmlformats-officedocument.presentationml.notesSlide+xml"/>
  <Override PartName="/ppt/ink/ink62.xml" ContentType="application/inkml+xml"/>
  <Override PartName="/ppt/notesSlides/notesSlide5.xml" ContentType="application/vnd.openxmlformats-officedocument.presentationml.notesSlide+xml"/>
  <Override PartName="/ppt/ink/ink63.xml" ContentType="application/inkml+xml"/>
  <Override PartName="/ppt/notesSlides/notesSlide6.xml" ContentType="application/vnd.openxmlformats-officedocument.presentationml.notesSlide+xml"/>
  <Override PartName="/ppt/ink/ink6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7"/>
  </p:notesMasterIdLst>
  <p:sldIdLst>
    <p:sldId id="383" r:id="rId2"/>
    <p:sldId id="942" r:id="rId3"/>
    <p:sldId id="941" r:id="rId4"/>
    <p:sldId id="945" r:id="rId5"/>
    <p:sldId id="946" r:id="rId6"/>
    <p:sldId id="947" r:id="rId7"/>
    <p:sldId id="948" r:id="rId8"/>
    <p:sldId id="384" r:id="rId9"/>
    <p:sldId id="386" r:id="rId10"/>
    <p:sldId id="387" r:id="rId11"/>
    <p:sldId id="388" r:id="rId12"/>
    <p:sldId id="389" r:id="rId13"/>
    <p:sldId id="390" r:id="rId14"/>
    <p:sldId id="392" r:id="rId15"/>
    <p:sldId id="391" r:id="rId16"/>
    <p:sldId id="958" r:id="rId17"/>
    <p:sldId id="959" r:id="rId18"/>
    <p:sldId id="1000" r:id="rId19"/>
    <p:sldId id="949" r:id="rId20"/>
    <p:sldId id="393" r:id="rId21"/>
    <p:sldId id="950" r:id="rId22"/>
    <p:sldId id="951" r:id="rId23"/>
    <p:sldId id="952" r:id="rId24"/>
    <p:sldId id="953" r:id="rId25"/>
    <p:sldId id="954" r:id="rId26"/>
    <p:sldId id="955" r:id="rId27"/>
    <p:sldId id="455" r:id="rId28"/>
    <p:sldId id="456" r:id="rId29"/>
    <p:sldId id="396" r:id="rId30"/>
    <p:sldId id="457" r:id="rId31"/>
    <p:sldId id="397" r:id="rId32"/>
    <p:sldId id="458" r:id="rId33"/>
    <p:sldId id="399" r:id="rId34"/>
    <p:sldId id="459" r:id="rId35"/>
    <p:sldId id="400" r:id="rId36"/>
    <p:sldId id="401" r:id="rId37"/>
    <p:sldId id="402" r:id="rId38"/>
    <p:sldId id="460" r:id="rId39"/>
    <p:sldId id="403" r:id="rId40"/>
    <p:sldId id="404" r:id="rId41"/>
    <p:sldId id="407" r:id="rId42"/>
    <p:sldId id="461" r:id="rId43"/>
    <p:sldId id="408" r:id="rId44"/>
    <p:sldId id="409" r:id="rId45"/>
    <p:sldId id="462" r:id="rId46"/>
    <p:sldId id="410" r:id="rId47"/>
    <p:sldId id="463" r:id="rId48"/>
    <p:sldId id="411" r:id="rId49"/>
    <p:sldId id="412" r:id="rId50"/>
    <p:sldId id="413" r:id="rId51"/>
    <p:sldId id="414" r:id="rId52"/>
    <p:sldId id="415" r:id="rId53"/>
    <p:sldId id="416" r:id="rId54"/>
    <p:sldId id="417" r:id="rId55"/>
    <p:sldId id="418" r:id="rId56"/>
    <p:sldId id="464" r:id="rId57"/>
    <p:sldId id="465" r:id="rId58"/>
    <p:sldId id="420" r:id="rId59"/>
    <p:sldId id="421" r:id="rId60"/>
    <p:sldId id="423" r:id="rId61"/>
    <p:sldId id="424" r:id="rId62"/>
    <p:sldId id="488" r:id="rId63"/>
    <p:sldId id="489" r:id="rId64"/>
    <p:sldId id="490" r:id="rId65"/>
    <p:sldId id="491" r:id="rId66"/>
    <p:sldId id="492" r:id="rId67"/>
    <p:sldId id="425" r:id="rId68"/>
    <p:sldId id="493" r:id="rId69"/>
    <p:sldId id="426" r:id="rId70"/>
    <p:sldId id="427" r:id="rId71"/>
    <p:sldId id="428" r:id="rId72"/>
    <p:sldId id="494" r:id="rId73"/>
    <p:sldId id="429" r:id="rId74"/>
    <p:sldId id="496" r:id="rId75"/>
    <p:sldId id="497" r:id="rId76"/>
    <p:sldId id="495" r:id="rId77"/>
    <p:sldId id="430" r:id="rId78"/>
    <p:sldId id="498" r:id="rId79"/>
    <p:sldId id="431" r:id="rId80"/>
    <p:sldId id="432" r:id="rId81"/>
    <p:sldId id="499" r:id="rId82"/>
    <p:sldId id="500" r:id="rId83"/>
    <p:sldId id="501" r:id="rId84"/>
    <p:sldId id="502" r:id="rId85"/>
    <p:sldId id="504" r:id="rId86"/>
    <p:sldId id="505" r:id="rId87"/>
    <p:sldId id="506" r:id="rId88"/>
    <p:sldId id="507" r:id="rId89"/>
    <p:sldId id="508" r:id="rId90"/>
    <p:sldId id="509" r:id="rId91"/>
    <p:sldId id="503" r:id="rId92"/>
    <p:sldId id="451" r:id="rId93"/>
    <p:sldId id="435" r:id="rId94"/>
    <p:sldId id="510" r:id="rId95"/>
    <p:sldId id="436" r:id="rId96"/>
    <p:sldId id="437" r:id="rId97"/>
    <p:sldId id="438" r:id="rId98"/>
    <p:sldId id="439" r:id="rId99"/>
    <p:sldId id="440" r:id="rId100"/>
    <p:sldId id="511" r:id="rId101"/>
    <p:sldId id="512" r:id="rId102"/>
    <p:sldId id="513" r:id="rId103"/>
    <p:sldId id="441" r:id="rId104"/>
    <p:sldId id="514" r:id="rId105"/>
    <p:sldId id="442" r:id="rId106"/>
    <p:sldId id="515" r:id="rId107"/>
    <p:sldId id="443" r:id="rId108"/>
    <p:sldId id="516" r:id="rId109"/>
    <p:sldId id="444" r:id="rId110"/>
    <p:sldId id="517" r:id="rId111"/>
    <p:sldId id="960" r:id="rId112"/>
    <p:sldId id="961" r:id="rId113"/>
    <p:sldId id="962" r:id="rId114"/>
    <p:sldId id="963" r:id="rId115"/>
    <p:sldId id="988" r:id="rId116"/>
    <p:sldId id="989" r:id="rId117"/>
    <p:sldId id="990" r:id="rId118"/>
    <p:sldId id="991" r:id="rId119"/>
    <p:sldId id="966" r:id="rId120"/>
    <p:sldId id="967" r:id="rId121"/>
    <p:sldId id="968" r:id="rId122"/>
    <p:sldId id="969" r:id="rId123"/>
    <p:sldId id="970" r:id="rId124"/>
    <p:sldId id="971" r:id="rId125"/>
    <p:sldId id="972" r:id="rId126"/>
    <p:sldId id="973" r:id="rId127"/>
    <p:sldId id="974" r:id="rId128"/>
    <p:sldId id="975" r:id="rId129"/>
    <p:sldId id="976" r:id="rId130"/>
    <p:sldId id="977" r:id="rId131"/>
    <p:sldId id="978" r:id="rId132"/>
    <p:sldId id="979" r:id="rId133"/>
    <p:sldId id="980" r:id="rId134"/>
    <p:sldId id="981" r:id="rId135"/>
    <p:sldId id="985" r:id="rId136"/>
    <p:sldId id="986" r:id="rId137"/>
    <p:sldId id="987" r:id="rId138"/>
    <p:sldId id="466" r:id="rId139"/>
    <p:sldId id="1001" r:id="rId140"/>
    <p:sldId id="1002" r:id="rId141"/>
    <p:sldId id="1003" r:id="rId142"/>
    <p:sldId id="1004" r:id="rId143"/>
    <p:sldId id="1005" r:id="rId144"/>
    <p:sldId id="528" r:id="rId145"/>
    <p:sldId id="529" r:id="rId146"/>
    <p:sldId id="530" r:id="rId147"/>
    <p:sldId id="531" r:id="rId148"/>
    <p:sldId id="532" r:id="rId149"/>
    <p:sldId id="533" r:id="rId150"/>
    <p:sldId id="534" r:id="rId151"/>
    <p:sldId id="535" r:id="rId152"/>
    <p:sldId id="994" r:id="rId153"/>
    <p:sldId id="995" r:id="rId154"/>
    <p:sldId id="996" r:id="rId155"/>
    <p:sldId id="992" r:id="rId156"/>
    <p:sldId id="993" r:id="rId157"/>
    <p:sldId id="468" r:id="rId158"/>
    <p:sldId id="473" r:id="rId159"/>
    <p:sldId id="472" r:id="rId160"/>
    <p:sldId id="997" r:id="rId161"/>
    <p:sldId id="998" r:id="rId162"/>
    <p:sldId id="999" r:id="rId163"/>
    <p:sldId id="474" r:id="rId164"/>
    <p:sldId id="484" r:id="rId165"/>
    <p:sldId id="485" r:id="rId166"/>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88" autoAdjust="0"/>
    <p:restoredTop sz="94683" autoAdjust="0"/>
  </p:normalViewPr>
  <p:slideViewPr>
    <p:cSldViewPr>
      <p:cViewPr>
        <p:scale>
          <a:sx n="100" d="100"/>
          <a:sy n="100" d="100"/>
        </p:scale>
        <p:origin x="-72" y="-11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8154"/>
    </p:cViewPr>
  </p:sorterViewPr>
  <p:notesViewPr>
    <p:cSldViewPr>
      <p:cViewPr varScale="1">
        <p:scale>
          <a:sx n="53" d="100"/>
          <a:sy n="53" d="100"/>
        </p:scale>
        <p:origin x="-17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_rels/viewProps.xml.rels><?xml version="1.0" encoding="UTF-8" standalone="yes"?>
<Relationships xmlns="http://schemas.openxmlformats.org/package/2006/relationships"><Relationship Id="rId1" Type="http://schemas.openxmlformats.org/officeDocument/2006/relationships/slide" Target="slides/slide9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1.emf"/></Relationships>
</file>

<file path=ppt/ink/ink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44:17.390"/>
    </inkml:context>
    <inkml:brush xml:id="br0">
      <inkml:brushProperty name="width" value="0.05292" units="cm"/>
      <inkml:brushProperty name="height" value="0.05292" units="cm"/>
      <inkml:brushProperty name="color" value="#FF0000"/>
    </inkml:brush>
  </inkml:definitions>
  <inkml:trace contextRef="#ctx0" brushRef="#br0">4524 14744,'-19'0,"19"0,-20 0,20 0,-20 20,20-20,-40 19,40 1,-40 20,21-20,-21 59,20-19,0-21,0-19,20 40,-19-40,19 19,-20 1,20 0,0-21,0 1,0 0,0 0,0 20,20-21,-1-19,1 20,0-20,0 0,0 0,0 0,-1 0,21 0,0 0,0 0,-1 20,41-20,-1 0,-20 0,41 0,-1 0,0 0,-39 0,-1 0,-39 0,0 0,0 0,0 0,-20 0,19 0,21 0,-20 0,0 0,0-20,-20 0,39 20,-39-19,20 19,-20-20,40 0,-20-20,0 20,-1 1,1 19,-20-20,20 20,-20-20,20 0,-20 20,20-20,0 20,-20-20,19 1,-19-1,20 0,0 20,-20-20,20 0,-20 20,0-20,0 20,-40-39,40 39,-39-20,-1 20,0 0,-39-20,0 20,19 0,-19 0,-1 0,41 0,-1 0,-20 0,40 0,1 0,-1 0,0 0,0 0,20 0,-40 0,21 0,-61 20,21 0,19-20,0 19,-19-19,19 0,0 0,1 0,19 0,0 0,0 0,0-19,-19-21,39 40,-20-20,0 20,0-20</inkml:trace>
  <inkml:trace contextRef="#ctx0" brushRef="#br0" timeOffset="3140.625">19665 18494,'0'0,"20"-20,0 0,0 20,39-39,1 19,-1 0,1 0,19 0,1 20,19-19,-20 19,1 0,-21 0,20 0,-19 0,-20 0,19 0,1 0,-1 0,1 0,39 0,-59 19,39-19,-39 0,-1 0,1 20,0 0,-1-20,1 20,0 0,-20-20,0 0,-20 20,39-20,-39 19,0-19,0 20,0 20,0-40,0 20,0 20,0-21,0 1,0 20,0-20,0-20,0 20,0-20,-20 19,1-19,-1 40,-20-20,0 20,-59-21,40 1,-41 0,-19 20,0 0,20-40,0 0,0 19,-1 1,21-20,19 0,-19 0,20 0,-21 0,1-39,19 19,-39 0,20-20,-1 20,1 20,0-39,39 19,0 0,1 20,19-20,0 0,0 0,0 1,20-21,-40-20,21 21,19 19,-20-20,20 20,-20 0,20 1,-20 19,20-20,0 0,-20-20,20 40,0-20,0 20,0-19</inkml:trace>
  <inkml:trace contextRef="#ctx0" brushRef="#br0" timeOffset="15953.125">18911 8036,'0'-39,"0"19,0-40,0 21,0-1,0 0,0 1,20-1,0-20,-20 41,39-41,1 1,20 19,-1-20,40 1,-59 39,20 0,-1-20,1 40,-40 0,-1-19,21 19,-40 0,20 0,-20 0,59 0,-19 0,20 19,-21-19,41 20,-41 0,21 0,-20 20,39-1,-39 1,-1-20,-19 0,20 0,-40-1,20 1,0 20,-1 19,-19-39,0 40,0-40,0 19,0-19,-19 20,-21 0,0-1,-19-19,-41 20,1-20,0-1,20-19,-40 0,-20 0,0 0,-20 0,20 0,60 0,-20 0,19 0,1 0,19 0,1 0,19 0,40 0</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53:23.421"/>
    </inkml:context>
    <inkml:brush xml:id="br0">
      <inkml:brushProperty name="width" value="0.05292" units="cm"/>
      <inkml:brushProperty name="height" value="0.05292" units="cm"/>
      <inkml:brushProperty name="color" value="#FF0000"/>
    </inkml:brush>
  </inkml:definitions>
  <inkml:trace contextRef="#ctx0" brushRef="#br0">7779 15756,'39'0,"61"0,78 0,1 0,59 0,60 0,19 0,1 0,-41 0,-78 0,-40 0,-40 0,-60 0,-39 0,0 0</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53:30.375"/>
    </inkml:context>
    <inkml:brush xml:id="br0">
      <inkml:brushProperty name="width" value="0.05292" units="cm"/>
      <inkml:brushProperty name="height" value="0.05292" units="cm"/>
      <inkml:brushProperty name="color" value="#FF0000"/>
    </inkml:brush>
  </inkml:definitions>
  <inkml:trace contextRef="#ctx0" brushRef="#br0">6529 8314,'0'-20,"19"20,1-19,0-1,20 20,-20-20,0 0,-1 0,21 0,-20-19,0 39,0-20,-20 20,19-40,-19 40,20-20,-20 0,0 1,20-1,-20 20,0-20,0 20,0-20,0 0,0 0,20 20,-20-39,0 19,0 0,20-40,-20 21,0-1,0-19,0 19,0 0,0 1,0-1,0 20,0 0,0 0,0-19,0 19,0 0,0 0,0 0,0 0,0 20,-20-19,0-1,20 0,-20-20,0 40,20-20,-19 20,19 0,-20 0,0 0,0 0,0 0,-19 0,19 0,-20 0,0 0,20 20,-19 0,-1 0,20 0,-19 0,-1 19,20-19,0 0,20-20,-20 40,0-1,20-19,0 0,0 20,0-20,0 19,0-19,20 20,0-20,0-1,0-19,20 20,-40 0,19-20,-19 20,20-20,-20 20,0-20,20 20,-20-1,20 1,0-20,0 40,-20-40,19 20,1 0,0 0,-20-20,40 19,-40 1,20 0,-20-20,20 0</inkml:trace>
  <inkml:trace contextRef="#ctx0" brushRef="#br0" timeOffset="2125">6489 10457,'0'-39,"0"-1,0-20,0 1,0-1,0-19,0 20,0-21,0 1,20 19,0 1,-1-1,1 21,20-1,-40 20,0 20,0-40,20 40,20 0,19 40,20 0,21-20,19 19,-40 1,20 19,-19-19,-21-40,1 40,-40-20,-1-20,-19 19,0-19,0 40,0-40,0 20,0-20,0 20,0 0,0 0,0 19,-39 1,19-20,-60 19,41-19,-21 20,21-20,-1-20,-20 20,21-1,-1 1,0 0,-59 20,40-20,-1 0,-19 19,-21-19,41 20,-1-40,41 0,-21 20,40-20,-20 0,0 0,20 0,-20 0</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56:15.281"/>
    </inkml:context>
    <inkml:brush xml:id="br0">
      <inkml:brushProperty name="width" value="0.05292" units="cm"/>
      <inkml:brushProperty name="height" value="0.05292" units="cm"/>
      <inkml:brushProperty name="color" value="#FF0000"/>
    </inkml:brush>
  </inkml:definitions>
  <inkml:trace contextRef="#ctx0" brushRef="#br0">10319 8255,'20'20,"19"19,1 21,0-1,-1-19,1-20,20 39,-41-39,1-20,20 0,0 0,19 0,-19 0,19 0,21 0,-1 0,100-59,-1-1,41 21,19-41,-20 21,40-21,-60 41,-19 19,-20 0,-80 20,-59-20,0 20,0 0,19 20,41 39,-21 41,40-1,-19-20,19 1,-39-61,19 1,0 20,-39-40,-20 20,0-20,-20 0,39 0,21-40,19 0,40 1,-19-21,58 21,41-41,39 21,-20-1,0 1,1 19,-60 40,-1-40,-19 40,-40 0,20 20,-59 0,-1 20,1-21,19 1,-39 40,0-40,-1 19,41 1,-21 39,-19-59,0 0,-1 0,1-20,0 0,-40 0,20 0,19 0,-19 0,40 0,-1 0,21 0,19 0,40-20,0 0,19 0,21-59,-20 39,0 1,-21 19,1 0,-20 0,-19 20,-41 0,1 0,-41 0,21 0,0 0,-20 40,19-20,21-1,-20 1,-1-20,-19 20,60 20,-41-20,1 19,19-19,-19 0,-20 0,0-20,20 20,-40-20,39 0,-19 0,20 0,-1 0,41 0,-21 0,1 0,-20 0,19-40,20 0,-39 21,0-21,-1 20,1-20,-20 20,20-19,-40 39,20-20,-20 0,0 20,19-20,-19 0,20 20</inkml:trace>
</inkml:ink>
</file>

<file path=ppt/ink/ink1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56:29.171"/>
    </inkml:context>
    <inkml:brush xml:id="br0">
      <inkml:brushProperty name="width" value="0.05292" units="cm"/>
      <inkml:brushProperty name="height" value="0.05292" units="cm"/>
      <inkml:brushProperty name="color" value="#FF0000"/>
    </inkml:brush>
  </inkml:definitions>
  <inkml:trace contextRef="#ctx0" brushRef="#br0">7858 15319,'20'0,"20"0,-1-20,21 0,-1 1,-19 19,0 0,-20-20,-1 20,1 0,-20 0,20-20</inkml:trace>
  <inkml:trace contextRef="#ctx0" brushRef="#br0" timeOffset="1234.375">6945 13930,'20'0,"40"-20,-40 0,39 1,1 19,-21 0,1 0,19 0,1 0,-20 0,-1 0,-19 0,20 0,-20 0,0 0</inkml:trace>
  <inkml:trace contextRef="#ctx0" brushRef="#br0" timeOffset="3437.5">6866 8275,'20'0,"19"0,21 0,0 0,-1 0,-19 0,19 0,1 0,-1 0,-19 0,-20 0,20 0,-40 0</inkml:trace>
</inkml:ink>
</file>

<file path=ppt/ink/ink1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0:12.125"/>
    </inkml:context>
    <inkml:brush xml:id="br0">
      <inkml:brushProperty name="width" value="0.05292" units="cm"/>
      <inkml:brushProperty name="height" value="0.05292" units="cm"/>
      <inkml:brushProperty name="color" value="#FF0000"/>
    </inkml:brush>
  </inkml:definitions>
  <inkml:trace contextRef="#ctx0" brushRef="#br0">11033 7302,'0'-39,"40"-21,-20 1,59-61,20 21,0 0,21 20,18 19,41 1,0-1,19 0,0 41,1 19,-20 0,-21 0,21 0,-60 0,0 0,-20 0,-19 0,39 39,0-19,20 20,-40-20,60 39,-60-39,0 40,-39-21,-21 1,21-20,-21 59,-19-59,0 40,-20-21,0 1,0 0,0-1,0-19,0 0,-59 20,-21-1,-59 1,-39 0,-21-20,-59-20,-79 19,-80-19,-79 0,60 0,-1 0,120 0,78-39,101-1,38 20,100 0,-20 1,20 19,-19-20,-1-20,20 20,-20 20,20-20,-20 1,20 19</inkml:trace>
  <inkml:trace contextRef="#ctx0" brushRef="#br0" timeOffset="12312.5">6310 13890,'-39'-39,"39"19,-20 20,0-40,20 40,0-40,0 1,0-41,0 21,0-1,40-39,-1 40,21-21,-1 21,60 19,1-20,-21 41,40-1,-60 0,60 20,0 0,0 0,-40 0,40 0,-60 0,1 20,39 0,-80-20,21 0,-20 0,-40 0,19 19,1 1,0-20,-20 40,40 20,-40-1,20-19,-1 19,1 21,-20-41,0 21,-20-1,-39-19,-1 59,-39-39,0-40,-40 19,-20-19,1 0,-21-20,-19 0,-1 0,1-40,59 1,-20-1,60 20,19-59,1 19,19 21,21-1,19 20,0-20,0 1,-19-21,19-19</inkml:trace>
  <inkml:trace contextRef="#ctx0" brushRef="#br0" timeOffset="13625">6469 12640,'-20'-20,"20"-19,0 19,0-20,0-19,0 19,40 20,0-39,39-21,40 21,40 19,19 0,21 1,-1 19,-19 20,19 0,21 0,-1 0,-40 0,1 0,-20 0,-40 0,-40 0,-19 20,-1-1,1 1,-40 0,19 20,1-20,-20 0,0-1,0 1,19 20,-19-20,-20 0,20 19,-20 1,0 0,0-21,0 41,0-20,-20 39,-39-19,-1-1,-39 20,-20-39,0 0,-20 0,-20-21,-39-19,-21 0,-19 0,-40 0,-59 0,59 0,20 0,0-59,100-1,58 1,41 19,19-19,0 39,40 0,-19 0,19 0,-20 20</inkml:trace>
  <inkml:trace contextRef="#ctx0" brushRef="#br0" timeOffset="16546.875">13196 10219,'-119'0,"0"0,-20 20,0 40,80-21,-1 1,1 0,39-20,20-1,-20 21,20 0,0-20,0 39,0 1,20-1,19-19,41 39,19-19,40 19,-20-39,20 19,0-19,20-20,59 0,-20-20,21 0,-41 0,21 0,-21 0,-39 0,-60 0,1 0,-41-20,1 0,0 0,-40 0,20 1,-20 19,20-20,-1 20,-19-40,0 0,0 1,0-1,0-20,-59-19,-40-20,19 19,1 21,-40-1,-20 1,0 19,-40 0,41 1,-1 19,-20 20,0 0,0 0,1 0,-1 20,0 19,20 21,40-40,39-20,21 20,39 0</inkml:trace>
  <inkml:trace contextRef="#ctx0" brushRef="#br0" timeOffset="19015.625">13236 14704,'-40'-20,"20"-20,20 21,-20-21,1 0,19-19,0-1,0 20,19-59,41 60,-20-1,19-20,40 1,20 39,-19 0,39-20,39-19,-19 19,20 20,19 1,20-21,-19 20,-1 0,-39 20,0 0,-20 0,-20 0,0 0,-40 0,40 40,20 0,-20-1,20 1,0 0,0-1,-20 1,-20 0,0-21,-19 21,-1-20,0-20,-59 20,20 0,-20-20,-20 0,39 20,-39-20,40 39,0-19,-20 0,19 20,-39-40,40 39,-40 1,40 0,-20-40,-20 39,19-39,-19 20,0 20,0-40,0 20,0 0,0-1,0 21,-19 0,-41 0,0-1,-59 1,-19 0,18-21,-58 1,19 0,0 0,-19-20,-21 0,1 0,-20 0,-20 0,-1 0,1 0,0 0,40 0,-1-60,21 21,-21 19,40-20,40 1,20 19,20 0,19 20,40 0,20-20,-39 0,39 20,-20-20,20 20,-20 0,0-20</inkml:trace>
  <inkml:trace contextRef="#ctx0" brushRef="#br0" timeOffset="22156.25">21729 15835,'0'-20,"40"20,39 0,60 0,20 0,19 20,21 0,-21 20,21-21,-60 1,-40 0,0 0</inkml:trace>
  <inkml:trace contextRef="#ctx0" brushRef="#br0" timeOffset="23546.875">4147 16768,'0'0,"40"0,39 0,60 20,40-1,39 1,0 40,21-40,-41 19,-19-19,-21 0,-19 0,-59 0,-21-20,1 0,-1 0,1 0,-40 0,-1 0,21 0,0 0,-20 0,0 0,-1 0,21 0,0 0,19 0,1 0,-1 0,-19 0,0 0,-1 0,-39 0</inkml:trace>
  <inkml:trace contextRef="#ctx0" brushRef="#br0" timeOffset="25656.25">6588 15716,'60'0,"79"0,39 20,60-20,60 0,19 0,60 0,0 0,1 0,18 0,-78 0,-20 0,-21 0,-38 0,-1 0,0 0,0 0,-20 0,-19 0,39 0,0 0,59 0,61 0,78 0,-59 0,60 0,-60 0,-99 0,-1 0,-19 0,-19 0,-1 0,0 0,-20 0,0 0,-39 0,19 0,-78 0,18 0,1 0,0 0,-59 0,-1 0,-20 0,21 0,19 0,20 0,0 0,80 0,-41 0,41 0,19 0,0 20,-19-20,39 0,40 0,-60 0,60 0,0 0,-20 0,-40 0,-20 39,-98-19,-41-20,-39 0</inkml:trace>
</inkml:ink>
</file>

<file path=ppt/ink/ink1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1:57.828"/>
    </inkml:context>
    <inkml:brush xml:id="br0">
      <inkml:brushProperty name="width" value="0.05292" units="cm"/>
      <inkml:brushProperty name="height" value="0.05292" units="cm"/>
      <inkml:brushProperty name="color" value="#FF0000"/>
    </inkml:brush>
  </inkml:definitions>
  <inkml:trace contextRef="#ctx0" brushRef="#br0">4524 6866,'20'0,"139"0,79 0,20 0,60 0,-1 0,-39 0,-80 0,1 0,-100 0,-59 0,-20 0,-20 0,19 0,21 0,20 0,19 0,0 0,1 0,39 0,0 0,0 0,0 0,40 0,-1 0,1 0,-40 0,-20 0,-59 0,-40 0</inkml:trace>
  <inkml:trace contextRef="#ctx0" brushRef="#br0" timeOffset="1968.75">3909 9207,'0'0,"60"-20,39 1,40 19,20 0,59 0,20 0,20 0,-20 0,-39 0,19 0,-79 0,-40 0,-20 0,-19 0,-20 0,19 0,-19 0,-20 0,39 0,21 0,-21-20,20 20,41 0,-61 0,-19 0,-1 0,-39 0,40 0,-40 0,20 0,-20 0,20 0,0-20,19 20,21-20,-20 20,-1-20,-19 20,20 0,-1-20,-19 20,20 0,-20-20,39 20,-19-19,0 19,-1 0,1 0,0 0,-1 0,-19 0,20 0,-20 0,20 0,-21 0,21 0,0-20,19 20,1 0,-1 0,21-20,-21 20,1 0,-21-20,-19 20,-20 0</inkml:trace>
  <inkml:trace contextRef="#ctx0" brushRef="#br0" timeOffset="3625">3750 11509,'40'0,"99"0,60 0,39 0,20 0,19 0,61 0,-80 0,-20 0,20 0,-80 0,21 0,-21 0,1 0,19 0,1 0,19 0,-19 0,19 0,0 0,-39 0,-1 0,-19 0,0 0,-20 0,0 0,-60 0,-19 0,-21 0,1 0,-20 0,-20 0,20 0,0 0,-1 0,1-20,20 0,-20 20,0 0,-1-19,1-1,-20 20,20-20</inkml:trace>
  <inkml:trace contextRef="#ctx0" brushRef="#br0" timeOffset="10921.875">6171 13116,'20'0,"20"0,19 0,21 0,-1 0,40 0,20 0,40 0,39 0,-39 0,39 0,0 0,-59 0,-40 0,40 0,-20 0,-20 0,0 0,40 0,-21 0,-18 0,-1 0,20 0,-1 0,21 0,-40 0,20 0,0 0,-40 0,40 0,-40 0,40 0,-59 0,39 0,-20 0,-20 0,60 0,0 0,-40 0,20 0,-19-19,19 19,-20 0,-40 0,21-40,-40 40,-21 0,1 0,0 0,0 0,0 0,19 0,1 0,0-20,-1 20,1-20,-20 20</inkml:trace>
  <inkml:trace contextRef="#ctx0" brushRef="#br0" timeOffset="14968.75">5378 16034,'119'0,"59"0,41 0,58 0,81 0,19 0,59 0,60 0,40 0,-159 0,20 0,-80 0,-19 0,-40 0,-20 0,-59 0,-20 0,-80 0,0 0,-39 0,20 0,-21 0,-19 0,20 0,19 0,1 0,19 0,1 0,-1 0,-39 0,19 0,-59 0,40-20,79 0,79 20,-19 0,39 0,-39 0,-20-40,-40 40,-40 0,-19-20,-60 20</inkml:trace>
</inkml:ink>
</file>

<file path=ppt/ink/ink1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2:33.390"/>
    </inkml:context>
    <inkml:brush xml:id="br0">
      <inkml:brushProperty name="width" value="0.05292" units="cm"/>
      <inkml:brushProperty name="height" value="0.05292" units="cm"/>
      <inkml:brushProperty name="color" value="#FF0000"/>
    </inkml:brush>
  </inkml:definitions>
  <inkml:trace contextRef="#ctx0" brushRef="#br0">4802 7263,'-20'-20,"20"20,80 0,98 0,21 0,39 0,20 0,39 0,-19 0,20 0,-20 0,19 0,21 0,59 0,60 0,-60 0,19 0,-78 0,19 0,-59 0,-20 0,-20 0,-39 0,-41 0,1 0,-40 0,20 0,0 0,-20 0,0 0,20 0,-40 0,0 0,-39 0,19 0,-19 0,-40 0,19 0,1 0,-20 0,0 0,-20 0,20 0,-1 0,-19 0,20 0,-20 0,20 0</inkml:trace>
  <inkml:trace contextRef="#ctx0" brushRef="#br0" timeOffset="12953.125">4088 11450,'20'19,"19"21,21 0,-40-1,19 1,1 0,20-40,-21 40,-19-40,0 0,0 0,0 0,19 0,-39 0,40 0,-20 0,59 0,-19 0,19 0,40 0,-20 0,40-80,0 60,20 20,20-59,-21 39,-19 0,-20 20,20-59,-79 59,19 0,-39 0,-20 0,0 0,-1 0,-19 19,40 1,0 40,-1-21,21 1,-20 0,39 0,-39-1,19-39,-39 20,40-20,-21 0,1 0,20 0,19-40,-20 21,21-1,19-20,-20 40,40-40,20 1,0 19,20-20,-20 40,-20-20,-20 20,-19 0,-21 0,-39 0,0 0,39 40,-59-40,40 0,-40 20,40-20,-1 20,1-1,0-19,19 0,-19 0,20 0,-1 0,20 0,1 0,-1 0,-19 0,19-19,20-21,-39 20,-1 0,1 20,-20 0,39-20,0 20,21 0,-21 0,0 0,1 0,-1 0,0 0,-39 0,0 0,19 0,-19 0,-20 0,0 0,-20 0</inkml:trace>
</inkml:ink>
</file>

<file path=ppt/ink/ink1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3:33.296"/>
    </inkml:context>
    <inkml:brush xml:id="br0">
      <inkml:brushProperty name="width" value="0.05292" units="cm"/>
      <inkml:brushProperty name="height" value="0.05292" units="cm"/>
      <inkml:brushProperty name="color" value="#FF0000"/>
    </inkml:brush>
  </inkml:definitions>
  <inkml:trace contextRef="#ctx0" brushRef="#br0">4147 5060,'0'0,"-19"0,-21 0,-20 0,-19 0,-60 40,0-1,-20 21,20-1,1 21,18-1,21 0,-20 21,60-21,-1 20,20 40,21 0,19 20,0 19,0-39,0 20,39-20,1 0,0 0,-1 0,41 39,-1-39,20-20,1 20,-1 0,20-40,40 20,-21-39,41-1,-20 1,-20-21,0 1,39 19,-19-39,-20-1,0 1,59 0,-19-20,39-1,0 1,20 40,-39-60,39 0,-20 0,-19-60,-60 1,0-21,-40 1,-40 39,21-59,-1-20,-19-20,-1 0,-19-79,39 19,-19 1,-21 0,21-1,-40 60,-20-20,0 21,0 38,0 21,-60-60,1-40,-21 60,-39-59,-20 19,20 40,-20-20,-19 60,-1-21,40 61,-40-41,-39 21,39 19,-59 20,59-19,-40 39,21 0,39 0,-20 0,0 20,1 19,19-19,0 20,-20-20,20-1,20 21,0-20,60 0,-1 0,60-20,-20 0,0 0</inkml:trace>
</inkml:ink>
</file>

<file path=ppt/ink/ink1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4:07.656"/>
    </inkml:context>
    <inkml:brush xml:id="br0">
      <inkml:brushProperty name="width" value="0.05292" units="cm"/>
      <inkml:brushProperty name="height" value="0.05292" units="cm"/>
      <inkml:brushProperty name="color" value="#FF0000"/>
    </inkml:brush>
  </inkml:definitions>
  <inkml:trace contextRef="#ctx0" brushRef="#br0">13375 15795,'20'0,"19"0,21 20,39 40,0-1,-39-39,59 40,-80-40,41-1,-21 1,1-20,-1 0,1 0,0 0,-1 0,1 0,19-39,20 19,-19-40,-1 40,40-19,-20-1,0-20,-19 41,-21-21,-19 40,20-20,-21 0,1 20,0 0,-1 0,21 0,-40 0,39 20,1 20,-1-20,-19 19,39 1,1 0,-1-1,-19-39,59 40,-60-40,1 0,-21 0,1 0,-20 0,0 0,0 0,-1 0,21 0,-20 0,40-20,-1-20,40 1,-19-1,39 0,-60 21,1-21,-21 40,-39-20,40 20,-20 0,0 0,0 0,39 20,1 0,-1 0,1-20,-1 19,1 1,-20 0,-1-20,1 20,19-20,-19 0,40 0,-41 0,21 0,-21 0,21 0,-20 0,-1 0,1 0,-20 0,-20 0</inkml:trace>
  <inkml:trace contextRef="#ctx0" brushRef="#br0" timeOffset="3656.25">10120 9465,'40'20,"99"-20,40 0,59 0,79 0,179 0,100 0,-1 0,-218 0,59 0,-178 0,-19 0,-101 0,-78 0,-20 0,-20 0,-1 0,1 0,20 0,19 0,21 0,-21 0,21 0,-21 0,-19 0,-20 0,-20 0,39 0,1 0,20 0,39 0,40 0,0 0,19 0,-19 0,-39 0,-1 0,0-20,-59 20,-20-20</inkml:trace>
</inkml:ink>
</file>

<file path=ppt/ink/ink1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4:34.687"/>
    </inkml:context>
    <inkml:brush xml:id="br0">
      <inkml:brushProperty name="width" value="0.05292" units="cm"/>
      <inkml:brushProperty name="height" value="0.05292" units="cm"/>
      <inkml:brushProperty name="color" value="#FF0000"/>
    </inkml:brush>
  </inkml:definitions>
  <inkml:trace contextRef="#ctx0" brushRef="#br0">3810 12700,'0'0,"139"-60,59 40,40 1,80 19,79 0,79 0,20 0,139 0,20 0,40 0,-100 0,-99 0,-20 0,-138 0,-21 0,-39 0,-40 0,-40 0,-39 0,0 0,-20 0,0 0,-20 0,79 0,-39 0,20 0,-21 0,1 0,0 0,0 0,-20 0,-1 0,-19 0,-39 0,39 0,-40 0,-19 0,19 0,1 0,-1-20,20 20,0 0,40 0,-39 0,58 0,-19 0,0 0,-40 0,-19 0,-21 0,-39 0,0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46:09.875"/>
    </inkml:context>
    <inkml:brush xml:id="br0">
      <inkml:brushProperty name="width" value="0.05292" units="cm"/>
      <inkml:brushProperty name="height" value="0.05292" units="cm"/>
      <inkml:brushProperty name="color" value="#FF0000"/>
    </inkml:brush>
  </inkml:definitions>
  <inkml:trace contextRef="#ctx0" brushRef="#br0">18990 2560,'-119'0,"-39"0,-61 0,1 0,-40 0,20 0,-20 0,20 0,20 0,59 39,20 1,0 19,40-19,19 20,-19 19,0 20,20 40,19 40,-39-20,59-1,1 21,39-60,0 20,19-20,81 20,-21-40,60 0,0-39,59 39,-19-39,59-1,99-39,120 39,39-19,0-40,139 0,-80 0,-19-40,-179-19,120 19,-180-19,1 19,-20-39,-40 19,-40-19,-79 19,-39 21,19-21,-39 40,-41-20,41 1,-40-21,20-39,-21 39,1-19,-20 20,0-1,0 1,0-1,-39-39,-61 0,-19-1,-59 21,-1 0,-79-1,-40 21,-79-21,0 60,-20-19,-39 39,99 0,-40 0,-20 20,159-1,19 21,21-20,59 0,20 0,39 0,41-20,-1 0,40 0,-20 0</inkml:trace>
  <inkml:trace contextRef="#ctx0" brushRef="#br0" timeOffset="11765.625">5596 12005,'0'0,"59"0,61 0,58 0,-19 0,0 0,-1 0,-19 0,-39 0,38 0,-58 0,-1 0,-19 0,19 0,-19 0,-1 0,20 0,1 0,19 0,-39 0,-1 0,1 0,-1 0,1 0,-1 0,21 0,-41 0,21 0,-1 0,1 0,-1 0,1 0,0 0,-21 0,1 0,0 0,19 0,-19 0,19 0,-19 0,39 0,-39 0,20 0,-1 0,-19 0,19 0,-39 0,0 0,0 0,0 0,19 0,-19 0,20 0,0 0,-40 0,20 0,-1 0,-19 0,40 0,-20 0,20 0,-1 0,1 0,-20 0,19 0,1 0,0 0,0 0,-1 0,1 0,0 0,-21 0</inkml:trace>
  <inkml:trace contextRef="#ctx0" brushRef="#br0" timeOffset="13500">5616 12938,'20'0,"79"0,60 0,-1 0,41 0,39 0,-40 0,-19 0,0 0,-41 0,1 0,0 0,-20 0,0 0,0 0,20 0,0 0,40 0,-20 0,39 0,-39 0,0 0,-60 0,0 0,0 0,-19 0,-1 0,0 0,1 0,-1 0,0 0,-39 0,20 0,-41 0</inkml:trace>
  <inkml:trace contextRef="#ctx0" brushRef="#br0" timeOffset="14890.625">5398 13851,'0'0,"39"0,21 0,39 0,0 0,40 0,20 0,39 0,-39 0,20 0,-1 0,-19 0,0 0,-20 0,-1 0,-18 0,-1 0,39 0,1 0,20 0,-21 0,41 0,-21 0,1 0,39 0,-59 0,0 0,-20 0,-20 0,20 0,-20 0,-20 0,-39 0,-1 0,-39 0,0 0</inkml:trace>
  <inkml:trace contextRef="#ctx0" brushRef="#br0" timeOffset="17390.625">5159 15160,'100'0,"78"0,40 0,-39 0,39 0,20 0,-59 0,-20 0,19 0,-39 0,20 0,0 0,0 0,-21 0,1 0,20 0,0 0,0 0,-1 0,-39 0,20 0,0 0,-40 0,21 0,-41 0,20 0,-19 0,39 0,-20 0,20 0,-20 0,40 0,-40 0,-39 0,-21 0,-19 0,-20 0,20 0,0 0,20-19,-1-21,21 40,-40-40,19 20,1 0,-20 1,20-21,-40 20,39-39,-19-21,0 41,-20-21,20 20,-20 1,0-1,0 0,0 1,0 19,0-20,-40 0,20 1,-39-1,19 0,0-19,-59 39,20-20,19 20,-39 0,39 1,-19-21,-20 40,20-20,-1 20,-59-59,40 59,-20 0,20 0,19 0,-39 0,40 0,0 0,19 0,-19 0,-1 0,21 0,-21 0,-19 0,20 19,-40 21,39 0,-39-1,0-19,40 20,-40-20,39 0,-19 19,40 1,-41 0,41-1,-40 21,19-20,-19 19,40-19,-21 39,60-59,1 0,-1 0,20 20,0 19,0 1,20 19,39-20,-19-39,59 20,0 0,40-1,-60-19,21-20,19 0,-40 0,0 0,1 0,-21 0,-19 0,0 0,-40 0,20 0,-20 0,39 0,-19-20,0 20,0 0,-20-19</inkml:trace>
  <inkml:trace contextRef="#ctx0" brushRef="#br0" timeOffset="21343.75">3572 14406,'-20'-20,"20"80,-20 0,20 39,-20-20,20-39,-20 0,20-40,0 39,20-39,-20 0,20 0,-20 0,20 0,0 0,0 0,0 0,19-39,1 19,0 0,-1-20,1 20,-20 0,0 20,-20-19,20 19,-20-20,19 0,-19 20,0 20,0 19,0 1,0 0,0-20,20 19,0 1,-20-40,0 20,20 0,0-20,-20 20,39-20,-39 0,20 0,-20 0,40 0,-20-60,39 1,-59 19,40-20,-20 21,-20 19,0-20,0 20,0 20,0-20,0 1,0 19</inkml:trace>
  <inkml:trace contextRef="#ctx0" brushRef="#br0" timeOffset="22984.375">4366 14406,'-20'100,"0"19,20-40,-20-39,20-1,0-19,-20 0,20 20,0-1,0-19,0 0,0 0,0-20,-20 20,20 0,0 19,0 1,0 0,0-20,0-1,0-19,0-19,0-1,20-40,0 40,-20 0,20-19,0 19,-20-20,20 20,-1-19,-19 39,20-40,0 40,0-20,0 20,0-20,0 1,-20 19,39-20,-19 20,-20 0,40-20,-1-20,-39 40,40-20,0 0,-40 20,20 0,-1 20,-19 20,0 20,0-41,0 21,0-20,0 39,0-59,0 20,0-20,0 20,0 0,0 0,0 19,0-19,0 0,0 20,0-20,0-20,0 20,0-1,0-19</inkml:trace>
  <inkml:trace contextRef="#ctx0" brushRef="#br0" timeOffset="30093.75">5001 14684,'-20'40,"0"0,0 39,20-39,-20-1,20-19,-20 0,20-20,0 20,0-20,0 20,0-1,0 1</inkml:trace>
  <inkml:trace contextRef="#ctx0" brushRef="#br0" timeOffset="30640.625">4941 14545</inkml:trace>
  <inkml:trace contextRef="#ctx0" brushRef="#br0" timeOffset="31562.5">5199 14466,'0'40,"-20"-1,0 21,1-1,19-19,-20 0,20 19,-20-19,20 0,0-1,0 1,0-20,0 0,0 19,0 1,0-20,20 0,-20 0,20-1,-1-19,-19 0,20 0,-20 0,20 0,-20 0,20 0</inkml:trace>
  <inkml:trace contextRef="#ctx0" brushRef="#br0" timeOffset="33406.25">5199 14863,'0'-20,"20"20,0 0,19 0,-19 0,0 0,20 0,-20 0,0 0,-1 0,21-20,-40 20,20 0,0 0,0-20,-20 20,39 0,-19-20,-20 20,40-19,-40 19,20-20,-20 20,19-20,1 20,-20-20,20 0,-20 20,0-20,0 20,-20-39,0 39,1-20,-1 20,0 0,0-20,0 20,20 0,-20 0,20 0,-39 0,19 0,0 0,0 0,-19 0,19 0,0 0,0 0,20 0,-40 0,40 0,-20 0,20 20,-19-20,19 20,0-20,0 19,0-19,0 20,0 0,0-20,0 20,0 20,0-20,0-1,0 1,0 0,0 0,0-20,0 20,19-20,-19 20,20-20,-20 19,20 1,0 0,-20-20,20 20,-20-20,20 0,0 0,-1 0,-19 0,20 0,-20 0,20 0,-20 0,40 20,-40-20,39 0,-39 0,20 0,0 0,-20 0,20 0,0 0,0 0,-20 0,19 0,1 0,-20 0</inkml:trace>
  <inkml:trace contextRef="#ctx0" brushRef="#br0" timeOffset="59234.375">18713 7560,'-40'139,"0"-20,20 20,20-79,0-1,0-39,0 20,0-40,0 39,20-39,40 20,-21 0,1-20,20 20,-21-20,41 0,39 0,0 20,40 0,-1 19,21 1,19-20,-39 0,0 0,-20-1,20 1,-20-20,-40 0,40 0,-60 0,0 0,21-20,-61 1,21-21,-21 40,1-40,-40 40,40-40,-20 40,19-39,-19 19,79-59,-19 39,19-20,20 1,0 19,-59 0,-1 21,-19-21,-20 40,0-20,-1 0,1-20,-20 21,20-1,0-20,-20 0,0 21,0-1,0-20,0 20,-20 0,-20-39,21 19,-1 20,0-39,-40-1,41 40,-21-19,-39-1,19 0,-59 1,-20-1,-20 20,20 0,-79-19,59 39,-39 0,-40 0,-40 0,60 0,-60 0,20 0,20 0,39 0,-19 19,79 21,20 0,20-20,59 0,-19 19,39-19,-20 0,0 39,1-39,-41 40,41-40,19 19,-20-19,0 20,40-40,-19 20,-1-20,20 20,0-20,0 39,0-39,-20 20</inkml:trace>
</inkml:ink>
</file>

<file path=ppt/ink/ink2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5:33.734"/>
    </inkml:context>
    <inkml:brush xml:id="br0">
      <inkml:brushProperty name="width" value="0.05292" units="cm"/>
      <inkml:brushProperty name="height" value="0.05292" units="cm"/>
      <inkml:brushProperty name="color" value="#FF0000"/>
    </inkml:brush>
  </inkml:definitions>
  <inkml:trace contextRef="#ctx0" brushRef="#br0">3949 9684,'139'0,"158"39,41-19,98 0,180 59,58-59,-78-20,98 0,1 0,-100 0,-99 0,-179 0,21 0,-100 0,-40 0,-59 0,-39 0,-41 0,-39 0,-20 0</inkml:trace>
</inkml:ink>
</file>

<file path=ppt/ink/ink2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5:38.078"/>
    </inkml:context>
    <inkml:brush xml:id="br0">
      <inkml:brushProperty name="width" value="0.05292" units="cm"/>
      <inkml:brushProperty name="height" value="0.05292" units="cm"/>
      <inkml:brushProperty name="color" value="#FF0000"/>
    </inkml:brush>
  </inkml:definitions>
  <inkml:trace contextRef="#ctx0" brushRef="#br0">12998 8056,'-20'-20,"20"-19,-20-1,0 0,0-19,0-1,20-39,-19 40,-1-1,20 20,0-19,0 19,0 20,0-19,20 19,-20 0,39 0,-39 20,40-20,20 0,-1 20,1-19,-1 19,20 0,1 0,19 0,20 0,-40 0,1 0,-21 0,21 0,-21 0,1 0,-20 0,-1 0,1 0,0 0,-1 0,-19 0,0 0,20 19,-20-19,-1 0,21 20,0 0,-20 20,19-20,-19 19,20 1,19 0,-39 39,40-19,-40-21,-1 1,21 19,-40-39,20 0,-20 20,0-20,0 0,0-1,0 1,0 0,0 20,0-1,0-19,0 0,-40 40,1-40,-21-1,-119 21,60-20,-79 0,-20 0,39-20,20 0,20 0,60-20,59 0,-39 0</inkml:trace>
</inkml:ink>
</file>

<file path=ppt/ink/ink2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5:44.406"/>
    </inkml:context>
    <inkml:brush xml:id="br0">
      <inkml:brushProperty name="width" value="0.05292" units="cm"/>
      <inkml:brushProperty name="height" value="0.05292" units="cm"/>
      <inkml:brushProperty name="color" value="#FF0000"/>
    </inkml:brush>
  </inkml:definitions>
  <inkml:trace contextRef="#ctx0" brushRef="#br0">11311 10914,'20'0,"59"0,60 0,20 0,79 0,20 0,59 0,21 0,39 0,-40 0,-19 0,-60 0,-60 0,-39 0,-80 0,1 0,-41 0,-19 0,0 0</inkml:trace>
  <inkml:trace contextRef="#ctx0" brushRef="#br0" timeOffset="968.75">16292 10775,'0'0,"79"0,100 0,79 0,59 0,120 0,257 0,-98 0,19-40,20 40,-238-39,-1 39,-138 0,-79 0,-60 0,-99 0</inkml:trace>
</inkml:ink>
</file>

<file path=ppt/ink/ink2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6:04.421"/>
    </inkml:context>
    <inkml:brush xml:id="br0">
      <inkml:brushProperty name="width" value="0.05292" units="cm"/>
      <inkml:brushProperty name="height" value="0.05292" units="cm"/>
      <inkml:brushProperty name="color" value="#FF0000"/>
    </inkml:brush>
  </inkml:definitions>
  <inkml:trace contextRef="#ctx0" brushRef="#br0">12402 6985,'-20'0,"1"39,19 1,0 20,0-1,0-19,0 0,0-1,0 1,0-20,0 19,0-39,0 20,0-20,0 20,0 0,0 0,0-20,0 20,19-20</inkml:trace>
  <inkml:trace contextRef="#ctx0" brushRef="#br0" timeOffset="781.25">12363 6945,'0'0,"19"20,61 0,-40 19,-1-19,-19 0,0-20,0 40,-20-20,0 0,0-20,0 19,0 1,0 20,0-40,0 40,0-1,0 1,0-20,-20 19,0 1,0 0,20-40,-20 20,1 0,19-20,-20 19,20-19,-20 20</inkml:trace>
  <inkml:trace contextRef="#ctx0" brushRef="#br0" timeOffset="1843.75">12819 7104,'0'20,"0"19,0-19,0 0,0 0,0 0,0-20,0 20,0-1,0-19,0 20,0-20,0 20,20-20,-20 0,20 0,-20 0,39 0,-39 0,20 0,-20 0,20 0,-20-20,40 0,-20-19,19 19,-19-20,0 20,0 1,0-1,0 20,-20-20,0 0,0 20,0-20,-20 20,0-20,0 0,20 20,-20 0,0 0,1 0,-1 0,0 0,0 0,20 0,-40 0,20 0,1 0,-1 0,20 0,-20 0</inkml:trace>
  <inkml:trace contextRef="#ctx0" brushRef="#br0" timeOffset="2890.625">12998 6786,'39'40,"-19"39,20-39,0 20,-21-21,1 1,0 20,0-41,0 21,0-20,-1 0,-19 0,20-20,20-60,-20 1,0-1,0-19,-1-21,-19 61,0 19,0-20,0 20,0 40,0 40,40 59,-20-60,20 1,-40-20,0-1,19 1,-19-40,20 20,0-20,20-40,-40 40,20-40,39-59,-19 40,-20-1,19-19,-19 39,-20 20,0 0,0 20,0-20,0 20,0-19,0-1,0 0,-20-20,1 40,19-20</inkml:trace>
  <inkml:trace contextRef="#ctx0" brushRef="#br0" timeOffset="3765.625">14129 6806,'0'20,"0"20,20 19,-20-39,0 20,0-1,0 1,0 0,0 19,0-39,0-20,0 20,-20 0,20-60,0-19,0-1,0-19,0-20,0 59,0-20,0 21,20-1,-1 20,-19 0,20 0,-20 20,20-19,0 19,0 0,59 39,-59 1,40 59,-21-19,21 39,-60-60,20 21,-1-21,1-19,-20-20,0-1,0-19,0 20,0 0</inkml:trace>
  <inkml:trace contextRef="#ctx0" brushRef="#br0" timeOffset="5875">12521 12323,'0'0,"20"59,0-19,0 19,0 1,0 0,-20-21,19 1,1-20,-20 0,0-20,20 19,-20 1,20-20,0 0,0 0,-20 0,20 0,19 0,1-39,-20 19,19-20,-39 20,40-19,-40 19,0-40,0 40,0 0,0-19,0-1,0 40,0-20,-20 20,0 0,1 20,19 40,0-1,0-19,19 0,1 19,0 20,0-59,20 0,-40 20,20-40,-20 20</inkml:trace>
  <inkml:trace contextRef="#ctx0" brushRef="#br0" timeOffset="6421.875">13077 12243,'0'100,"0"19,0 20,0-1,0-38,0 19,0-40,20-19,0 39,-20-59,20-1,-20-19,0 20,0-1,0-39,0 40,0-60</inkml:trace>
  <inkml:trace contextRef="#ctx0" brushRef="#br0" timeOffset="7484.375">12918 12164,'0'0,"40"-40,0 40,19 0,-19 0,39-20,-39 20,19 0,-19 0,0 0,-20 0,0 0,-20 0,19 20,-19-20,0 20,0-20,0 40,0-40,0 20,0 19,0-19,0 0,0 0,-39 20,19-21,-20 21,-19-20,19 0,0 0,1-1,19 1,0-20,0 20</inkml:trace>
  <inkml:trace contextRef="#ctx0" brushRef="#br0" timeOffset="25515.625">3870 6370,'119'0,"99"19,20 1,79-20,120 0,198 0,-40 0,1 0,-61 0,21 0,39 0,-277 0,-20 0,-40 0,-80 0,-39 0,-79 0,-60 0,19 0,1 0,-20-20,20-19,-20-41,0 1,0-40,0 20,0 0,-40-1,1 41,19 19,-40-39,21 39,-21 20,-138-20,-40 21,-120 19,-138 0,-258 0,0 0,-40 0,80 0,-60 59,159 1,119-21,238-19,79 0,40 20,80-40,39 0,0 0,20 20,-20-1,20 21,0 0,0 19,40 1,20 19,39 1,20-1,40-19,59-21,0-19,0 20,1-20,19 19,-60-19,-39 0,-39-20,-41 0,-59 0</inkml:trace>
</inkml:ink>
</file>

<file path=ppt/ink/ink2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7:01.437"/>
    </inkml:context>
    <inkml:brush xml:id="br0">
      <inkml:brushProperty name="width" value="0.05292" units="cm"/>
      <inkml:brushProperty name="height" value="0.05292" units="cm"/>
      <inkml:brushProperty name="color" value="#FF0000"/>
    </inkml:brush>
  </inkml:definitions>
  <inkml:trace contextRef="#ctx0" brushRef="#br0">3473 6370,'0'0,"99"0,20 19,99 21,1-20,-1-20,20 0,-60 0,-39 0,-20 0,-59 0,-20 0,-1 0</inkml:trace>
  <inkml:trace contextRef="#ctx0" brushRef="#br0" timeOffset="750">3552 7620,'40'0,"59"0,99 0,21 0,58 0,-19 0,-39 0,-41 0,-78 0,-41 0,-39 0</inkml:trace>
  <inkml:trace contextRef="#ctx0" brushRef="#br0" timeOffset="1718.75">3155 8632,'20'0,"59"20,21-1,58 1,21 0,0 0,-21 0,1 0,-20 0,-20-1,-40 1,-39 0,-20-20,-20 0,20 0,0 0,-1 0,21 0,20 0,-21 0,21 0,-1 0,-19 0,0 0,-40 0,20 0</inkml:trace>
  <inkml:trace contextRef="#ctx0" brushRef="#br0" timeOffset="2609.375">2977 10735,'0'0,"39"20,41 0,59-20,-1 0,61 40,59-21,-40-19,0 20,-39-20,19 0,-118 0,-1 0,-59 0</inkml:trace>
</inkml:ink>
</file>

<file path=ppt/ink/ink2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7:25.515"/>
    </inkml:context>
    <inkml:brush xml:id="br0">
      <inkml:brushProperty name="width" value="0.05292" units="cm"/>
      <inkml:brushProperty name="height" value="0.05292" units="cm"/>
      <inkml:brushProperty name="color" value="#FF0000"/>
    </inkml:brush>
  </inkml:definitions>
  <inkml:trace contextRef="#ctx0" brushRef="#br0">3036 6270,'99'0,"20"0,40 0,59 0,21 0,19 0,39 0,-19 0,20 0,-60 0,-40 0,20 0,-59 0,-20 0,-40 0,-39 0,-20 0,-21 0,-19 0</inkml:trace>
  <inkml:trace contextRef="#ctx0" brushRef="#br0" timeOffset="1812.5">3492 8771,'100'0,"-1"0,139 0,80 0,118 0,60 0,258 0,-178 0,19 0,-39 0,79 0,-40 0,80-80,-20 41,-40-21,-179 60,1-40,-100 40,-138 0,-61 0,-78 0,-40 0</inkml:trace>
</inkml:ink>
</file>

<file path=ppt/ink/ink2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9:08:31.671"/>
    </inkml:context>
    <inkml:brush xml:id="br0">
      <inkml:brushProperty name="width" value="0.05292" units="cm"/>
      <inkml:brushProperty name="height" value="0.05292" units="cm"/>
      <inkml:brushProperty name="color" value="#FF0000"/>
    </inkml:brush>
  </inkml:definitions>
  <inkml:trace contextRef="#ctx0" brushRef="#br0">4227 8195,'0'-20,"0"-19,0-21,0-19,0-1,0 1,0-40,20 40,19-40,21 19,-40 80,39-39,-19-1,0 41,-21-1,1 20,0 0,0 0,0 0,39 0,-19 0,19 0,1 0,19 20,1-1,39 21,0-20,-40 20,21-1,-21-39,20 40,0-40,-39 0,39 40,-39-20,-21-1,-19-19,20 20,-20 0,-1-20,-19 20,0 0,0 0,20 39,-20-19,0-1,0 21,0-20,0-20,0 19,0 1,0-40,-20 40,1-21,19 1,-20 0,0 0,-20 0,-19 20,-40-21,-21 1,41-20,0 0,-1 0,-19 0,20 0,19 0,21-39,-1 19,20 20,-20-20,1 0,19 20,20-20,-20 0,0 0,0 20,0-39,1 19,-21-20,40 40,-40-20,40 1,-20 19,-19-60,39 60</inkml:trace>
  <inkml:trace contextRef="#ctx0" brushRef="#br0" timeOffset="2109.375">5497 9584,'20'20,"-40"-20,0 0,-59 20,-1 0,-19 20,-40-21,0 1,0 0,0 0,0 0,60-20,0 20,19-1,20 21,21-40,-21 20,20 0,0 0,0-1,20 1,-19 20,19 0,-20-20,20 19,0 1,0 19,0-19,0 0,39-1,1 1,0 20,-20-40,-1 19,21-19,0 20,-20-20,59 19,-39 1,39 20,0-41,1 21,-21-20,60 39,-39-39,39-20,0 20,-20 0,20-20,-39 0,-1 0,-20 0,1 0,-20 0,19-20,1 0,-1 0,1 1,-1 19,21-20,-41 20,21-20,-40 20,79-20,-59 0,39 0,-39 1,-1 19,1-20,20-20,-21 20,-19 0,40 0,-21-39,-39 59,20-20,0-39,0 19,0 40,-20-40,0 20,0 0,0 1,0-21,0 0,0 20,-20-19,-20-1,40 40,-20-20,-19 0,-1 20,0-19,1-1,-21 20,1-20,-1 20,1-20,-1 20,0-20,-39 20,20 0,-20-20,39 20,-19 0,19 0,1 0,-1 0,1 0,-1 0,1 0,19 0,-20 0,1 0,-1 0,1 0,39 0,20 0,-40 0</inkml:trace>
  <inkml:trace contextRef="#ctx0" brushRef="#br0" timeOffset="5906.25">18594 10973,'19'0,"61"0,-1 0,60 0,-20 0,60 0,-1 0,1 0,59 0,-59 0,-21 0,1 0,-20 0,-20 0,-39 0,-21 0,-19 0,-1 0,1 0,0 0,19 0,1 0,-1 0,1 0,-1 0,21 0,39 0,0 0,-40 0,60 0,-20 0,-19 0,-21 0,-20 0,-19 0,-20 0</inkml:trace>
  <inkml:trace contextRef="#ctx0" brushRef="#br0" timeOffset="6921.875">4524 12243,'20'0,"79"0,1 0,58 0,41 0,-1 0,21 0,-21 0,0 0,1 0,-40 0,-40 0,-40 0,-59 0,-20 0</inkml:trace>
</inkml:ink>
</file>

<file path=ppt/ink/ink2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26:24.703"/>
    </inkml:context>
    <inkml:brush xml:id="br0">
      <inkml:brushProperty name="width" value="0.05292" units="cm"/>
      <inkml:brushProperty name="height" value="0.05292" units="cm"/>
      <inkml:brushProperty name="color" value="#FF0000"/>
    </inkml:brush>
  </inkml:definitions>
  <inkml:trace contextRef="#ctx0" brushRef="#br0">18812 8175,'178'40,"100"-40,40 0,158 0,20 0,-20 0,-178 0,-40 0,-99 0,-80 0,-19 0,-21 0,-19 0,0 0,0 0,-20 0,40 0,-21 0</inkml:trace>
  <inkml:trace contextRef="#ctx0" brushRef="#br0" timeOffset="1625">3036 9525,'0'0,"60"20,39-1,99 1,-19 0,99-20,0 20,59 0,139-20,80 0,39 0,-19 0,78 0,-118 0,178 0,-78 0,-41 0,-218 0,59 0,-178 0,-59 0,-100 0,-39 0,-41 0,-19 0,40 0,20-20,-1-40,60 1,-39 39,39-20,20 1,-20-1,-40 20,-19 0,-41 20,21 0</inkml:trace>
  <inkml:trace contextRef="#ctx0" brushRef="#br0" timeOffset="10406.25">12502 12422,'0'0,"39"0,41 0,39 20,0 19,40 1,19-20,21 40,-41-21,1-19,20 0,-80-20,40 0,-60 0,1-20,19 0,-40-19,21 19,-1 0,0 20,21-20,-41 20,60 0,20 0,20 0,0 0,-20 0,-1 0,-38 0,-21 0,0 0,-19 0,-20-20,59 0,-40 20,21-20,-1 1,60-1,20 20,0-40,19 40,21 0,-41 0,-39 0,0 0,-79 0,-20 0,0 0</inkml:trace>
</inkml:ink>
</file>

<file path=ppt/ink/ink2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27:04.921"/>
    </inkml:context>
    <inkml:brush xml:id="br0">
      <inkml:brushProperty name="width" value="0.05292" units="cm"/>
      <inkml:brushProperty name="height" value="0.05292" units="cm"/>
      <inkml:brushProperty name="color" value="#FF0000"/>
    </inkml:brush>
  </inkml:definitions>
  <inkml:trace contextRef="#ctx0" brushRef="#br0">13514 12462,'0'0,"-40"-40,20-59,0 0,-19-1,19 1,0-20,20 40,0-40,0 39,0 1,0-1,59 1,21 20,-21-1,120 0,-1 1,61 19,38-19,21 19,-20 40,79 0,40 0,-119 0,39 0,-19 20,-119 0,78 19,-78-19,19 20,-118-20,59 39,-40-19,-39-20,39 39,-40-19,-39-20,40 20,-40-21,-1 21,-19 0,20 19,-20 1,0-1,0 21,0-21,0 1,0 19,0-19,0-1,0 1,0-20,0 19,0-19,-20 19,1 1,-21-21,20 21,-20-20,-39-1,-80-19,-59-20,-100 0,-118 0,-199 0,-40-119,0 20,1 39,59-39,178 20,40 19,139 40,40-19,99 39,39 0,80 0</inkml:trace>
</inkml:ink>
</file>

<file path=ppt/ink/ink2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28:46.656"/>
    </inkml:context>
    <inkml:brush xml:id="br0">
      <inkml:brushProperty name="width" value="0.05292" units="cm"/>
      <inkml:brushProperty name="height" value="0.05292" units="cm"/>
      <inkml:brushProperty name="color" value="#FF0000"/>
    </inkml:brush>
  </inkml:definitions>
  <inkml:trace contextRef="#ctx0" brushRef="#br0">10815 11688,'79'0,"100"0,99-40,39 40,120-40,218 1,19 19,21 20,-100 0,0 0,-59 0,-159 0,0 0,-99 0,-80 0,-59 0,-79 0,-40 0,0 0</inkml:trace>
  <inkml:trace contextRef="#ctx0" brushRef="#br0" timeOffset="1484.375">5358 12720,'0'0,"20"0,99 0,59 39,100-39,40 0,-1 0,120 0,-100 0,-59 0,-40 0,-79 0,-40 0,-60 0,-59 0,20 0,20 0,0 0,39 0,0 0,60 0,-40 0,20 0,-19 0,-21 0,-39 0,-1 0,-19 0,-20 0,40 0,0 0,39 0,-19 0,19 0,-20 0,-19 0,-20 0,0 0</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47:51.531"/>
    </inkml:context>
    <inkml:brush xml:id="br0">
      <inkml:brushProperty name="width" value="0.05292" units="cm"/>
      <inkml:brushProperty name="height" value="0.05292" units="cm"/>
      <inkml:brushProperty name="color" value="#FF0000"/>
    </inkml:brush>
  </inkml:definitions>
  <inkml:trace contextRef="#ctx0" brushRef="#br0">6132 2778,'-60'-40,"40"0,0 1,1 19,-21-20,20-19,-20-1,21 1,-1-1,-20-19,20-1,20 1,-20 0,20-1,0-19,20 20,0 39,20-39,-20 39,19 0,-19 1,0 19,20 0,-21 0,61-20,59 40,59-59,-19 19,39 40,0-59,-39 59,39 0,-19 0,19 0,-39 0,19 0,-19 0,-41 0,81 39,-60 21,-1-21,1 1,39 0,21-20,-41 19,21-19,-21 0,41 0,-61 0,1 0,-40-1,-59 1,-40 0,-1-20,1 20,20 0,-40 0,20 0,0 19,19 21,-19-1,20 60,0-59,-1 39,1-20,-20-19,0 39,-1-39,1-21,-20-19,0 40,0-21,0 1,0-20,0 0,0 20,-39-1,19-19,-40 20,-19-1,-60 1,-20 0,-59 19,-20-39,0-20,-60 20,20-20,-79 0,-40 0,80 0,-60 0,79 0,60 0,0 0,59-40,-19-19,79 19,-20-19,59-1,-19 20,59 1,1 19,-21-40,40 40,-39-19,39-21,-20 1,1-1,-1 1,40 19,-20 20,0 0,20 0,-20 1</inkml:trace>
  <inkml:trace contextRef="#ctx0" brushRef="#br0" timeOffset="5218.75">9208 7005,'0'0,"39"-20,21 0,59 0,-20 0,119 0,-39 20,39-59,0 59,-19 0,-1 0,1 0,-1-60,-19 60,-20 0,-1 0,21-39,-20 39,19 0,-39 0,20 0,-40 0,0 0,0 0,-20 0,-39 0,19 0,-39 0,19 0,-39 0,20 0,0 0,-1 0,-19 0,0 0,20 0,-1 0,-19 0,20 0,19 0,-19 0,20 0,-41 0,21 0,20 0,-21 0,-19 0,0 0,20 0,-1 0,1 0,0 19,19 1,1 0,-1-20,41 20,-21 0,-19 0,19 0,20-20,-39 0,19 0,-19 0,-1 0,20 0,-39 0,20 0,-21 0,-39 0,40 0,-20 19,20-19,19 0,-39 0,40 0,-41 0,1 0,20 0,0 0,-1 0,1 0,0 0,-1 0,-19 0,20 0,-40 0,20 0,0 0,-1 0,-19 0,20 0,-20 0,20 0,0 0,0 0,0 0,19 0,-19 0,0 0,-20 0,20 0,0 0,0 0,-20 0,19 0</inkml:trace>
  <inkml:trace contextRef="#ctx0" brushRef="#br0" timeOffset="8984.375">6509 12283,'59'0,"80"0,79-59,21 19,-41 20,100 20,-60 0,20 0,-40 0,-39 0,-21 0,-19 0,20 0,-60 0,20 0,-19 0,19 0,-20 0,40 0,-20 0,40 0,-1 0,1 0,0 0,19-40,-39 20,-20 20,20 0,0 0,0 0,-40 0,1 0,38 0,1 0,0 0,20 0,0-39,19 39,41 0,-21-40,40 40,40 0,-40 0,-59 0,-1 0,21 0,-80 0,20 0,-40 0,0 0,-39 0,-21 0,21 0,-20 0,19 0,1 0,-1 0,1 0,-21 0,1 0,-20 0,20 0,-40 0,19 0,41 0,-40 0,20 0,-1 0,21 0,-40 0,19 0,-19 0</inkml:trace>
  <inkml:trace contextRef="#ctx0" brushRef="#br0" timeOffset="11671.875">12859 13811,'-20'-20,"20"-20,20 1,0-21,-20 21,0-21,0 20,39-19,-19 19,-20-39,60-20,-21 39,-19 0,20-19,39-20,-39 59,19-19,41-21,-61 21,61 19,19-19,-20 19,40 0,0 20,19 20,1 0,0 0,39 0,1 0,19 0,0 0,-19 0,-1 0,-39 0,0 0,-80 0,20 0,-59 0,20 20,-41 0,-19-20,0 79,0-39,0 59,0-39,0-1,0 1,0-1,-39-19,-1 39,40-39,-40 20,20-40,-19 39,-1-19,0-1,-79 21,-20-20,-19 19,19-19,40 0,-40-21,39 21,21-20,39 0,1-20,-21 20,20-20,-39 0,-60 19,-20-19,-39 0,-20 0,-20 0,19 0,21 0,-1 0,41 0,39 0,39 0,1-39,39 19,20 0,1 20,19-20,-20 20,0-20,20 1,-20-1</inkml:trace>
  <inkml:trace contextRef="#ctx0" brushRef="#br0" timeOffset="13765.625">11906 7580,'-20'0,"1"-20,19 20,-60-20,-19 1,-40-21,-40 20,-59 0,-1 0,-19-19,0 39,40 0,-21 0,1 0,59 0,40 0,40 0,-1 0,41 19,19 1,-20-20,1 20,-1 0,0 0,1 20,-21-1,0 21,-19-1,39 21,1-41,19 21,0-1,20-19,-20 0,20-1,0-19,0 20,40 0,0-20,19 19,1-19,59 20,39-1,61 1,-1-20,20-20,20 0,-20 0,-20 0,-39 0,0 0,19 0,-79 0,80 0,-21-40,-39 20,40 1,-40 19,19 0,-39 0,20-20,-39 0,19 0,-20 0,-59 20,-1-20,-19 1,0 19,-20-20,40 0,-21-20,1 40,-20-40,20 1,-20 19,0-20,0 20,0 1,0-41,0 20,-59 1,39-1,-40-20,-19 21,-1-1,-19 20,-40 0,-19 1,-100 19,-20 0,20 0,0 0,20 0,79 0,60 0,59 0,40 19,-20-19,0 20,1 0</inkml:trace>
</inkml:ink>
</file>

<file path=ppt/ink/ink3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28:55.453"/>
    </inkml:context>
    <inkml:brush xml:id="br0">
      <inkml:brushProperty name="width" value="0.05292" units="cm"/>
      <inkml:brushProperty name="height" value="0.05292" units="cm"/>
      <inkml:brushProperty name="color" value="#FF0000"/>
    </inkml:brush>
  </inkml:definitions>
  <inkml:trace contextRef="#ctx0" brushRef="#br0">17959 16569,'0'-20,"-20"-19,0-21,0 1,0-41,-19 21,19 20,0-41,20 41,-20-1,-20-19,20 19,20 21,-19-61,19 61,0-41,0 21,0-1,19 1,21 19,0-19,0-1,19 20,60-19,-20 39,20 0,40 0,-20 0,0 1,20 19,-40 0,20 0,0 0,0 0,-60 0,0 0,1 19,19 21,-40-20,21 0,-21 0,-19 19,-20-39,19 40,-19-20,20 39,20 1,-21 59,-19-59,0-1,-20-19,0 19,0 1,0-20,0 19,-20-39,0 0,0 19,-19-19,19 20,-20-20,-39 20,-20-1,-20-39,-40 20,20 0,-20-20,-19 0,-41 0,1 0,-20 0,39 0,-39-40,0 1,0 19,20-20,-20 20,0-20,-1-19,21 39,0-20,-20 21,39-21,21-20,19 40,-20 1,60-1,0-20,0 0,0 1,40-1,19 20,20 0,21 0,-1 20,20-19,-20 19,20-20,0 0,0 20,0-20,0 20,0-20,0 20,0-20,0 1,0-1,0 20,0-20,0 20,0-20,20 0,0 20,59 0,20-20,100 1,19 19,40 0,0 0,40 0,-21 0,-19 0,-20 0,-39 39,-21-19,-58 0,-21 0,0 0,-20-1,1 21,-1-20,-19 0,-1-20,-39 0,20 0,-20 0</inkml:trace>
</inkml:ink>
</file>

<file path=ppt/ink/ink3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29:04.984"/>
    </inkml:context>
    <inkml:brush xml:id="br0">
      <inkml:brushProperty name="width" value="0.05292" units="cm"/>
      <inkml:brushProperty name="height" value="0.05292" units="cm"/>
      <inkml:brushProperty name="color" value="#FF0000"/>
    </inkml:brush>
  </inkml:definitions>
  <inkml:trace contextRef="#ctx0" brushRef="#br0">15438 8096,'20'0,"60"0,98 40,100-1,0-19,39-20,21 0,158 0,-20 0,20 0,139 0,-258 0,20 0,-119 0,-40 0,-79 0,-80 0,-39 0,0 0,-40 0,19 0</inkml:trace>
</inkml:ink>
</file>

<file path=ppt/ink/ink3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29:15.906"/>
    </inkml:context>
    <inkml:brush xml:id="br0">
      <inkml:brushProperty name="width" value="0.05292" units="cm"/>
      <inkml:brushProperty name="height" value="0.05292" units="cm"/>
      <inkml:brushProperty name="color" value="#FF0000"/>
    </inkml:brush>
  </inkml:definitions>
  <inkml:trace contextRef="#ctx0" brushRef="#br0">2937 6727,'0'20,"40"-1,39-19,60 20,59-20,-19 0,79 0,0 0,39 0,-19 0,60 0,-21 0,-59 0,20 0,-20 0,-20 0,-79 0,19-59,-19 59,20-60,-80 40,20 20,-40 0,-19-19,-1-1,1 0,-20 0,19 20,-19-20,-20 0,19 20,21-39,-40 19,0 20,39-20,-39 0,0 0,-20 0,0 1,0-1,0 0,0 0,0-20,0 1,-60-21,1 1,-21-1,-39 1,-20 19,0 0,-39 1,-21 19,21 0,-60-20,19 40,-39 0,20 0,-20 0,-19 0,38 0,-19 0,20 40,0 0,0-21,20 21,59-20,-59 0,39 39,20-19,21 0,38 19,1 1,59-21,1 1,39-20,0 0,0-20,0 39,0-19,20 20,39 19,21-39,-1 20,60 20,20-41,39 1,60 20,40-40,59 0,79 0,1 0,-1 0,-118 0,-60 0,-40 0,-79 0,-79 0,-40 0</inkml:trace>
  <inkml:trace contextRef="#ctx0" brushRef="#br0" timeOffset="20406.25">2738 11846,'40'-39,"59"-1,40-19,80-1,38-19,-18 59,19 0,-40-20,-40 40,-58 0,-81 0,-19 0,0 0,-60 60,-39-1,-1 41,-78 38,19-38,20-21,0 0,0 1,0-1,39 1,40-41,-19 1,59-20,-20-20,20-60,0-39,-20-40,-19-20,39 20,-40-39,20 39,20 60,0-21,0 41,0 19,0 20,0 0,20 1,-20 38,59 140,-19 59,39 1,-19-41,0 21,19-40,-20-60,1-20,-40-59,-20 0,0-20,-40-40,0-39,-39-1,-40 1,0-20,-20 19,-20 1,20 0,20-1,0 21,99 19,-19 20,19 0,0 20,20-19,0 19</inkml:trace>
</inkml:ink>
</file>

<file path=ppt/ink/ink3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30:31.859"/>
    </inkml:context>
    <inkml:brush xml:id="br0">
      <inkml:brushProperty name="width" value="0.05292" units="cm"/>
      <inkml:brushProperty name="height" value="0.05292" units="cm"/>
      <inkml:brushProperty name="color" value="#FF0000"/>
    </inkml:brush>
  </inkml:definitions>
  <inkml:trace contextRef="#ctx0" brushRef="#br0">3076 10676,'39'0,"61"0,118 39,20-39,60 0,19 0,1 0,19 0,-19 0,-21 0,-19 0,0 0,0 0,-20 0,79 0,139 0,60 0,119 0,-60 0,-59 0,-99 0,-1 0,-59 0,-79 0,-20 0,-40 0,20 0,-20 0,0 0,0 0,20 0,40 0,19 0,21 0,78 0,140 0,-80 0,-139 0,40 0,-99 0,0 0,-20 0,0 0,-20 0,0 0,0 0,20 0,-19 0,58 0,-59 0,-59 0,0 0,-60-19,-40-1,-39 20,-21 0,-19 0,20 0,20 0,0 0,39 0,20 0,20-20,40 20,0 0,19 0,-19 0,40 0,-21 0,-19-40,39 20,-39 20,-20-20,-40 20,-39-19,-20 19,-21 0,-19 0</inkml:trace>
  <inkml:trace contextRef="#ctx0" brushRef="#br0" timeOffset="2140.625">3056 12085,'317'0,"160"0,197-80,61-19,38 20,-118 19,-79 1,-239 39,-59 20,0 0,-20 0,0 0,-20 0,40 0,19-40,1 40,-20 0,19 0,-19 0,-20 0,-20 0,-39 0,-40 0,-60 0,-20 0,-39 0,-40 0,20 0,19 0,1 0,-20 0,0 0,19 20,1 0,-20-20,39 0,1 0,19 0,-19 0,-20 0,-21 0,1 0</inkml:trace>
</inkml:ink>
</file>

<file path=ppt/ink/ink3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31:13.984"/>
    </inkml:context>
    <inkml:brush xml:id="br0">
      <inkml:brushProperty name="width" value="0.05292" units="cm"/>
      <inkml:brushProperty name="height" value="0.05292" units="cm"/>
      <inkml:brushProperty name="color" value="#FF0000"/>
    </inkml:brush>
  </inkml:definitions>
  <inkml:trace contextRef="#ctx0" brushRef="#br0">4028 13573,'20'0,"79"99,1-59,38 59,-38-79,-21 20,40 19,0-39,20 0,-20-20,80 0,-21 0,21-80,19 21,-59 19,-20 0,-20 1,-20-1,0 20,40-19,-60 39,1-20,39 20,-20 0,20 0,0 0,60 39,-21 1,1 20,20 19,-40-19,19-1,21-19,-80-20,40-1,-40-19,40 0,0-59,-20 19,20-39,60-1,-60 1,39 20,-79 19,40 20,-20 20,-19 0,38 0,-18 40,-1-1,-20-19,20 20,40-20,-21-20,61 0,-1 0,-39 0,-40 0,-20 0,-59 0,-40 0</inkml:trace>
</inkml:ink>
</file>

<file path=ppt/ink/ink3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31:20.203"/>
    </inkml:context>
    <inkml:brush xml:id="br0">
      <inkml:brushProperty name="width" value="0.05292" units="cm"/>
      <inkml:brushProperty name="height" value="0.05292" units="cm"/>
      <inkml:brushProperty name="color" value="#FF0000"/>
    </inkml:brush>
  </inkml:definitions>
  <inkml:trace contextRef="#ctx0" brushRef="#br0">7124 12997,'20'0,"39"0,40 0,60 0,20 0,59 0,0 0,0 0,0 0,-19 0,-100 0,-60 0,-19 0</inkml:trace>
  <inkml:trace contextRef="#ctx0" brushRef="#br0" timeOffset="1687.5">17641 11311,'0'39,"0"41,0 19,0 20,0 0,0 0,0 0,0-39,0-21,0-19,0-20,0-20,0 20</inkml:trace>
  <inkml:trace contextRef="#ctx0" brushRef="#br0" timeOffset="2343.75">17879 11648,'0'0,"20"0,20 0,-1 20,-39-20,40 20,-20 0,0-20</inkml:trace>
  <inkml:trace contextRef="#ctx0" brushRef="#br0" timeOffset="3234.375">17939 11886,'0'0,"39"20,21 40,0-41,-41 1,1 0</inkml:trace>
  <inkml:trace contextRef="#ctx0" brushRef="#br0" timeOffset="4062.5">18435 11331,'0'0,"0"99,20 59,-20 1,0-20,39 0,-19 0,-20-40,0-59,0 0,0-1,0-39,0 20,0 0,0 0,0-20,0 20,0-1,0 1</inkml:trace>
</inkml:ink>
</file>

<file path=ppt/ink/ink3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32:34.968"/>
    </inkml:context>
    <inkml:brush xml:id="br0">
      <inkml:brushProperty name="width" value="0.05292" units="cm"/>
      <inkml:brushProperty name="height" value="0.05292" units="cm"/>
      <inkml:brushProperty name="color" value="#FF0000"/>
    </inkml:brush>
  </inkml:definitions>
  <inkml:trace contextRef="#ctx0" brushRef="#br0">16292 4643,'0'0,"0"60,39-1,21 40,-1-39,1 19,39 1,-19-60,-21-1,40 1,-19-20,-1 0,0 0,60 0,-39-39,38-1,21-59,-40 39,20-19,-20 19,0 21,-59-1,39 0,-39 1,-21 39,21-20,-20 20,39 0,40 0,-20 0,100 79,-41 0,41 1,-40-1,19-19,-59-1,-79-59,19 40,-39-40,0 0,0 0,20 0,19 0,40 0,20 0,40-60,40 1,-21 19,80-19,-20 19,0 0,-59 40,-20 0,-40 20,0 59,-40-19,1 0,-41-41,-19 1,-20-20,40 20,-40-20,20 0,0 0,39-20,60-39,40-21,59 21,20-1,20 21,0 19,-39 0,-61 20,-78 0,-60 0,-1 0</inkml:trace>
  <inkml:trace contextRef="#ctx0" brushRef="#br0" timeOffset="11296.875">5060 14942,'20'-20,"59"20,40 0,80 0,-1 0,80 0,0 0,-20 0,40 0,-40 0,-20 0,0 0,-20 0,-59 0,-40 0,0 0,-20 0,-39 0,-1 0,-19 0,19 0,-19 0,-40 0,20 0,-20 0,40 0,-21 0,1 0,0 0,20 0,0 0,-21 0,1 0,0 0,0 0,0 0,-20 0,20 0,-1-20,21-19,0-1,0 0,-1 1,1-41,19 1,-39-20,-20 39,0 1,0 19,0-39,0 19,0 0,0-19,0-20,0 39,0 1,-20-1,1 21,19-21,-20 20,0 1,20-1,-40-19,20 39,20 0,-39-40,19 40,-20-19,40 19,-40 0,1 0,-21 0,21 1,-21-1,-19 0,-40 20,0-20,19 20,-39 0,20 0,-79 0,19 0,-39 0,-20 0,39 0,-39 0,20 0,39 0,1 0,39 0,20 0,40 0,59 0,0 0,-20 0,40 0,-20 0,20 0,-20 0,-19 0,19 0,-59 0,-40 20,19-20,-19 0,20 20,39 0,1-20,59 0,-20 0,20 39,-20 60,20 40,0 20,0 20,0-40,0-1,20-58,0-21,20 41,-40-100,0 19,0 1,0 0,0 0,19 20,1 19,-20 1,0-1,20-19,0 20,-20-21,0-19,0 20,0-40,0 20,0-1,0 1,0-20,0 20,0-20,0 20</inkml:trace>
</inkml:ink>
</file>

<file path=ppt/ink/ink3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33:46.484"/>
    </inkml:context>
    <inkml:brush xml:id="br0">
      <inkml:brushProperty name="width" value="0.05292" units="cm"/>
      <inkml:brushProperty name="height" value="0.05292" units="cm"/>
      <inkml:brushProperty name="color" value="#FF0000"/>
    </inkml:brush>
  </inkml:definitions>
  <inkml:trace contextRef="#ctx0" brushRef="#br0">14248 4246,'40'0,"158"-20,139-39,120-1,98 1,120-40,-119 39,-100 20,-79 40,-40-39,-118 19,-80 0,-60 20,-59 0</inkml:trace>
  <inkml:trace contextRef="#ctx0" brushRef="#br0" timeOffset="3109.375">7977 7640,'40'0,"119"0,79 0,40 0,118 0,299 0,0 0,59 0,59 0,1 0,-21 0,-78 0,-21 0,-39 0,-119 0,0 0,-159 0,20 0,-20 0,-119 0,-40 0,-59 19,-80-19,-39 0</inkml:trace>
  <inkml:trace contextRef="#ctx0" brushRef="#br0" timeOffset="28546.875">3830 13811,'0'0,"40"0,-1 0,60 0,60 0,20 0,59 0,60 0,-21 0,41 0,19 0,-19 0,178 0,-60 0,1 0,-60 0,159 0,-100 0,1 0,-1 0,41 0,118 0,60 0,-278 0,119 0,-119 0,60 0,39 0,-218 0,20 0,-40-40,-40 40,1 0,-1 0,0 0,1-39,19 19,20 0,-19-20,19 20,59 1,-19-1,60-40,-1 40,20-19,60-61,-60 61,60-21,-60 1,0 19,-59 0,-1-19,-58 39,-1-20,-60 20,-59 1,-39-1,-41 20</inkml:trace>
</inkml:ink>
</file>

<file path=ppt/ink/ink3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0:16.078"/>
    </inkml:context>
    <inkml:brush xml:id="br0">
      <inkml:brushProperty name="width" value="0.05292" units="cm"/>
      <inkml:brushProperty name="height" value="0.05292" units="cm"/>
      <inkml:brushProperty name="color" value="#FF0000"/>
    </inkml:brush>
  </inkml:definitions>
  <inkml:trace contextRef="#ctx0" brushRef="#br0">6231 6330,'20'0,"0"0,-1 0,21 0,0 0,19 0,21 0,19 0,40-20,39-20,80 1,40-21,139-59,-21 0,80-40,-59 60,0-60,-100 60,0-60,20 1,-79-21,-59 80,-1-40,-79 60,39-41,-59 41,-19 0,-21 19,0-19,-19 19,-1 21,21-61,-41 41,21 19,0-19,-21 19,1 20,39-20,-79 40,20-19,-20 19,20-20,0 0,39-20,-39 40,20-40,-20 40,0-19,-1-1,21 0,0-20,0 20,-1 1,21-1,-1-20,-39 20,0 20,-20-20,20 20,39-39,-39 19,20 20,0-20,-40 20,19-20</inkml:trace>
  <inkml:trace contextRef="#ctx0" brushRef="#br0" timeOffset="1218.75">13176 3115,'20'0,"-20"0,20 0,0 0,0 0,19 0,-39 0,40 0,-20 0,-20 0,40 20,-40-20,39 0,-39 0,20 0,-20 0,40 0,-20 20,-20-20,19 20,1 0,-20-20,20 19,-20-19,0 20,0-20,0 40,0-40,0 20,0-20,0 20,0 0,0-1,-40 21,21-20,19 20,-40-1,40-39,-40 40,40-40,-20 20,1 19,19-39,-20 20,20-20</inkml:trace>
  <inkml:trace contextRef="#ctx0" brushRef="#br0" timeOffset="4828.125">5239 7481,'0'0,"-20"-20,20 0,-40 20,40-20,-20 20,20-20,-39 1,19-1,-20-20,0-39,1-1,-1-39,0 0,21 20,-1-20,20 20,0-20,0 19,0 21,20-20,19-20,21 20,19-20,1 19,39-58,-20 58,40-19,0 40,79-60,-40 40,41-20,59-20,-40 59,-80 21,-78-1,138-39,0 0,-19-20,-1 20,-39 39,0-19,0-21,-21 21,21 0,-20 19,0 1,0 19,0-20,-40 1,-20 39,1 0,-1-19,-19-1,39 0,-40 20,1-19,19-1,-39 40,0-20,-1 0,-19 0,20 20,0-39,-40 39,19 0,-19-20</inkml:trace>
  <inkml:trace contextRef="#ctx0" brushRef="#br0" timeOffset="5718.75">9942 2996,'0'20,"59"20,40-20,1 19,-21-19,-39-20,-1 20,-39-20,20 0,-20 20,0 0,0-1,-39 41,-1 0,-39-21,19 21,-59 19,20-19,-1-21,61 1,-1-20,20-20,20 20</inkml:trace>
  <inkml:trace contextRef="#ctx0" brushRef="#br0" timeOffset="13078.125">6152 12382,'19'0,"-19"-20,0 1,0-1,0-20,0 20,-19-19,-1-1,0 0,0 0,-40-59,21 40,-21-60,1 0,-80-20,40-20,-1 20,1 0,-40-59,40 79,0-60,-20 0,0 40,-20 1,20-61,20 40,-40 40,39-59,1 59,0-20,0 0,19-40,21 40,19 0,0-19,1 19,-1-20,20 20,0-39,20 58,0-78,0 39,0-39,20 39,20-39,19-1,21 40,-1-19,20 59,-19 0,39 0,-20 20,0-21,1 1,19-39,-20 78,20-59,0 40,-20 0,20 20,0-1,0-19,20 0,-79 19,39 21,0-21,-39 1,19 39,-39-19,-1 39,-19-20,0 40,-20-20,20 20,-20-19</inkml:trace>
  <inkml:trace contextRef="#ctx0" brushRef="#br0" timeOffset="14203.125">5854 4068,'40'0,"-1"-20,1 20,-20 0,19 0,-39 0,20 0,-20 0,20 0,-20 0,40 0,-40 0,20 0,-20 0,20 20,-20-20,19 20,-19-20,0 19,0-19,0 20,20 0,-20 0,0-20,0 40,0-40,0 19,0 1,0 20,0-40,0 40,-39-1,19-19,20-20,-20 20,20-20,-20 20,20 0,-20 0,0-20</inkml:trace>
  <inkml:trace contextRef="#ctx0" brushRef="#br0" timeOffset="16328.125">7739 16252,'0'-20,"79"-20,21 1,58-41,41 21,59-80,39-20,61 0,58-39,-58-40,78 0,40-80,20-39,1-60,58-59,-39 19,99-39,-39-79,39-40,-99 0,-60 19,-59 41,-20 59,-99 19,39 1,-98 59,-61 21,1-61,20 21,-120 178,-39 218,79-198,21 0,-21-20,-20 99,-19 20,39-20,-59 80,-1 0,-19 39,0 20,0 0,-20 20,0-20,20-19,-1 19,21-20,-20 20,0 0,0 1,-20-1,19 20,-19-20,40 20,0-60,19 1,1-21,19 41,-19-41,19 41,-39-21,0 40,-21 0,-19 20,40-19,20-21,-21 20,41-39,19 19,20 0,-40 0,40 1,40-1,20 0,-20 21,-1-21,-19 20,20 0,-80 20,-19-20,-20 20,-40 0,19-19,-19 19,40-20,-40 20,20 0,-20-20</inkml:trace>
  <inkml:trace contextRef="#ctx0" brushRef="#br0" timeOffset="17031.25">20955 3155,'20'0,"39"0,-19 0,0 0,19 0,-39 0,20 0,19 40,1-40,-20 19,-1 1,-19 0,-40-20,0 20,1 59,-61 1,1 19,-20-20,-40-19,0-1,-20-19,20-20,99 0,21-20</inkml:trace>
  <inkml:trace contextRef="#ctx0" brushRef="#br0" timeOffset="19203.125">7620 9068,'40'-39,"39"-21,0-19,80-20,-20-1,40-19,98 0,101-59,18-1,100-39,397-139,-178 79,59-60,0-19,-40 20,-59-20,19-40,-19 0,-60 119,-556 258,-19 20,317-178,1-21,38 40,1-19,-198 79,19-20,-99 59,-40 20,-39 1,20-1,-1 20,1-20,-21 21,1-41,0 40,19-19,-59 19,40 0,-40 0,0 20,0-20,-20 0,0 20,0 0,-59 20,0 0,-21 20,21-40,59 0,-19 0,19 0,0 0</inkml:trace>
  <inkml:trace contextRef="#ctx0" brushRef="#br0" timeOffset="19937.5">19149 3413,'20'0,"-20"20,0-20,0 20,0-20,0 19,0 1,0-20,0 20,-20-20</inkml:trace>
</inkml:ink>
</file>

<file path=ppt/ink/ink3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1:01.234"/>
    </inkml:context>
    <inkml:brush xml:id="br0">
      <inkml:brushProperty name="width" value="0.05292" units="cm"/>
      <inkml:brushProperty name="height" value="0.05292" units="cm"/>
      <inkml:brushProperty name="color" value="#FF0000"/>
    </inkml:brush>
  </inkml:definitions>
  <inkml:trace contextRef="#ctx0" brushRef="#br0">12144 5993,'20'19,"20"61,19-21,60 41,40-61,20 41,59-61,0 21,0-20,20 0,40 19,0-39,-41 0,1 0,-39 0,-41 0,1 0,-20 0,-60 0,-99 0,139-19,-40-1,80 20,39 0,-59 0,59 0,-39 0,-21-60,41 40,-41-39,-19 19,-20 1,0-21,1 0,-1 21,20-21,19-19,-19 19,0 1,20-1,-20 1,-60 19,0 0,1 1,-40-1,-1 20,-19 0,-20 20,20-39,-20-1,0 0,0 1,0-1,0 0,-60-19,21 19,-41-39,-39 19,-20 20,-19-19,-41 39,1-20,-80 40,20 0,-20 0,-20 0,21 0,-21 40,60 0,-40 59,60-20,19 1,1 19,59 0,60-20,-1 41,60-61,20 1,0-21,0 41,0-41,0 21,80 19,19-39,0 19,80 21,39-21,20-19,0-20,20 0,20 0,-79-20,19 0,-79 0,-60 0,-19 0,-60 0,19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48:19.203"/>
    </inkml:context>
    <inkml:brush xml:id="br0">
      <inkml:brushProperty name="width" value="0.05292" units="cm"/>
      <inkml:brushProperty name="height" value="0.05292" units="cm"/>
      <inkml:brushProperty name="color" value="#FF0000"/>
    </inkml:brush>
  </inkml:definitions>
  <inkml:trace contextRef="#ctx0" brushRef="#br0">14307 6052,'20'0,"0"0,0 0,39 0,80 0,40 0,39 0,0 0,21 0,58 0,-39 0,0 0,40 0,-100 0,1 0,-41 0,-19 0,-59 0,-21 0,-19 0,-40 0,20 0,0 0,-1 0,1 0,0 0,20 0,-40 0,20 0,-20 0</inkml:trace>
  <inkml:trace contextRef="#ctx0" brushRef="#br0" timeOffset="3296.875">8315 10100,'19'0,"41"0,39 0,20 0,40 0,59 0,60 0,20 0,-21 0,21 0,-20 0,-40 0,-20 0,-59 0,-60 0,-19 0,-41 0,-39 0</inkml:trace>
  <inkml:trace contextRef="#ctx0" brushRef="#br0" timeOffset="5296.875">10696 11192,'0'0,"39"0,21 0,39 0,0 0,40 0,20 0,0 0,-20 0,0 0,-40 0,40 0,-40 0,-20 0,21 0,-61 0,-19 0,0 0,0 0,0 0,-1 0,21 0,0 0,19 0,-19 0,39 0,21 0,19 0,0 0,0 0,-40 0,1 0,-21 0,-39 0,20 0,-20 0,-1 0,1 0,0 0,20 0,-20 0,-1 0,21 0,-20 0,0 0,19 0,-39 0,20 0,0 0,0 0,20 0,-20 0,19 0,1 0,-20 0,19 0,21 0,-20 0,19 0,-39 0,0 0,-20 0,20 0,-20 0,20 0,-20 0</inkml:trace>
  <inkml:trace contextRef="#ctx0" brushRef="#br0" timeOffset="6390.625">10855 12184,'0'0,"39"0,21 0,19 0,80 0,0 0,59 0,-20 0,40 0,-19 0,-41 0,21 0,-80 0,20 0,-20 0,-20 0,0 0,40 0,-20 0,-20 0,-19 0,-1 0,-39 0,0 0,19 0,-19 0,-1 0,1 0,0 0,0 0,-21 0,1 0,0 0</inkml:trace>
  <inkml:trace contextRef="#ctx0" brushRef="#br0" timeOffset="7328.125">10398 13077,'139'0,"20"0,0 0,19 0,21 0,-21 0,1 0,39 0,-39 0,59 0,0 0,20 0,0 0,-20 0,-20 0,-39 0,-40 0,-60 0,0 0,-19 0,-20 0,-20 0</inkml:trace>
  <inkml:trace contextRef="#ctx0" brushRef="#br0" timeOffset="9250">16192 14049,'0'-20,"-19"0,-1-19,0-60,20-21,0-18,-60-41,60 100,0-40,0-1,20 1,119 0,-20 0,0 20,20 20,-20 39,0 0,-19 20,-1 1,0 19,20 0,-59 0,39 0,-40 39,21 21,-41-20,1 19,0 1,-20-1,-1 20,-19 1,20 39,-20 20,0-40,0 20,0-20,-20 20,-19-79,-21 39,21-19,-1 0,-59 19,-20 0,19-19,-39-1,1 1,19-20,-20-1,0-19,0 0,20-20,0 0,59 0,1 0,39-20,40-20,-20 40,19-19,1 19,-20-40,0 40,0-20,0-20,0 40,0-20,0 1,-20-21</inkml:trace>
</inkml:ink>
</file>

<file path=ppt/ink/ink4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1:18.875"/>
    </inkml:context>
    <inkml:brush xml:id="br0">
      <inkml:brushProperty name="width" value="0.05292" units="cm"/>
      <inkml:brushProperty name="height" value="0.05292" units="cm"/>
      <inkml:brushProperty name="color" value="#FF0000"/>
    </inkml:brush>
  </inkml:definitions>
  <inkml:trace contextRef="#ctx0" brushRef="#br0">8037 4068,'218'0,"20"0,80 0,-1 0,179 0,-59 0,-1 0,1 0,-120 0,-59 0,-59 0,-100 0,-59 0,-1 0</inkml:trace>
  <inkml:trace contextRef="#ctx0" brushRef="#br0" timeOffset="2906.25">2242 5238,'60'0,"19"0,60 0,0 0,40 0,-1 0,60 0,-19 0,-80 0,218 0,-40 0,60 0,60 0,118 0,-138 0,20 0,-40 0,-80 0,-59 0,-20 0,-19 0,-61 0,-19 0,-79 0,-21 0,-39 0</inkml:trace>
  <inkml:trace contextRef="#ctx0" brushRef="#br0" timeOffset="4531.25">2798 7005,'0'19,"0"120,0 40,0 39,0-19,0 19,0 20,0-39,0 19,0-59,0 19,0-19,0 39,-40-39,20-20,1 20,-1-20,0 39,20-39,-20-20,20-39,0-21,0-19,0 19,0-39,0 0,0 20,0-40,0 20,0-1,0 1,0 0,0 0,0 0,0 0,0-1,0-19,0 20,0 0,0 20,0-40,0 20,0 0,0-20,0 19,0 1,0-20,0 20,0-20,0 20,0-20,0 20,0 0,0-20,0 19,0 1,0 20,0-20,0 39,0-19,0-20,0 0,0 0,0-20</inkml:trace>
  <inkml:trace contextRef="#ctx0" brushRef="#br0" timeOffset="5656.25">2520 10775,'0'20,"-20"79,0-39,20 19,0 0,0 1,0-21,0 21,20-1,-20-39,0 19,0-19,0-20,0-1,0-19,0 40,0-20,0-20,0 20,20-20,60-40,-1-39,0-40,21-20,-21 20,60-40,-80 80,-39-1,0 41,0 19,-20 0,0 20,0-20,0 20,0-20</inkml:trace>
  <inkml:trace contextRef="#ctx0" brushRef="#br0" timeOffset="8593.75">12204 7104,'0'20,"0"39,0 40,20-19,19 19,1 0,0 60,-20-60,19 40,-19 0,20-20,-20 40,0 0,-20-21,0 41,0 19,0-19,-40 0,20-21,-20 41,20-21,1 21,-21-21,40-39,-20 0,0 0,0 0,1-40,-1 20,0-39,20 19,-20-59,0 19,0-19,20 19,-19 1,-21-1,40-19,-20 0,20-40,-20 40,20-80,-40-20,21 40,-1-19,0-1,-20 20</inkml:trace>
  <inkml:trace contextRef="#ctx0" brushRef="#br0" timeOffset="9421.875">11787 11271,'0'20,"0"59,0 40,0-20,0-19,0 39,0-20,-20-39,20-21,0-19,0 0,0 0,60-80,-1 21,21-1,-21 20,-39 0,0 20,0-20,0 20,-20-19,20-1,-1 20,1-20,20 0,-40 20,20-20,19 0,-39 1</inkml:trace>
</inkml:ink>
</file>

<file path=ppt/ink/ink4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1:48.046"/>
    </inkml:context>
    <inkml:brush xml:id="br0">
      <inkml:brushProperty name="width" value="0.05292" units="cm"/>
      <inkml:brushProperty name="height" value="0.05292" units="cm"/>
      <inkml:brushProperty name="color" value="#FF0000"/>
    </inkml:brush>
  </inkml:definitions>
  <inkml:trace contextRef="#ctx0" brushRef="#br0">13811 11390,'20'0,"99"0,60 0,79 0,79 0,199 0,119-40,-100 1,120-61,-100 1,-118 40,-100 19,0-19,-119 19,-39 40,-21-40,-59 20,1 20,-61 0,-19 0,-20 0,-1 0,-19 0,20 0,0 0,-20 0,20 0,-20 0,40 20,-1-20,21 0,-40 0,59 20,0 0,41 0,-21 19,0 1,-39-40,-1 20,-39 0,0 0,0-20,-20 0,19 19,1 1,20 0,-40-20,20 0,-20 20</inkml:trace>
  <inkml:trace contextRef="#ctx0" brushRef="#br0" timeOffset="500">21848 11350,'99'20,"-39"0,59 0,-20 20,60-1,-40-19,0-20,20 0,-80 20,-19-20,-20 0,-20 0,20 0</inkml:trace>
  <inkml:trace contextRef="#ctx0" brushRef="#br0" timeOffset="2093.75">3354 12362,'39'0,"21"0,59 20,20-20,20 0,79 0,39 0,21 0,59 0,20 0,-39 0,-80 0,-40 0,-39 0,-21 0,-19 0,-20 0,40 0,0 0,59 0,0 0,-39 0,39 0,-59 0,-40 0,-40 0,-19 0,-20 0,-21 0,1 0,0 0,-20 0,20 0,0 0,0 0,-1 0,21 0,20 0,-1 0,1 0,-1 0,-19 0,-20 0,-20 0,40 0,-21 0,21 0,0 0,39 0,1 0,39 0,-40 0,-20 0,1 0,-60 0</inkml:trace>
  <inkml:trace contextRef="#ctx0" brushRef="#br0" timeOffset="6687.5">5814 15478,'119'0,"80"0,98 0,21 0,178 0,40 0,119 0,-80 0,40-40,40 40,99 0,-119 0,20-40,59 40,-118 0,-219 0,59 0,-59 0,-99 0,0 0,-80 0,-59 0,-40 0,1 0,-61 0,21 20,19-20,-19 0,59 0,40 0,59 0,-20 0,40 0,40 0,-59 0,-1 0,0 0,-19-39,-1 19,-19 0,39 20,-59 0,-1 0,-19-20,-20 0,0 0,-19 1,-1-1,-59 20,39-20,-79 20,40-20,-21 20,-19 0,20 0,0-20,0 20,-20-20</inkml:trace>
  <inkml:trace contextRef="#ctx0" brushRef="#br0" timeOffset="8718.75">19645 14089,'40'-20,"158"0,41-20,19 1,39-1,1 0,59-19,0 39,-138 20,19 0,-80 0,-58 0,-61 0,-19 0,0-20,0 20,-20 0,20 0,-1 0,21 0,20 0,-21 0,-39 0</inkml:trace>
  <inkml:trace contextRef="#ctx0" brushRef="#br0" timeOffset="9781.25">3870 15081,'79'20,"0"0,60 19,0-19,0 0,0 0,20 0,-40 0,0-1,-20-19,-20 0,21 20,39 0,-1 0,-19-20,1 0,18 0,-78 0,-1 0,-39 0</inkml:trace>
</inkml:ink>
</file>

<file path=ppt/ink/ink4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2:19.281"/>
    </inkml:context>
    <inkml:brush xml:id="br0">
      <inkml:brushProperty name="width" value="0.05292" units="cm"/>
      <inkml:brushProperty name="height" value="0.05292" units="cm"/>
      <inkml:brushProperty name="color" value="#FF0000"/>
    </inkml:brush>
  </inkml:definitions>
  <inkml:trace contextRef="#ctx0" brushRef="#br0">4624 11132,'218'0,"60"0,39 0,179 0,-19 0,-81 0,41 0,-120 0,-19 0,-20 0,-20 0,-20 0,0 0,20 0,79 0,-19 0,59 0,-79 0,19 0,60 0,-79 0,-40 0,0 0,-40 0,-59 0,-40 0,-20 0,-39 0,-41 0,-19 0</inkml:trace>
</inkml:ink>
</file>

<file path=ppt/ink/ink4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2:30.312"/>
    </inkml:context>
    <inkml:brush xml:id="br0">
      <inkml:brushProperty name="width" value="0.05292" units="cm"/>
      <inkml:brushProperty name="height" value="0.05292" units="cm"/>
      <inkml:brushProperty name="color" value="#FF0000"/>
    </inkml:brush>
  </inkml:definitions>
  <inkml:trace contextRef="#ctx0" brushRef="#br0">11847 9207,'79'20,"0"20,100-20,-20-1,19 1,41 0,-1-20,-39 0,39 0,-59 0,19 0,-19 0,0 0,-1 0,21 0,-20 0,39 0,-39 0,0 0,-40 0,0 0,-20 0,20 0,-39 0,-1 0,0 0,-19 0,19 0,40 0,-39 0,-1 0,-20 0,-19 0,0 0,-20-20,-20 20</inkml:trace>
</inkml:ink>
</file>

<file path=ppt/ink/ink4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3:07.031"/>
    </inkml:context>
    <inkml:brush xml:id="br0">
      <inkml:brushProperty name="width" value="0.05292" units="cm"/>
      <inkml:brushProperty name="height" value="0.05292" units="cm"/>
      <inkml:brushProperty name="color" value="#FF0000"/>
    </inkml:brush>
  </inkml:definitions>
  <inkml:trace contextRef="#ctx0" brushRef="#br0">3175 10775,'20'0,"119"20,0 19,79 1,-20 20,80-40,-40-20,20 0,0 0,0 0,20 0,-40 0,0-40,-39 20,39 0,-20 20,0-59,1 39,19-20,-60 0,21 21,-21-1,21 0,-80 0,60-20,-80 40,-20-20,0 1,-19-1,-40 0,39 0,-19-20,39 1,-59-1,20 20,-20 0,20-39,-40 39,0 0,19-20,-19 40,0-19,0-21,0 0,0 20,0 1,-39-21,-1-20,-39 21,-60-21,-20-19,-39 19,-21 40,-19-19,-40 19,0-20,-39 0,-20 40,59 0,40 0,-40 0,79 0,-19 0,40 0,-1 0,-19 0,-1 0,-39 0,0 0,0 0,-20 20,0 20,59 0,-19-20,79-1,20 1,60 20,39-40,0 0,20 20,0 0,0-20,0 19,0 1,0-20,0 20,0 0,0 0,0 0,20-1,0 1,-1 0,21 0,40 20,39 19,39 1,41-1,-21 1,41 19,-1-19,-20-1,-19-19,-80-20,-39 0,-40-1,-1-19</inkml:trace>
  <inkml:trace contextRef="#ctx0" brushRef="#br0" timeOffset="4765.625">3810 13474,'20'0,"79"0,20 0,99 0,1 0,39 0,0 0,0 0,19 0,-19 0,0 0,0 0,40 0,-40 0,0 0,40 0,-40 0,-40 0,-79-20,-60 0,-59 0,0 0,-20-19,0-41,0 21,0 19,0-39,0 19,-40 20,0-39,21 39,-21-39,0 39,-39-59,39 59,-79-39,20 39,-40 1,-40 19,-59 20,0 0,-60 0,-19 0,-1 0,-59 0,40 0,79 0,-40 0,21 0,-21 39,-79 41,119-21,0 60,20-19,59 19,40-20,60-20,59-59,0 0,20-20,20 60,99-1,60-19,99-1,-20 21,79-40,-59-20,-20 0,20 0,-100 0,-79 0,-39 0,-60 0,20 0,-20 0,20 0</inkml:trace>
  <inkml:trace contextRef="#ctx0" brushRef="#br0" timeOffset="7625">5239 6707,'0'20,"139"0,99-20,139 0,40 0,337 0,-40 0,-79 0,20 0,39 0,-138 0,-239 0,21 0,-120 0,-19 0,-41 0,-58 0,19 0,-40 0,20 0,-39 0,-1 0,1 0,-1 0,21 0,-21 0,21 0,-21 0,1 0,-21 0,1 0,39 0,40 0,-19 0,39 0,-40 0,20 0,-60 0,-39 0,0 0,0 0,0 0,0 0,-1 0,41 0,-1 0,21 0,59 0,20 0,39 0,40 0,0 0,-20 0,-59 0,-79 0,-41 0</inkml:trace>
</inkml:ink>
</file>

<file path=ppt/ink/ink4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3:27.296"/>
    </inkml:context>
    <inkml:brush xml:id="br0">
      <inkml:brushProperty name="width" value="0.05292" units="cm"/>
      <inkml:brushProperty name="height" value="0.05292" units="cm"/>
      <inkml:brushProperty name="color" value="#FF0000"/>
    </inkml:brush>
  </inkml:definitions>
  <inkml:trace contextRef="#ctx0" brushRef="#br0">8255 8294,'20'0,"198"0,100 0,118 0,219 0,0 0,39 0,1 0,-100 0,-158 0,-1 0,-158 0,-60 0,-79 0,-59 0,-60 0</inkml:trace>
</inkml:ink>
</file>

<file path=ppt/ink/ink4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3:51.968"/>
    </inkml:context>
    <inkml:brush xml:id="br0">
      <inkml:brushProperty name="width" value="0.05292" units="cm"/>
      <inkml:brushProperty name="height" value="0.05292" units="cm"/>
      <inkml:brushProperty name="color" value="#FF0000"/>
    </inkml:brush>
  </inkml:definitions>
  <inkml:trace contextRef="#ctx0" brushRef="#br0">7302 7997,'60'0,"119"0,118 0,21 0,218 0,-100 0,100 0,39-80,-118 21,-100 19,-119 20,-59 0,-80 1,-59-1</inkml:trace>
</inkml:ink>
</file>

<file path=ppt/ink/ink4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4:58.765"/>
    </inkml:context>
    <inkml:brush xml:id="br0">
      <inkml:brushProperty name="width" value="0.05292" units="cm"/>
      <inkml:brushProperty name="height" value="0.05292" units="cm"/>
      <inkml:brushProperty name="color" value="#FF0000"/>
    </inkml:brush>
  </inkml:definitions>
  <inkml:trace contextRef="#ctx0" brushRef="#br0">13672 5516,'-59'0,"19"0,-19 0,19 20,-39 20,-1 0,-19 59,59-20,-39 1,19-1,41 0,-21 20,20-19,0 19,0-59,20 19,0-39,0 40,20-1,20 1,19-1,-19-19,59 59,0-39,40-1,80 40,19-39,59-40,41 20,-1-1,0-39,41 0,-61 0,-19 0,-21 0,1 0,-99 0,-40 0,-20-59,-20-1,-39 20,19 1,0-41,-39-19,0 40,-1-41,1 21,-20-40,-20 79,0-19,0 19,-20-19,-59-21,19 21,-79-21,60 41,-40-21,-40 1,-39-1,19 40,-59-20,0 40,-60 0,20 0,-59 0,19 0,-118 0,99 0,19 0,1 60,78-40,21 20,0-1,99-19,20-20,79 0,0 0</inkml:trace>
</inkml:ink>
</file>

<file path=ppt/ink/ink4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5:42.593"/>
    </inkml:context>
    <inkml:brush xml:id="br0">
      <inkml:brushProperty name="width" value="0.05292" units="cm"/>
      <inkml:brushProperty name="height" value="0.05292" units="cm"/>
      <inkml:brushProperty name="color" value="#FF0000"/>
    </inkml:brush>
  </inkml:definitions>
  <inkml:trace contextRef="#ctx0" brushRef="#br0">13256 14009,'39'0,"61"0,58 0,41 0,19 0,0 0,-19 0,39 0,-20 0,-19 0,39 0,0 0,0 0,0 0,-20 0,20 0,-39 0,39 0,0 0,0 0,-19 0,-21 0,-39 0,-20 0,-60 0,-19 0,-41 0,-19 0</inkml:trace>
  <inkml:trace contextRef="#ctx0" brushRef="#br0" timeOffset="6468.75">16470 15518,'-20'-20,"40"20,119-20,80 0,58-20,100 20,159 20,278-39,-1 39,1 0,99 0,-60 0,-198 0,-119 0,-159 0,-119 0,-40 0,-79 0,-99 0,-40 0</inkml:trace>
  <inkml:trace contextRef="#ctx0" brushRef="#br0" timeOffset="8468.75">8394 8294,'317'0,"120"0,218 0,39 0,60 0,0 0,120 0,-120 0,0 0,99 0,-158 0,19 0,-79 0,20 0,-119 0,-159 0,59 0,-59 0,-79 0,-20 0,-60 0,20 0,-59 0,19 0,-79 0,0 0,-59 0,-21 0,-19 0,0 0</inkml:trace>
</inkml:ink>
</file>

<file path=ppt/ink/ink4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7:56.406"/>
    </inkml:context>
    <inkml:brush xml:id="br0">
      <inkml:brushProperty name="width" value="0.05292" units="cm"/>
      <inkml:brushProperty name="height" value="0.05292" units="cm"/>
      <inkml:brushProperty name="color" value="#FF0000"/>
    </inkml:brush>
  </inkml:definitions>
  <inkml:trace contextRef="#ctx0" brushRef="#br0">4901 11926,'20'20,"60"0,19 39,40 1,20-1,19 21,1-21,-1-19,-39-1,-20-19,0-20,-39 0,-21 0,1 0,-1 0,1 0,-1 0,21 0,39 0,40-79,-21 39,61-19,-60-1,59-19,-39 19,-20 1,0-21,-20 41,-20-1,0 20,20 0,20 0,-40 1,21 19,-21 0,20 0,20 59,0-19,-20 19,20 21,-40-41,-20 21,40-1,-39-19,-61-20,1 0,20 0,-40-20,20 0,0 20,0-20,-20 0,19 0,-19 0,40 0,-40 0,40-60,19-19,1-1,-40 60,0-19,19-1,-19 40,-20-20,20 20,20 0,19 40,1 19,-1-19,21 20,-1-21,-39 1,-1-20,21 0,-40 0,-20-20,19 0,1 0,0 19,-20-19,20 0,20 0,19 0,21 0,19 0,20-39,0 19,60-60,-41 41,1-1,0 0,-20 1,20-1,20 20,20 0,-21 0,1 1,-20 19,-20 0,20 0,0 0,-40 0,20 19,-79 21,39 20,1-21,39 41,-60-21,21-19,-21 0,20-1,-59-39,20 20,-20 0,0-20,0 20,19 0,-19-20,20 20,-1-1,1-19,-20 0,0 0,0 0,-1 0,1 0,-20 0,40-19,-20-1,20 20,-1-40,60-19,-19 19,-1 0,1 0,-1-19,0-1,1 21,-1-1,0 20,-39 0,20 0,-1 1,1 19,-1-20,1 20,-1 0,21 0,-1 0,-19 0,-1 20,60 19,-59 1,39 0,20 19,0 21,20 19,-20-40,0-19,0 20,0-21,-39 1,-1-20,20 0,-59-1,0-19,-1 0,1 0,0 0,-1 0,21-59,39-20,20-1,-20 1,20-1,20 1,0 0,0-1,20 41,-60-21,20 40,-39 20,-21-20,20 20,-19 0,0 0,-1 0,40 40,20 20,20 19,0 20,-40-19,40 39,-59-80,-1 21,0-20,-59-40,20 19,0-19,-21 0,1 20,20-20,-20 0,20 0,-1 0,1 0,19 0,-19 0,0 0,39-39,-39-1,19 0,1 1,-20-21,19 20,1 1,-60 39,20-20,-1 0,1 40,40 0,-1 19,60 21,-79-20,20-21,-1 21,1-20,-21 20,-19-40,0 19,-20-19,20 0,0 0,0 0,-20 0,19 0,-19 0,20 0,0-19,-20-1,40 0,-1 0,-19 0,0 0,0 20,-20-19,40-1,-40 0,19 20</inkml:trace>
  <inkml:trace contextRef="#ctx0" brushRef="#br0" timeOffset="2062.5">2858 13156,'19'20,"21"0,0 20,99 19,-60-39,40 20,20 19,-20-39,-20 20,40-20,0-20,-40 0,40 0,0 0,0 0,-20 0,20 0,0-20,0-20,0-39,-20 79,0-60,20 20,-40 21,20-1,0 0,-20 0,-19 20,-1 0,0 0,21 0,-21 0,20 0,20 40,20-1,-20-19,-20 0,40 0,0-20,0 0,20 0,-20 0,-20 0,0 0,20 0,-60 0,20 0,40 0,-39 0,19-20,20 20,-60-20,0 20,-19 0,-1 0,-19 0,-20 0,-20-20</inkml:trace>
  <inkml:trace contextRef="#ctx0" brushRef="#br0" timeOffset="5921.875">4187 14823,'40'0,"19"0,40 40,40-1,-39-19,19 20,20-20,-1 39,-58-59,39 0,-20 0,40 0,-40 0,20 0,20 0,-20 0,20-59,0 59,0-20,20 0,-40 0,40 0,-21 1,21-1,40-20,-41 20,61-19,-41 19,1 0,39 20,20-40,0 40,20 0,0 0,-20 0,40 0,-79 0,19 40,-59-20,19 19,-39 1,0 0,20-20,0 19,19-19,1 0,-1 0,-19 0,0-20,0 0,-20 0,-40 0,0 0,0 0,-19 0,-1-20,40-20,20 0,0 1,39-1,-19 20,0 0,20 1,-1-41,-19 60,-40 0,0 0,-20 0,20 0,-39 0,-1 0,0 0,-19 0,19 0,-39 0,20 0,-1 0,-19 0,59 20,-59-20,39 0,-19 0,-1 0,21 0,-41 0,21 0,-1 0,1 0,19 0,1 0,-1 0,20 0,0 0,-39 0,-1 0,-19 0,-20 0,0 0,0 0,-20 0,39 0,1 0,-20 20,20-20,-1 0,-39 20,20-20,-20 0</inkml:trace>
  <inkml:trace contextRef="#ctx0" brushRef="#br0" timeOffset="7843.75">3314 16252,'0'0,"79"39,40 1,40 0,20 0,79-1,0 21,79-21,-59-19,39-20,-19 0,-40 0,0 0,-20 0,-20 0,1-59,-41 39,40 0,1-20,19 1,20-41,20 41,-20 19,19-20,-58 40,-1 0,-39 0,-21 0,1 0,-40 20,20 20,0-21,20 21,-20-20,19 0,41 59,19-39,0 0,-19-40,-1 0,-19 0,-1 0,-19 0,-20 0,0-60,0 60,20-40,-20 40,19-39,1 19,-20 20,0 0,0 0,-40 0,0 0,20 0,-59 0,-1 0,-19 0,-20 0,0 0,-20 0,20 0,-1 0,1 0,0 0,0 0,0 0,0 0,-1 0,21 0,-20 0,0 0,0 0,0 0,-1 0,21 0,-40 0,20 0,-20 0,20 0,0 0,-1 0,21 0,0 0,-1 0,1 0,0 0,0-20,19 20,1-20,-1 20,-19 0,19 0,1 0,-1-20,1 20,-1 0,-19-20,0 1,0 19,-1 0,-19-20,40 20,-1 0,21 0,-1 0,0 0,-19 0,-1 0,-39 0,0 0,0 0</inkml:trace>
  <inkml:trace contextRef="#ctx0" brushRef="#br0" timeOffset="8703.125">14030 15418,'-20'40,"20"79,20-40,-20 1,0-21,0 21,0-41,0 1,0-40,0 20,0-60</inkml:trace>
  <inkml:trace contextRef="#ctx0" brushRef="#br0" timeOffset="9609.375">13970 15418,'0'-20,"0"20,0-39,20 39,20-40,-40 40,39-40,-19 1,0 19,0 0,0 0,19 0,-19-19,20 19,0 0,-40 0,39 0,1 20,-20-20,19 20,1-19,20 19,-1 0,21 0,-21 0,20 0,1 0,19 0,-59 0,19 0,1 0,-40 0,-20 0,19 0,1 19,20 21,-20 59,0 40,-20-20,0-19,0-21,0-20,0-19,0 20,0-40,0-1,-20 1,20 0,0 0,0 0,0-20,0 20,-20-20,0 19</inkml:trace>
  <inkml:trace contextRef="#ctx0" brushRef="#br0" timeOffset="10140.625">14268 15240,'0'0,"0"39,-20 1,-20 0,20 39,0-79,1 20</inkml:trace>
  <inkml:trace contextRef="#ctx0" brushRef="#br0" timeOffset="10921.875">14188 15339,'40'0,"39"0,-19 0,19 0,-19-20,-21 20,1 0,-40 0,-20 40,-19-20,19 39,0-39,-79 59,59-79,-19 20,-21 20,21-20,-1 0,20 19,1-39,-1 20,40 0,-40 0,1 0,39-20,-20 20,20-20,-20 19,20-19</inkml:trace>
  <inkml:trace contextRef="#ctx0" brushRef="#br0" timeOffset="11796.875">14268 15379,'-20'0,"20"19,0 1,0-20,0 20,0 0,0 0,20-20,39 40,-19-21,-20-19,0 0,-1 0,1 0,-20 0,20 0,20 0,19 0,-19 0,20 0,-1 0,1 0,-1 0,1 0,-21 0,-19 0,0 0</inkml:trace>
  <inkml:trace contextRef="#ctx0" brushRef="#br0" timeOffset="12406.25">14129 15637,'20'0,"79"0,40 0,-40 0,20 0,-40 0,-39 0,-40 0,20 0,-40 0</inkml:trace>
  <inkml:trace contextRef="#ctx0" brushRef="#br0" timeOffset="13281.25">14288 15716,'0'0,"19"20,1-20,0 0,0 0,0 0,0 20,-1-20,-19 0,40 0,-40 0,40 0,-40 0,20 0</inkml:trace>
  <inkml:trace contextRef="#ctx0" brushRef="#br0" timeOffset="14750">13990 16053,'40'0,"59"0,-20 0,1 0,-21 0,1 0,-21 0,-39 0,20 0,0 0,0 0,0 0,-20-19,39 19,1-20,0 20,-1 0,-19 0,20 0,19-20,-39 20,0 0,0 0,0-20,0 20,-1 0,1 0,0-20,0 20,-20 0,40 0,-40 0,20-20,-20 20,39-20,-19 1,0 19,0-20,19 0,-39 20,20 0,0-20,-20 20,20 0,-20-20,20 20,-20 0,40-20,-40 20,19-19,-19 19</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48:45.484"/>
    </inkml:context>
    <inkml:brush xml:id="br0">
      <inkml:brushProperty name="width" value="0.05292" units="cm"/>
      <inkml:brushProperty name="height" value="0.05292" units="cm"/>
      <inkml:brushProperty name="color" value="#FF0000"/>
    </inkml:brush>
  </inkml:definitions>
  <inkml:trace contextRef="#ctx0" brushRef="#br0">4286 15081,'20'40,"0"-40,39 20,-19-1,0 1,0-20,19 40,-19-20,19-20,1 0,-21 0,21 0,19 0,-19 0,19 0,1 0,39-40,20 0,-60 1,40-1,0 20,-20-20,-19 40,-1-19,-19 19,-1 0,1 0,-1 19,1 1,19 0,-19 0,59 0,-20 20,0-40,20 0,-39 19,-1 1,0-20,40 0,0 20,-19-20,-21 0,40 0,-20 0,1 0,-1 0,20-20,0 0,20-19,-20-1,-20 20,20-20,0 1,0-1,-39 20,39-19,-60 19,21 20,-21 0,-19 0,0 0,-1 0,-19 0,0 39,20-19,-1 20,1 0,20-21,-1 41,20-20,1-20,-41 19,1-19,20-20,-21 20,-19-20,0 0,20 0,-1 0,1 0,20 0,19 0,20 0,1 0,-1-20,20-20,-40 1,20 19,-19-20,19 0,-40 21,1-1,0 0,39-20,-20 20,40 1,0-1,0 0,20 0,-20 0,-39 20,-21 0,-19 0,0 0,-40 20,19 20,1 19,0 1,20-21,-20 1,19 0,-19-20,0 0,-20-20,20 0,20 0,19-20,20-20,-19 0,19 20,-39 1,0-1,-20 20,-20-20</inkml:trace>
</inkml:ink>
</file>

<file path=ppt/ink/ink5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8:20.031"/>
    </inkml:context>
    <inkml:brush xml:id="br0">
      <inkml:brushProperty name="width" value="0.05292" units="cm"/>
      <inkml:brushProperty name="height" value="0.05292" units="cm"/>
      <inkml:brushProperty name="color" value="#FF0000"/>
    </inkml:brush>
  </inkml:definitions>
  <inkml:trace contextRef="#ctx0" brushRef="#br0">4385 7441,'20'20,"40"-20,79 0,59 0,120 0,79 0,138 0,-58 0,78 0,-79 0,179 0,-20 0,-79 0,39 0,-178 0,79 0,-59 0,-60 0,-119 0,-60 0,-79 0,-59 0,-21 0</inkml:trace>
</inkml:ink>
</file>

<file path=ppt/ink/ink5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49:10.609"/>
    </inkml:context>
    <inkml:brush xml:id="br0">
      <inkml:brushProperty name="width" value="0.05292" units="cm"/>
      <inkml:brushProperty name="height" value="0.05292" units="cm"/>
      <inkml:brushProperty name="color" value="#FF0000"/>
    </inkml:brush>
  </inkml:definitions>
  <inkml:trace contextRef="#ctx0" brushRef="#br0">7441 7382,'-19'-20,"19"20,-20-20,20-20,-20 1,20 19,-20-20,0 0,20 40,0-39,0-1,0-20,0 21,0-1,20 0,20-19,-20 19,39-39,-19 19,19-19,-19 39,20 0,39 1,0-1,-39 0,-1 21,1 19,-1 0,1 0,-1 0,-19 0,39 0,-39 0,59 19,-20 21,-19-20,39 39,-19-39,-21 20,1 0,-21-1,1 1,20 0,-21-1,-39-19,40 0,-40-20,20 40,0 0,-20-21,20 1,-1 40,-19-40,0 19,0-19,0 0,0-20,0 40,0-20,0-1,0-19,0 20,0 0,0-20,0 20,0 0,0 0,-39-1,39 1,-20-20,0 20,-40 0,21-20,-21 20,-39-20,-20 0,-20 20,40-1,-20-19,-20 0,40 0,-40 0,40 0,-21 0,21 0,0 0,-20 0,20 0,19 0,21 0,39 0</inkml:trace>
  <inkml:trace contextRef="#ctx0" brushRef="#br0" timeOffset="4125">9862 7322,'20'0,"20"0,39 0,20 0,120 0,39 0,39 0,21 0,-1 0,-59 0,40 0,-80 0,-99 0,-39 0,19 0,-79 0,-20 0,20 0,19 0,21 0,-1 0,41 0,-21 0,0 0,1 0,-21 0,-19 0,0 0,-1 0,-19 0,20 0,0 0,19 0,1 0,-41 0,41 0,-40 0,0 0,-1 0,21 0,0 0,0 0,59-40,-40 21,21-1,-60 0,19 20,-19 0,0-20,0 0,-20 20,20-20,-1 20,-19-19,20-1,0 20,0-20,-20 20,0-20,0 20,0-20,0 0,0 0,0 20,0-19,0-1,-20 0,0 20,20-20,-39 0,-1 0,20 1,-39-1,-21-20,1 20,39 20,0 0,-39-20,-20 20,0-20,-20 20,-1 0,-78 0,19 0,-59 0,40 0,-80 0,0 0,-39 0,19 0,-19 0,78 0,21 0,40 0,19 0,60 0,39 0,1 0,19 0,20 0,0 0,-20 0,-19 20,19 0,20-20,1 0,-1 0,0 0,20 0,-20 20,20-20,0 20,0-20,0 20,0-20,0 20,0-1,20 1,-20-20,20 20,-20 0,20-20,-1 20,1-20,0 20,0-1,20-19,-21 20,1 0,20-20,-20 0,0 20,39 0,-39-20,0 20,20 0,-21-20,1 0,0 0,0 19,-20-19,20 0,0 0,-20 0,39 20,1 0,-40 0,40-20,-20 20,-1 0,1-20,0 19,-20-19</inkml:trace>
  <inkml:trace contextRef="#ctx0" brushRef="#br0" timeOffset="9953.125">9882 8453,'60'0,"98"0,81 0,38 0,140 0,278 0,-1 0,-39 0,-119 0,59 0,-158 0,39 0,-79 0,39 0,-59 0,0 0,100 0,19 0,198 0,-98 0,-160 0,1 0,-100 0,-59 0,-60 0,-99 0,-20 0,-99 0</inkml:trace>
  <inkml:trace contextRef="#ctx0" brushRef="#br0" timeOffset="13015.625">7461 9882,'0'0,"20"0,0 0,59 20,40 19,20 1,20 0,0 0,19-1,-39 1,0 0,-59-21,-1 1,20 0,-39 0,19-20,-19 0,19 0,0 0,40 0,-19 0,39 0,19 0,61 0,-21 0,40 0,20 0,-20 0,0 0,-19 0,-21 0,-19 0,-40-60,-20 60,0-19,0-21,-60 0,1 1,-1 19,-39-20,-20 40,0-20,0-39,0 39,0 0,0 0,-40-39,21 39,-41-20,1 0,-60 1,-40 19,-59-20,-21 0,-19 21,20 19,-59 0,39 0,0 0,20 0,79 0,20 39,79-39,21 20,19 0,0 0,-20 20,20-1,1 1,-1-20,0 19,0-19,20-20,0 20,0 0,0 0,0-20,20 39,0-19,19 20,41-20,-1 0,20-20,40 0,0 20,0-1,0 1,0 0,-40 0,0 0,-39-20,-40 0,0 0</inkml:trace>
</inkml:ink>
</file>

<file path=ppt/ink/ink5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50:17.984"/>
    </inkml:context>
    <inkml:brush xml:id="br0">
      <inkml:brushProperty name="width" value="0.05292" units="cm"/>
      <inkml:brushProperty name="height" value="0.05292" units="cm"/>
      <inkml:brushProperty name="color" value="#FF0000"/>
    </inkml:brush>
  </inkml:definitions>
  <inkml:trace contextRef="#ctx0" brushRef="#br0">16450 6925,'60'0,"59"0,20 0,40 0,39 0,0 0,-19 0,-61 0,1 0,-59 0,-41 0,-19 0,20-20</inkml:trace>
  <inkml:trace contextRef="#ctx0" brushRef="#br0" timeOffset="1765.625">7342 7997,'60'0,"79"0,59 0,40 20,0-20,40 0,-40 19,-59-19,-40 0,-40 0,-20 0,1 0,-1 0,20 0,-19 0,-1 0,20 0,20 0,-19 0,38 0,1-19,40 19,19-40,-39 20,20 0,-40 20,0 0,-40 0,-60 0,-19 0,-20 0,40 0,0 0,-1 0,21 0,-1 0,21 0,19 0,0 0,-19 0,-1-20,20 20,-79 0</inkml:trace>
  <inkml:trace contextRef="#ctx0" brushRef="#br0" timeOffset="204906.25">19546 10934,'79'0,"140"0,59 0,19 0,60 0,-39 0,19 0,-99 0,-39-40,-21 20,-59 0,-59 20,0 0,-1-20,1 20,-1 0,1 0,39 0,0 0,60-39,-20 39,0-60,-100 60,1-20</inkml:trace>
  <inkml:trace contextRef="#ctx0" brushRef="#br0" timeOffset="205765.625">2937 12104,'0'0,"40"0,-1 0,1 0,0 0,19 0,-59 0,20 0,-20-19</inkml:trace>
</inkml:ink>
</file>

<file path=ppt/ink/ink5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55:15.265"/>
    </inkml:context>
    <inkml:brush xml:id="br0">
      <inkml:brushProperty name="width" value="0.05292" units="cm"/>
      <inkml:brushProperty name="height" value="0.05292" units="cm"/>
      <inkml:brushProperty name="color" value="#FF0000"/>
    </inkml:brush>
  </inkml:definitions>
  <inkml:trace contextRef="#ctx0" brushRef="#br0">7620 11092,'20'40,"39"20,1-1,-20-19,19 19,21 1,-21-1,-19-39,-1 0,1 20,0-40,19 0,1 0,59 0,-20 0,0 0,100-80,-60 41,59-1,-19 0,19 1,-39 19,0 0,-1 0,-19 20,-39 0,38 0,-18 0,-21 0,20 40,-20-20,40 19,-40 1,0 0,-19 19,-41-39,61 0,-81 0,21-20,0 0,19 0,1 0,-1 0,61 0,-21 0,40 0,19 0,1 0,-20 0,40 0,39 0,-20 0,21 0,-61 0,21 0,19 0,-39 0,0 0,-60 0,-39 0,-1 0,-39 0,0 0,-20 0,59 0,41 0,39 0,19 0,1 0,-20 0,-20 0,-20 0,-99 0,20 0</inkml:trace>
</inkml:ink>
</file>

<file path=ppt/ink/ink5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55:49.546"/>
    </inkml:context>
    <inkml:brush xml:id="br0">
      <inkml:brushProperty name="width" value="0.05292" units="cm"/>
      <inkml:brushProperty name="height" value="0.05292" units="cm"/>
      <inkml:brushProperty name="color" value="#FF0000"/>
    </inkml:brush>
  </inkml:definitions>
  <inkml:trace contextRef="#ctx0" brushRef="#br0">5477 8394,'59'-20,"60"0,1 20,18-20,81-20,-1 40,-20 0,41 0,19 0,-20 0,39 0,-19 0,60 0,-1 0,120 0,-40 0,-20 0,0 0,-99 0,19 0,-39 0,-39 0,-61 0,-19 0,-59-19,-21 19,-19 0,-20 0,0 0,-1 0,21 0,20 0,39 0,20 0,0 0,20 0,0 0,-60 0,-19 0,-1 0,-39 0</inkml:trace>
  <inkml:trace contextRef="#ctx0" brushRef="#br0" timeOffset="19531.25">5437 8294,'0'-19,"0"-21,0 0,0 1,0-1,-20-20,20 1,0 39,0-20,0 1,0-1,0 0,0-19,20-1,-20 40,20-19,0-1,-20 0,20 40,0-39,-1 19,1 0,0 0,0 0,39 0,1 0,-20 1,19 19,21 0,-1 0,20 0,20 0,-39 0,19 0,-20 0,20 0,-39 0,0 0,-1 0,20 19,1-19,39 0,-20 0,40 0,20 20,19-20,41 20,-41-20,21 0,-21 20,21-20,-41 0,1 0,-40 0,20 0,0 0,0 0,20 0,-1 0,41 0,-1 0,-19 0,19 0,1 0,-1 0,1 0,-41 0,-19 0,-39 0,38 0,-58 0,19 0,-20 0,1 0,-21 0,1 0,-40 0,0 0,-1 0,1 0,20 0,19 0,21 0,-1 0,-19 0,-1 0,1 0,-21 0,1 0,0 0,-40 0,20 0,-20 0,39 40,-39-20,40 39,-20-19,-20-20,0-1,20 41,-20-40,0 0,0 19,0-19,0 0,0 0,0 39,0-39,0-20,0 40,0-40,0 20,0 0,0-20,0 39,0-39,0 20,0 0,0 0,0 0,0-20,0 20,0-1,0-19,-20 20,0 0,20-20,-20 20,20 0,-20 0,1-20,-1 39,20-39,-40 20,-20 0,1-20,19 20,-19-20,-21 0,21 0,-21 0,21 0,-1 0,21 20,-1-20,20 0</inkml:trace>
  <inkml:trace contextRef="#ctx0" brushRef="#br0" timeOffset="24218.75">4108 9564,'-40'-19,"20"19,-20-20,1 20,-21 0,1 0,39 0,-20 0,0 20,21-20,-41 19,40 1,0 0,-19 20,19-20,-20 19,20 1,-39 39,39-19,0 19,0-19,20-1,-20-19,20 20,0-1,0 1,0 19,0-19,20 19,0 0,40 21,-21-41,-39 1,20-21,20 21,-40-40,0 19,0-19,0 20,0 19,0-19,0 0,-60 39,-39 1,40-21,-60-19,39-20,-59 19,80-39,-1 0,1 0,39 0,0 0,20 0,-20 0,0 0,20-20,-20 1,1 19,19-20,0 20,0-20,0 20,0-20,19 20,21 0,-20 40,40-20,-1 19,-59-39,20 20,20 0,-21 0,21 0,20 19,-60-19,19 0,21 0,-20 20,0-40,0 39,0-19,-1 20,1-20,0 39,0-59,0 40,19 0,-39-21,20 1,0 20,0 0,-20-21,0 1,20 40,-20-40,0 0,0 19,0 21,0-21,0 41,0-41,0 21,0 0,0 59,0 39,0 1,0-20,0-40,0-19,0 39,0-40,0-19,0 19,0-20,0 1,0 0,0 19,0 0,0 1,20-1,-20 20,0 20,0-39,0-21,19 21,-19-21,0 1,0-1,0 1,20 19,0-59,0 39,-20-39,0 0,20 40,-20-1,0-19,0 19,20 21,-20-21,0 21,20-21,-20 1,0-21,19 1,-19-20,0 20,0-20,0-1,0 1,0 0,0 0,0 20,0-1,0-39,0 40,0-20,0 0,20-20,-20 20,20-1,-20 1,0 0,20-20,0 40,0-20,19-1,21 1,-20 0,-21 0,41 0,-40 0,19-1,1-19,0 0,-20 0,39 0,-19 0,39 0,1 0,-21 0,1 0,-1 0,-19 0,0 0,-40 0</inkml:trace>
  <inkml:trace contextRef="#ctx0" brushRef="#br0" timeOffset="27390.625">14069 9168,'-178'0,"-41"0,-19 0,40 0,19 0,100 0,59 19,0-19,20 0,0 20,0 40,0 19,20 20,20-39,-20-20,39 39,-19-39,59 19,20-19,-40-20,21 0,-1 19,0-19,0 0,0 20,1-21,-1 21,-20-40,-39 20,-40 0,0 0,0 0,0-1,-60 21,21 0,-41-20,-59-1,-19 1,-41 0,41-20,58 0,21 0,19 0,21 0</inkml:trace>
  <inkml:trace contextRef="#ctx0" brushRef="#br0" timeOffset="27906.25">14565 9148,'0'20,"0"118,20 1,20 0,-20 20,0 20,-1-40,1-1,-20-58,20-21,-20-19,0-40,0 20</inkml:trace>
  <inkml:trace contextRef="#ctx0" brushRef="#br0" timeOffset="28718.75">14645 9187,'39'-19,"120"19,40 0,-21 0,1 0,-40 0,-20 39,-80 1,-19-20,0 0,-20 39,0 1,0 19,0 0,-40 1,-19 39,-1 0,-19-20,-20 20,-40-39,-60 19,1-20,39 1,-19-21,59-19,39-20,21-1,39-19,0-19</inkml:trace>
  <inkml:trace contextRef="#ctx0" brushRef="#br0" timeOffset="29453.125">16252 8910,'0'99,"0"79,0 41,0-21,0 1,0-21,0-19,0-80,0 1,0-21,0 1,0-1,0 1,0-21,0-19,0 0,0-20,0 20,0-20,0 20</inkml:trace>
  <inkml:trace contextRef="#ctx0" brushRef="#br0" timeOffset="30859.375">17145 9068,'-20'0,"-20"20,-59 20,-20 0,0 19,-40 1,-19 19,39-19,0 19,20-59,59 39,21-39,39-20,0 20,0-20,20 20,39 20,60 39,20 60,79-20,-39 20,39 19,-19-19,-21-20,-59-19,-39-41,-21-39,-59 0</inkml:trace>
  <inkml:trace contextRef="#ctx0" brushRef="#br0" timeOffset="32000">18276 9961,'0'0,"40"0,-20 0,-20 20,39-20,-39 0,20 0,-20 0</inkml:trace>
  <inkml:trace contextRef="#ctx0" brushRef="#br0" timeOffset="32687.5">18355 10358</inkml:trace>
  <inkml:trace contextRef="#ctx0" brushRef="#br0" timeOffset="58703.125">13097 9306,'119'0,"60"0,78 0,81 0,-21 0,-19 0,-20 0,-60 0,-59 0,-80 0,-79 0,-119 20,-119 40,-79 19,-140 1,-218-1,60 20,139-39,119 19,198-59,119-20,40 20,119-20,179 0,20 0,118 0,1 0,198 0,-40 0,-39 0,-179 0,-60 0,-79 0,-59 39,-139-39,-40 0,-60 0,-59 20,-99 60,-80-60,0-1,-19-19,-1 0,100 0,139 0,158 0,159-79,100 39,118-19,119-40,-59 39,-119 1,-99 19,-100 0,-138 40,-60-20,-139-19,-178 19,-279 20,-317 0,-118 0,118 0,59 0,200 0,396 0,198 0,159-40,139 0,179-39,139 0,99 79,-199-40,-138 40,-80 0,-139 0,-159 20,-98 39,-259-19,-99 59,60-39,138-21,179-19,99 0,80-20,139 0,178 0,139 0,-59 0,-21 0,-19 0,-159 0,-119 0,-99 20,0 0,-20 0,-139 59,-178 60,-219 20,60-80,118-19,160-21,178-39,20 0,-20 0,159 20,139-20,119 0,0 0,-20 0,-119 0,-40 40,-158-40,-80 39,-159 1,-198 0,-159 0,-79-21,298-19,79 0,158 0,160-19,158-1,198 20,219-40,40 40,-140-40,-118 40,-100-39,-99 39,-158 0,-140 0,-178 0,-159 0,-99 0,59 0,199 0,159 0,218-80,159 21,198 59,-60-40,21 20,-140 20,-79 0,-79 0,-139 0,-40 0,-79 0,-239 0,-78 0,-80 0,158 0,140 0,118-20,120 20,99-39,99 19,-59-40,-1 40,-59 1,-79 19,-40-40,-40 0,-59 1,-119-61,-60 1,0 40,-59-41,-20 61,119-21,39 40,159 20,60-39,99 19,100-20,78 40,21 0,-60 0,20 0,-40 0,-40 0,-118 0,-61 20,-58 0,-61 39,-58 1,-80-1,-159 60,-60-79,160 20,98-21,160-39,19 0,139 0,238 0,179 0,-40 0,-60 0,-59 0,-178 0,-100 20,-79 0,-99 20,-41 19,-58 40,-40-39,19 0,100-21,139-19,59-20,79 40,21-20,-40-1,-40 1,-80-20,-39 20,20 0,-20 0,-99 79,-99-59,-1 19,-79-39,0 20,1-40,158 0,79 0,80 0,79-20,-20 0,20 20,-40 0,-19 0,-60 0,-40 0,-119 0,-79 0,20 0,-20 0,0 0,-40-59,40 39,-20-20,20 0,99 20,99 20,80 0,218 0,218 0,179 0,-179 0,-39 0,59 0,-119 0,-80 0,-118 0,-119 0,-219 0,-99 0,-60 0,-217 0,39 0,-159-39,-20-41,100 1,237 20,80 19,199 20,178 20,178 0,140 0,39 0,20 0,-119 0,-79 0,-119 0,-100 0,-59 0</inkml:trace>
  <inkml:trace contextRef="#ctx0" brushRef="#br0" timeOffset="79718.75">15954 16510,'-19'0,"38"0,100 0,0 20,80-20,-1 0,41 0,38 0,1 0,-20 0,20 0,-20 0,-60 0,1 0,-80 0,-60 0,-19 0</inkml:trace>
</inkml:ink>
</file>

<file path=ppt/ink/ink5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1:58:41.906"/>
    </inkml:context>
    <inkml:brush xml:id="br0">
      <inkml:brushProperty name="width" value="0.05292" units="cm"/>
      <inkml:brushProperty name="height" value="0.05292" units="cm"/>
      <inkml:brushProperty name="color" value="#FF0000"/>
    </inkml:brush>
  </inkml:definitions>
  <inkml:trace contextRef="#ctx0" brushRef="#br0">5457 4782,'0'0,"20"-20,59 20,1 0,59 0,39 0,1 0,59 0,20 0,79 0,-19 0,19 0,40 0,0 0,0 0,-79 0,59 0,20 0,-40 0,-59 0,20 0,-80 0,-20 0,-19 0,-20 0,-40 0,-20 0,0 0,-39 0,19 0,-19 0,-40 0,-1 0,1 0,20-20,-40 20,20 0,0 0,0 0,19 0,21 0,-21 0,21 0,19 0,21 0,38 0,21 0,0 0,-60 0,0 0,-59 0,-40 0,20 0</inkml:trace>
  <inkml:trace contextRef="#ctx0" brushRef="#br0" timeOffset="19015.625">3492 5655,'-19'-79,"-1"-20,0-1,20 41,0-1,0 1,0 19,0 0,40 1,-40 19,19 20,-19-20,20 20,0 0,20 0,0 0,39 0,-20 0,41 0,19 0,-20 0,0 0,-19 0,-21 0,20 20,-19-20,0 0,-21 0,1 0,-20 0,39 20,-19 0,-20-20,19 0,-39 0,20 19,40 1,-60 0,20-20,19 40,-39-40,20 20,-20-1,0-19,0 20,0 0,0-20,0 40,0-40,0 20,0-20,0 20,0-1,0 1,0 0,-59 20,39-1,-20-19,0 0,-19 0,19-20,-19 20,-1 0,-19-20,19 0,1 0,-21 0,41 0,19 0,-20 0,20 0,-19 0,19 0,0 0,-20 0,1 0,19 0,0 0,0 0,0-20,0 0,20 20,-19-20,-1 0,0 20,20-20,-20 20,20-19</inkml:trace>
  <inkml:trace contextRef="#ctx0" brushRef="#br0" timeOffset="21406.25">5239 6231,'20'-20,"-20"0,-20 20,0-20,-40 0,-59 0,40 20,-40 0,20 0,-40 0,40 0,-40 0,0 0,40 0,19 0,1 0,-1 0,-39 20,60-20,-1 0,1 0,19 0,-20 20,21 0,39-20,-20 0,20 20,-40 20,40-21,-20 1,20 20,-19 19,19-39,0 20,0-20,0 0,0-20,0 39,0-39,19 20,-19 0,40 20,-40-20,40 19,-20-19,19 20,-19-20,20 19,0-19,-1 0,1 20,0-20,-1 19,-39-39,60 40,-40-40,19 20,1 0,20-1,-1-19,1 20,19 0,20 0,0 0,40-20,20 0,0 0,0 0,-20 0,-1 0,-38 0,-21 0,-39-20,19-20,-19 20,0 1,-21-1,21 0,-20 0,0-20,20 21,-21-21,41 0,-40 0,19 1,-19-21,0 40,-20 1,20-1,-20 0,0 0,0 0,0 0,0 0,0-19,0 19,0-20,-60 1,60 19,-39-20,19 20,0 20,-59-39,39 19,-39 0,-40 20,19 0,1 0,-40 0,0 0,60 0,-20 0,19 0,21 0,-1 0,21 0,19 0,0 0,-20 0,40 0,-20 0,20 0</inkml:trace>
  <inkml:trace contextRef="#ctx0" brushRef="#br0" timeOffset="23265.625">4485 8215,'0'0,"-40"0,-39 0,-21 20,-38 0,58 0,-19-20,20 0,39 39,0-19,20-20,-19 20,39-20,-40 20,20 0,-39 39,19-39,-40 40,41-41,-1 21,0-20,21 0,-1 0,-20 19,40-39,-40 40,40 0,-19-40,19 20,0-1,0 1,0-20,0 20,0 20,0-1,19-19,1 40,40-1,-40-39,59 20,-20 0,1-21,59 41,-79-40,19 0,1-1,-1 1,-19-20,-20 0,20 20,19 0,-19-20,0 20,-1-20,21 0,39 40,-40-21,1 1,19-20,-19 0,-1 0,-19 0,-20 0,20 0,-1-20,-39 1,20 19,20-40,0 0,19 0,-39 1,20-1,-21 20,1-39,20 19,-20 0,0 20,0-39,-1-1,-19-19,40 0,-20-1,20-19,-21 40,-19-1,0 20,0 1,0 19,0 0,0 20,0-20,0 0,0 20,0-20,0 1,-19-1,-21-20,20 40,-20-20,-19 20,-21-39,-39 39,20-20,-20 20,40 0,-1 0,1 0,39 0,1 0,19 0,0 0,0 0,20 0,-20 20</inkml:trace>
  <inkml:trace contextRef="#ctx0" brushRef="#br0" timeOffset="25562.5">2143 10537,'-20'0,"20"20,40 19,19-19,-19-20,40 40,19-40,-40 0,1 0,-1 0,1 0,-40 0,19-40,41 0,-40 40,79-59,-80 19,21 20,39-39,-79 39,59-20,-59 20,0-19,0 39,0-20,-20-20,0 20,0 1,0-41,0 20,0 1,0-1,0 20,0-20,0 1,-40-1,20 0,-20 1,1-21,-21 40,1-39,-21 39,-19 20,20-20,-21 0,-19 20,-20 0,20 0,-79 0,39 20,-19 20,-21-20,-19 19,59-19,60 0,20 0,39 20,20-21,20 21,-20 20,20-1,0 21,20-21,20 40,-1-59,21-20,-1 19,80-19,20 20,20-20,-21 0,21 0,-40-1,-80-19,-19 0,0 0,-20 0,0 0,-20 0,19 0,-19 0,20 0</inkml:trace>
  <inkml:trace contextRef="#ctx0" brushRef="#br0" timeOffset="27000">15260 10497,'20'0,"19"0,41 0,79 0,19 40,60-40,20 0,40 20,-40-20,0 0,-40 0,-59 0,-60 0,-39 0,-21 0</inkml:trace>
</inkml:ink>
</file>

<file path=ppt/ink/ink5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2:00:47.296"/>
    </inkml:context>
    <inkml:brush xml:id="br0">
      <inkml:brushProperty name="width" value="0.05292" units="cm"/>
      <inkml:brushProperty name="height" value="0.05292" units="cm"/>
      <inkml:brushProperty name="color" value="#FF0000"/>
    </inkml:brush>
  </inkml:definitions>
  <inkml:trace contextRef="#ctx0" brushRef="#br0">5140 6528,'19'-20,"21"20,20-19,79 19,19-60,41 40,39 0,0 1,0-1,0 0,0 0,-59 0,-60 20,-40 0,-59 0</inkml:trace>
  <inkml:trace contextRef="#ctx0" brushRef="#br0" timeOffset="796.875">5398 7362,'178'20,"-19"-20,59 0,-39 0,-21 0,1 0,-20 0,-59 0,-61 0,1 0</inkml:trace>
  <inkml:trace contextRef="#ctx0" brushRef="#br0" timeOffset="2031.25">5437 8612,'0'0,"40"40,138-21,41 1,59-20,118 0,160 0,79 0,20 0,-20 0,-40 0,-158 0,-1 0,-98 0,-80 0,-20 0,-99 0,-40 0,-40 0,-19 0,-20 0,0 0</inkml:trace>
</inkml:ink>
</file>

<file path=ppt/ink/ink5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2:01:00.046"/>
    </inkml:context>
    <inkml:brush xml:id="br0">
      <inkml:brushProperty name="width" value="0.05292" units="cm"/>
      <inkml:brushProperty name="height" value="0.05292" units="cm"/>
      <inkml:brushProperty name="color" value="#FF0000"/>
    </inkml:brush>
  </inkml:definitions>
  <inkml:trace contextRef="#ctx0" brushRef="#br0">7858 7243,'40'0,"19"0,-19 0,39 0,1 20,59-20,59 39,1-39,39 0,59 0,21 0,-1 0,80 0,-20 0,0 0,-99 0,20 0,-80 0,-59 0,-80 0,-59 0,0 0,-20-20,-20-19,-20-21,20 1,1-1,-21 20,20-19,0 39,-19-20,39 40,-40-19,0-1,1 0,-21 0,-19 20,-1-20,-39 0,20 20,-40 0,0 0,0 0,40 0,-40 0,60 0,-20 0,39 0,-19 0,19 0,20 0,-19 20,19 0,0-20,1 0,-1 0,0 0,21 0,-21 0,-59 0,59 0,-59 0,0 20,19-20,-39 0,20 0,-20 0,59 0,1 0,-1 20,21-20,-1 0,-20 0,1 0,-21 0,21 0,-1 0,-19 0,19 0,21 0,19 20,-20-20,40 0,-39 19,19-19,20 20,-20-20,0 20,20 0,0-20,0 20,0-20,0 20,0-1,0 1,0-20,0 20,20-20,-20 20,20-20</inkml:trace>
</inkml:ink>
</file>

<file path=ppt/ink/ink5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2:01:10.859"/>
    </inkml:context>
    <inkml:brush xml:id="br0">
      <inkml:brushProperty name="width" value="0.05292" units="cm"/>
      <inkml:brushProperty name="height" value="0.05292" units="cm"/>
      <inkml:brushProperty name="color" value="#FF0000"/>
    </inkml:brush>
  </inkml:definitions>
  <inkml:trace contextRef="#ctx0" brushRef="#br0">16054 7382,'19'0,"-38"19,-21 1,-59 20,-40 0,0-20,79-20,1 0,-1 0,21 0,39 0,-20 0,20 39,20 41,-1-41,1 41,0-41,20 21,-40 19,40 1,-40-41,0 21,19 19,-19-39,0 0,0-1,0 21,0-20,0 19,0-39,0 20,-39-1,39-19,-40 20,20-20,0 19,0-19,1 0,-21 20,40-40,-40 20,1-1,39-19,-20 0</inkml:trace>
  <inkml:trace contextRef="#ctx0" brushRef="#br0" timeOffset="953.125">15379 7898,'20'0,"0"-20,19-20,41 40,-1-20,0 0,-19 0,-1 20,-19 0,-20 0,20 0,-20 0,-20 0,19 0,1 0,0 0,0 0,0 0,19 0,-39 20,20-20,-20 20,0-20,-20 40,1-20,19 0,-20 19,-20-19,40 0,-20-20,20 20,-39 0,19-20,0 19,-20 1</inkml:trace>
  <inkml:trace contextRef="#ctx0" brushRef="#br0" timeOffset="1312.5">15637 8056,'0'0,"79"0,40 0,0 0,-19 0,-21 0,-20 0,-39 0</inkml:trace>
  <inkml:trace contextRef="#ctx0" brushRef="#br0" timeOffset="2109.375">16689 7263,'-40'39,"40"-19,-40 40,1-21,-41 41,1-80,-60 39,40-19,39-20,40 0,20 0,40 60,-20-40,39 99,-39-40,40 60,-40-40,-1-19,-19-21,0-19,0-1,0-19,0 0,0 0,0 20,0-1,0 1,0-20,0 20,0 19,0-39,0 0,-19 0,19-1,0 1,-20-20</inkml:trace>
  <inkml:trace contextRef="#ctx0" brushRef="#br0" timeOffset="2609.375">16272 7858,'40'0,"79"-20,79-40,-59 60,0 0,-40-19,-59-1</inkml:trace>
  <inkml:trace contextRef="#ctx0" brushRef="#br0" timeOffset="3046.875">16609 7917,'20'119,"-20"-19,0-1,0 60,0-60,-20 0,0 20,1-39,-1 39,0-40,20 0,0-39,-20 0,20-20</inkml:trace>
  <inkml:trace contextRef="#ctx0" brushRef="#br0" timeOffset="3453.125">17343 7778,'0'159,"0"0,0-60,0-39,0-40</inkml:trace>
  <inkml:trace contextRef="#ctx0" brushRef="#br0" timeOffset="4062.5">17423 7560,'20'0,"39"-20,40 1,20-1,1 0,18 20,-58 0,-1-20,-39 20,-40 0,20 0,-20 40,0 19,0 1,0 19,0 0,0-19,0 0,0-21,0 1,0-20,-20 0,20 19,0 1,0 20,0-1,0 1,0-41,0 21,0-20,-20-20</inkml:trace>
  <inkml:trace contextRef="#ctx0" brushRef="#br0" timeOffset="4453.125">17859 7937,'-39'80,"-61"59,1 19,0 1,20 0,-1-40,21-40,39-39,0-20,20-40,40-40,39-59,0 20</inkml:trace>
  <inkml:trace contextRef="#ctx0" brushRef="#br0" timeOffset="4937.5">17820 8473,'59'79,"-19"40,-20-39,0 39,19-40,-39-39,0 39,0-59,0-20,20 20,20-20,79 0,99 0,0 0,40 0,20 0,-40 0,0 0,-99 0,-79 0,-40 0,-20-40,-60 1,1-41,-41-19,-38-40,19 20,-1-40,41 20</inkml:trace>
  <inkml:trace contextRef="#ctx0" brushRef="#br0" timeOffset="5546.875">20042 7183,'0'0,"-20"60,-19-21,-21 61,-19-61,19 21,-19-20,59-40,0 39,20 80,60 40,-21-20,1 0,-20 0,-20-40,0 0,20-39,-20-21,0 1,0 0,20 19,-1 1,1-1,-20-39,20-20,-60-39,1-41</inkml:trace>
  <inkml:trace contextRef="#ctx0" brushRef="#br0" timeOffset="6625">19705 7798,'59'-20,"21"20,-1-19,40 19,-20-20,40 20,-39 0,-41 0,-19 0,-40 0,20 0,-20 59,0-59,0 40,-20-40,0 40,20-20,-20-1,0 1,0 0,-19 0,-1 0,-39 0,19-20,20 19,40-19,-19 0,-1 20,-20-20,-59 40,0-40,39 0,20 0,21 0</inkml:trace>
  <inkml:trace contextRef="#ctx0" brushRef="#br0" timeOffset="7046.875">21094 7421,'-20'0,"-20"20,21 0,-41 20,0-20,1 19,-1-19,1 0</inkml:trace>
  <inkml:trace contextRef="#ctx0" brushRef="#br0" timeOffset="7421.875">20697 7620,'0'59,"0"1,0 19,0 20,0 20,0-19,0 19,0-20,0 20,0-40,0-19,0-1,0-59,0 20,0-40,0-59,0 0</inkml:trace>
  <inkml:trace contextRef="#ctx0" brushRef="#br0" timeOffset="7859.375">20677 7838,'20'0,"0"-20,39 0,80 0,0 1,40-1,19 0,-19 0,-1-20,-19 21,-79-1,-61 20</inkml:trace>
  <inkml:trace contextRef="#ctx0" brushRef="#br0" timeOffset="8343.75">21511 7679,'0'99,"0"60,0 60,0-21,0 40,0-20,0-59,0-20,0-40,0-39,0-21,0-19,0-20</inkml:trace>
  <inkml:trace contextRef="#ctx0" brushRef="#br0" timeOffset="8765.625">23039 7064,'-40'20,"0"20,-79-1,60-19,-1 20,1-20,19 0,0-1</inkml:trace>
  <inkml:trace contextRef="#ctx0" brushRef="#br0" timeOffset="9171.875">23138 7382,'-40'59,"0"1,-39 19,39-39,-79 19,60-39,-60 20,0-20,59-20,1 0,39 0,0 0,0 0</inkml:trace>
  <inkml:trace contextRef="#ctx0" brushRef="#br0" timeOffset="9578.125">22761 7898,'-40'99,"0"0,21 99,-1-39,-20 40,20-21,0-19,20-20,0-40,0 20,0-59,0-1,0-59,0 40,20-100,0-39</inkml:trace>
  <inkml:trace contextRef="#ctx0" brushRef="#br0" timeOffset="9968.75">23356 7342,'40'139,"-20"-60,-1-19,-19-40,0-20,0-20</inkml:trace>
  <inkml:trace contextRef="#ctx0" brushRef="#br0" timeOffset="10437.5">23674 6925,'19'0,"21"20,-20 0,0 0,19 0,-39-1,0 41,0 0,0-1,0 20,0 21,0-41,-39 1,39-21,-20 21,0-40,0 0,20-1,0-19</inkml:trace>
  <inkml:trace contextRef="#ctx0" brushRef="#br0" timeOffset="10875">23515 7382,'40'-20,"-1"20,1 0,0-20,-21 0,1 20,0-20</inkml:trace>
  <inkml:trace contextRef="#ctx0" brushRef="#br0" timeOffset="11437.5">23396 7679,'0'-20,"20"1,19-21,1 20,39-20,-39 21,0 19,-1-20,1 0,-40 20,20-20</inkml:trace>
  <inkml:trace contextRef="#ctx0" brushRef="#br0" timeOffset="11890.625">23416 7818,'19'0,"41"0,0 0,-60 0,19 0,-19 0,-59 40</inkml:trace>
  <inkml:trace contextRef="#ctx0" brushRef="#br0" timeOffset="12281.25">22741 8175,'20'0,"119"0,19 0,1 0,20 0,-1 0,-59 0,-59 0,-40 0</inkml:trace>
  <inkml:trace contextRef="#ctx0" brushRef="#br0" timeOffset="13296.875">23356 8017,'0'0,"20"0,0 19,0-19,-20 20,0 20,0-20,0 20,0 19,0-19,0-1,0 1,0 0,0-20,0 0,0 19,0 1,0 19,0 1,0-20,0 19,0-19,0 0,0-21,0 1,0 0,0 0,0-20,0 20,0 0,-20-20,0 0,-59 0,-40 0,-20-60,79 40,1 0,19 1</inkml:trace>
  <inkml:trace contextRef="#ctx0" brushRef="#br0" timeOffset="13671.875">22860 8671,'40'0,"39"0,60 0,-40 0,20 0,-39 0,-21 0,-59 0</inkml:trace>
</inkml:ink>
</file>

<file path=ppt/ink/ink5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2:02:26.343"/>
    </inkml:context>
    <inkml:brush xml:id="br0">
      <inkml:brushProperty name="width" value="0.05292" units="cm"/>
      <inkml:brushProperty name="height" value="0.05292" units="cm"/>
      <inkml:brushProperty name="color" value="#FF0000"/>
    </inkml:brush>
  </inkml:definitions>
  <inkml:trace contextRef="#ctx0" brushRef="#br0">5794 8632,'-59'0,"19"0,0 0,1 0,-21 39,1-19,-21 20,21 0,39-20,-40-1,41 21,-21-20,40 20,-40 19,1 40,19 60,20-20,0-40,0 40,0-59,59 39,-19-20,19 20,21 20,-40 0,19 19,-19 21,-20-20,-20-40,0 20,-60-20,1-20,-41 0,-19-39,-20-1,0-19,20 0,40-21,0-19,39 0,20 40,20 59,-20-19,0 59,20 19,0 1,0 0,0-20,20 20,-20-60,20 20,0 40,-20-40,0-20,20 40,0-20,-20-20,0 20,0-39,0-1,0 0,0-19,0-1,19-19,-19 20,0-21,0 21,0-1,0 21,0-21,0 1,0-1,0-19,0 0,0-40,0 20,0-1,0 1,0 20,0 19,0 1,0-1,0-19,0-20,0 0,0-20,0 40,0-40,0 19,-19 1,-1-20</inkml:trace>
  <inkml:trace contextRef="#ctx0" brushRef="#br0" timeOffset="812.5">2838 10676,'-20'59,"0"-19,0 0,0-1,20 21,0-40,0 0,0 19,0 21,20-1,60 21,-41-41,41 41,-41-41,21-19,-40 0,19-20,-39 20,0 0,0 39,0-19,0 19,0 1,0 0,0-41,0 1,-39 20,39-40,-20 0,0 0,-20 0,-19 0,-21 0,-78 0,19 0,0 0,-20-79,60 59,39-20,40 20</inkml:trace>
  <inkml:trace contextRef="#ctx0" brushRef="#br0" timeOffset="1500">2619 10735,'139'-20,"0"1,20-1,20 0,-41 0,-19 0,-59 0,-40 20,0 0</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50:06.390"/>
    </inkml:context>
    <inkml:brush xml:id="br0">
      <inkml:brushProperty name="width" value="0.05292" units="cm"/>
      <inkml:brushProperty name="height" value="0.05292" units="cm"/>
      <inkml:brushProperty name="color" value="#FF0000"/>
    </inkml:brush>
  </inkml:definitions>
  <inkml:trace contextRef="#ctx0" brushRef="#br0">14426 6905,'20'0,"139"0,0 0,99 0,0 0,39 0,-19 0,-40 0,0 0,-59 0,-60 0,-40 0,-39 0,-20 0,0 0,-20 0,40 0,-1 0,1 0,39 0,1 0,19 0,0 0,-20 0,-19 0,-20 0,-21 0,1 0</inkml:trace>
  <inkml:trace contextRef="#ctx0" brushRef="#br0" timeOffset="1625">9981 8552,'20'0,"60"0,59 0,39 0,60 0,60 0,19 0,21 0,-60 0,39 0,-19 0,-20 0,19 0,21 0,19 0,-19 0,19-39,-79 39,-20-40,-40 40,-98 0,-41 0</inkml:trace>
  <inkml:trace contextRef="#ctx0" brushRef="#br0" timeOffset="3718.75">6013 10180,'19'0,"120"0,0 19,20-19,40 0,39 0,0 0,20 0,0 0,-20 0,59 0,-39 0,0 0,20 0,-20 0,20 0,59 0,40 0,-119 0,0 0,-39 0,-61 0,-58 0,-41 0,1 0,-21 0,-19 0,20 0,0 0,39 0,20 0,0 0,-19 0,19 0,-20 0,1 0,-21 0,1 0,-1 0,-19 0,-20 0,0 0,-1 0,1 0,0 0,0 0,-20 0,20 0,0 0,-20 0,20 0,-1 0,-19 0,20 0,0 0,0 0,-20 0,20 0,0-19,-1 19,21 0,-20 0,20-20,-1 20,-39 0,20 0,-20 0,20 0,20-20,-40 20,39 0,-19 0,20 0,-20-20,39 0,41 20,-41-20,40 20,20-19,-39-1,-1 0,-39 20,-1 0,-39-20</inkml:trace>
  <inkml:trace contextRef="#ctx0" brushRef="#br0" timeOffset="5984.375">8711 11747,'20'0,"40"20,-21 20,61 19,-41-19,80 20,0-21,0-19,40 20,-21-40,1 0,0 0,0 0,-1-80,-19 41,0-21,40 1,-1-21,1 41,-1-1,-19 20,-20 0,0 0,20 20,-40 0,-20 0,40 0,-60 40,40 0,20 19,-59-19,-1 19,-19-39,39 20,-20-20,20 0,1 0,19-1,-20-19,40 0,0 0,19 0,21 0,20 0,-21 0,40-59,1 19,-21 20,20 0,1 1,-41 19,-39 0,0 0,0 59,-20 1,0-21,-40 41,1-21,-40-39,-21 0,41-20,-40 0,19 0,1 0,40-40,-1 1,-20 19,21-20,19 0,-39 21,-1-1,-39 20,0 0</inkml:trace>
  <inkml:trace contextRef="#ctx0" brushRef="#br0" timeOffset="6984.375">8334 13771,'0'0,"60"0,19 0,80 0,20 0,39 0,40 0,20 0,-1 0,1 0,-20 0,40 0,-40 0,59 0,-19 0,20 0,-60 0,-1 0,-18 0,-21 0,-79 0,-40 0,-39 0,-1 0,-39 0,0 0,0 0,-20-20</inkml:trace>
</inkml:ink>
</file>

<file path=ppt/ink/ink6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2:02:55.218"/>
    </inkml:context>
    <inkml:brush xml:id="br0">
      <inkml:brushProperty name="width" value="0.05292" units="cm"/>
      <inkml:brushProperty name="height" value="0.05292" units="cm"/>
      <inkml:brushProperty name="color" value="#FF0000"/>
    </inkml:brush>
  </inkml:definitions>
  <inkml:trace contextRef="#ctx0" brushRef="#br0">5219 8215,'-20'0,"20"20,60-20,79 20,39-20,40 0,40 0,60 0,-1 0,21 0,-21 0,21 0,-80 0,39 0,-39 0,-20 0,20 0,-20 0,0 0,-19 0,-21 0,20 0,-79 0,20 0,-60 0,40 0,-59 0,19 0,-20 0,20 0,-59 0,20 0,-1 0,-19 0,39 0,20 0,100 0,-20 0,59 0,-40 0,0 0,-19 0,-20 0,-20 0,-60 0,-19 0,-21 0,-19 0,-20 0,20 0,40 0,-1 0,40 0,-19 0,-1 0,-19 0,-21 0,-19 0,-20 0</inkml:trace>
  <inkml:trace contextRef="#ctx0" brushRef="#br0" timeOffset="2953.125">7799 9525,'-139'0,"-60"0,-59 0,-79 0,-40 0,0 0,40 0,19 0,60 0,40 0,59 0,0 0,80 0,0 0,-1 0,40 0,-19 0,19 0,1 0,-1 0,-39 0,19 0,-39 0,0 0,-21 0,-18 0,58 0,1 0,39 0,20 0,20 0,-20 0,1 0,-21 0,0 0,1 0,-1 0,0 0,-19 0,59 0</inkml:trace>
  <inkml:trace contextRef="#ctx0" brushRef="#br0" timeOffset="6015.625">5437 11073,'20'0,"79"0,20 39,-39 21,19-21,20 41,-60-40,21-21,-21 41,-19-40,-20-20,-20 0,40 0,-21 0,21 0,0 0,19-60,60 1,40-21,0 21,0 19,19 0,-59 21,60-1,-60 20,0 0,-40 0,21 0,19 20,0 19,-20-19,40 20,-20-1,60 1,-80-40,40 40,-60-40,-19 0,-1 0,-19 0,0 0,-1 0,21 0,-1 0,21 0,19 0,-20 0,80-40,-60 40,40-40,0-19,-20 19,0-19,20 19,-60 20,-19 0,39 20,0 0,-39 0,39 0,0 0,40 40,0-20,20 0,-40 0,20-20,-60 0,-19 0,-21 0,-19 0</inkml:trace>
</inkml:ink>
</file>

<file path=ppt/ink/ink6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2:03:07.937"/>
    </inkml:context>
    <inkml:brush xml:id="br0">
      <inkml:brushProperty name="width" value="0.05292" units="cm"/>
      <inkml:brushProperty name="height" value="0.05292" units="cm"/>
      <inkml:brushProperty name="color" value="#FF0000"/>
    </inkml:brush>
  </inkml:definitions>
  <inkml:trace contextRef="#ctx0" brushRef="#br0">3612 8136,'-40'39,"-20"-39,1 40,-1 0,1-1,-1 1,21-20,-1 20,20-20,0 19,0 1,20 19,-20-19,20 20,0-21,0 1,20 20,20-21,0 1,-20-20,39 19,20-19,1 0,19-20,20 0,0 0,40 0,-20 0,-20 0,0 0,-60 0,1 0,-20 0,-40 0,20-20,-20 0,19 20,-19-19,0-41,0-19,0-21,0-19,0 0,0 20,0 40,0 19,0 0,-19 1,-1 19,0 0,20-20,0 40,-20-20,0 0,20 20,-40-19,-39 19,0 0,-60 0,-20 0,0 0,1 0,-1 39,20-19,20 0,39 0,21 20,19-21,20 21,1-40,19 20,-20-20,20 40,-20-1,20-19,0 0,0 20,0-20,0-20,0 39,0-39,0 20,0-20,0 20,0-20,0 20</inkml:trace>
</inkml:ink>
</file>

<file path=ppt/ink/ink6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2:03:24.125"/>
    </inkml:context>
    <inkml:brush xml:id="br0">
      <inkml:brushProperty name="width" value="0.05292" units="cm"/>
      <inkml:brushProperty name="height" value="0.05292" units="cm"/>
      <inkml:brushProperty name="color" value="#FF0000"/>
    </inkml:brush>
  </inkml:definitions>
  <inkml:trace contextRef="#ctx0" brushRef="#br0">17105 3750,'80'0,"118"0,60 0,119 0,60 0,39 0,60 0,-40 0,-119 0,-40 0,-99 0,-59 0,-80 0,-39 0,-21 0,1 0,-20 0,0 0,-20 0,20 0,19 0,21 0,-1 0,1 0,-1 0,-19 0,-40 0</inkml:trace>
  <inkml:trace contextRef="#ctx0" brushRef="#br0" timeOffset="1968.75">17046 4187,'39'0,"100"0,99 0,40 0,80 0,-41 0,20 0,40 0,-59 0,-40 0,-40 0,-60 0,-39 0,-20-20,0 20,-19 0,-21 0,40 0,-20 0,-39 0,39 0,-39 0,-1 0,1 0,-1 0,-19 0,0 0,-21-20,1 20,0 0,-20 0,20 0,39 0,-19 0,20 0,-1 0,-19 0,0 0,-21 0,-19 0,20-20,-20-19,0-1,0-20,0 21,0-21,0 1,20-1,-20 20,0 21,0-1,0-20,0 40,0-20</inkml:trace>
  <inkml:trace contextRef="#ctx0" brushRef="#br0" timeOffset="3062.5">17125 3810,'0'20,"-40"39,21-19,-1-1,0 1,-20 0,20 0,20-21,-19-19,-1 40</inkml:trace>
</inkml:ink>
</file>

<file path=ppt/ink/ink6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2:03:44.500"/>
    </inkml:context>
    <inkml:brush xml:id="br0">
      <inkml:brushProperty name="width" value="0.05292" units="cm"/>
      <inkml:brushProperty name="height" value="0.05292" units="cm"/>
      <inkml:brushProperty name="color" value="#FF0000"/>
    </inkml:brush>
  </inkml:definitions>
  <inkml:trace contextRef="#ctx0" brushRef="#br0">4147 3651,'0'0,"100"0,118 0,20 0,40 0,99 0,99 0,179 0,-60 0,40 0,20 0,0 0,-119 0,-159 0,0 0,-119 0,-40 0,-59 0,-20 0,-60 0,-19 0,-21 0,-19 0,40 0,19 0,20 0,20 0,-39 0,39 0,-40 0,0 0,-59 0,0 0,-20 0</inkml:trace>
  <inkml:trace contextRef="#ctx0" brushRef="#br0" timeOffset="4640.625">5378 7382,'20'0,"59"0,0 0,60 0,20 0,39 0,21 0,39 0,39 0,60 0,20 0,60 0,0 0,-1 0,-59 0,-59 0,-80 0,-20 0,-59 0,-60 0,20 0,-39 0,19 0,20 0,20 0,19 0,1 0,0 0,0 0,-40 0,40 0,-40 0,-40 0,0 0,-39 0,0 0,-40 0,20 0,19 0,41 0,39 0,20 0,-1 0,-18 0,-1 0,-40 0,-39 0,-20 0,19 0,-39 0</inkml:trace>
  <inkml:trace contextRef="#ctx0" brushRef="#br0" timeOffset="10546.875">5437 8473,'80'0,"98"0,60 0,60 0,59 0,80 0,39 0,20 0,40 0,-40 0,-20 0,-39 0,59 0,-20 0,20 0,-119 0,-59 0,19 0,-79 0,-40 0,-39 0,-40 0,-40 0,-39 0,-1 0,1 0,-21 0,41 0,-21 0,1 0,19 0,-19 0,-21 0,-39 0,20 0,-20 0,60 0,-1 0,21-20,39 0,39 1,1-1,-20 20,-79 0,-60 0,19 0,1 0,0 0,0 0,20 0,-1 0,1 0,20 0,-41 0,21 0,-20 0,20 0,-21 0,1 0,20 0,-40 0,20 0,20 0,-21 0,1 0,20 0,0 0,-21 0,41 0,-20 0,-1 0,21 0,-1 0,1 0,-1 0,-19 0,20 0,-1 0,-19 0,0 0,-21 0,21 0,39 0,80 0,20 0,59 0,0 0,20 0,-40 0,1 0,-61 0,-58 0,-41 0,-19 0,-20 0,0 0,-20 0</inkml:trace>
  <inkml:trace contextRef="#ctx0" brushRef="#br0" timeOffset="14328.125">6925 9366,'20'0,"40"0,-20 0,-1 0,1 0,19 0,1 20,-20 0,19 0,1-1,-1 21,40 0,-19-20,-21 19,21 1,-21-40,1 20,-1 0,21 0,39-20,-20 0,60 0,19 0,41 0,78-60,60 20,-59 20,79-39,-20-20,-99 79,20 0,-79 0,19 0,-99 0,0 0,0 0,-59 39,19 1,0 0,1-1,19 21,-40-20,41 19,-61-59,41 20,-21 0,1 0,39-20,-39 0,39 0,20 0,59-40,21-20,79 1,59-1,60 21,-40-21,99 1,-59 59,-79 0,19 0,-59 0,-20 0,-20 0,-20 0,-39 0,19 0,1 0,-1 0,-39 0,0 0,0 0,-40-20,19 20,-38-20,-41 0,1 0,-40 20,-1 0</inkml:trace>
</inkml:ink>
</file>

<file path=ppt/ink/ink6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12:27:45.859"/>
    </inkml:context>
    <inkml:brush xml:id="br0">
      <inkml:brushProperty name="width" value="0.05292" units="cm"/>
      <inkml:brushProperty name="height" value="0.05292" units="cm"/>
      <inkml:brushProperty name="color" value="#FF0000"/>
    </inkml:brush>
  </inkml:definitions>
  <inkml:trace contextRef="#ctx0" brushRef="#br0">10517 5854,'20'0,"59"0,21 0,-21 0,20 0,-19 0,-1 0,0 0,-19 0,19 0,-19 0,-21 0,1 0,-20 0,40 0,-41 0,21 0,0 0,-20 0,39 0,-39 0,40 0,-1 0,20-20,40 0,-39 20,-21-20,41 0,-61 0,1 20,-20 0,0-19,-20 19,19 0,1 0,0 0,0-40,0 40,-20-20,20 0,-20 20,39-20,-39 1,0-1,0-20,0 20,0-20,0 1,0-21,0 21,0-1,-39 0,19 20,0-19,-20-1,1 0,19 1,-40-1,21 20,-21-20,20 21,1-1,-21 20,1-20,-1 20,20 0,1 0,-1 0,0 0,1 0,-1 0,0 0,-19 0,19 0,0 0,-39 20,39 0,-19-1,-21 1,41 20,19-40,-60 59,61-39,-1 20,0-40,0 40,0-40,20 19,-20-19,1 20,19-20,0 20,-20 0,20-20,0 20,-20 0,20 19,-20-19,20 0,-20 0,20 0,-20-20,20 20,0-1,0-19,0 20,0-20,0 20,0-20,0 20,0 0,0-20,0 20,0-20,0 20,20-20,-20 19,20-19,-20 20,20 0,0 0</inkml:trace>
  <inkml:trace contextRef="#ctx0" brushRef="#br0" timeOffset="1109.375">13633 5814,'59'0,"21"0,-1 0,-20 0,41 0,19 0,40 0,-21 0,41 0,-20 0,-1 0,1 0,0 0,-20 0,-20 0,-20 0,-39 0,-21 0,-19 0</inkml:trace>
  <inkml:trace contextRef="#ctx0" brushRef="#br0" timeOffset="7296.875">10855 8533,'0'0,"39"0,21 0,19 0,80 0,59 0,20 0,40 0,20 0,-40 0,0 0,-20 0,-20 0,-39 0,-21 0,1 0,-20 0,-40 0,20 0,-39 0,-1 0,-19 0,-1 0,-39 0,40 0,-21 0,21 0,19 0,1 0,-21 0,20 0,-19 0,-1 0,-19 0,20 0,-1-20,21 0,-1 20,-19-20,19 0,60 0,-80 1,41-21,-21 20,-20 20,1-40,39 20,-59 1,39 19,-19-40,-1 0,1 40,-40-20,0 1,19-1,-39 0,20 20,-20-20,20 20,-20-40,0 1,0-41,-40 1,-59-40,-20 20,-40 19,20 21,-79-1,-20-39,0 59,0 1,-40-21,79 20,-59 21,60-21,-20 20,19 0,41-20,19 40,39-19,-19-1,40 20,19 0,21 0,-21 0,-19 0,19 20,-39 19,-20 21,20-20,-60 19,-20 20,1-19,-1-1,-19 1,39-40,40 20,40-21,-1 1,21 20,19-20,0 39,-19-39,-1 40,40-41,-19 1,-1 40,20-60,0 40,1-40,19 19,0-19,-20 40,20-20,0-20,0 20,0 0,20 19,-20-19,19 0,21 40,-20-60,20 19,19 21,1-20,-21 0,61-20,-21 0,-39 0,19 0,-39 0,20 0</inkml:trace>
  <inkml:trace contextRef="#ctx0" brushRef="#br0" timeOffset="16062.5">11748 9108,'0'0,"39"0,-19 0,40 0,19 20,80 0,-1-20,61 0,19 0,79 0,-19 0,-20 0,19 0,-58 0,-1 0,-20 0,0 0,20 0,-19 0,19 0,-40 0,-39 0,-20 0,-60 0,-59 0</inkml:trace>
  <inkml:trace contextRef="#ctx0" brushRef="#br0" timeOffset="21765.625">9188 14585,'20'0,"19"-20,1 0,19 20,21 0,39-39,-20 39,40-20,20 20,-1-40,-19 20,-20 20,20-40,-59 40,-1-19,20-1,-39 20,-1-20,21 0,-41 0,21 0,-1 20,21-19,-21-1,-19 0,0 0,19-20,-39 40,0-20,20 1,-40 19,20-40,-20 40,0-40,19 1,1 19,-20-20,0 20,0 0,0 1,0-21,0 20,-39 0,-1-20,-20 40,-59-39,0 19,-40 0,1 0,-1 20,-20 0,-39 0,0 0,39 0,20 0,21 0,58 20,40 20,1-20,-1 39,0-19,1-20,19 39,-20 21,1-1,19-39,20 39,-20-19,20-41,0 1,0 0,0 0,0 0,40 19,-21-19,21 0,20 0,39 0,-20-20,20 0,20 0,-19 0,19 0,-40 0,-39 0,-1 0,-19 0,20 0,-60 20</inkml:trace>
  <inkml:trace contextRef="#ctx0" brushRef="#br0" timeOffset="22750">11628 14506,'20'0,"20"0,39 0,40 0,60 0,59 0,20 0,40 0,-20 0,-20 0,-40 0,0 0,-39 0,-1 0,-39 0,40 0,-40 0,0 0,19 0,-58 0,-21 0,-20 0,-19 0,20 0,-60-20</inkml:trace>
  <inkml:trace contextRef="#ctx0" brushRef="#br0" timeOffset="24062.5">11112 15438,'120'-20,"38"0,21 1,39-21,0 20,1 0,-41 0,-19 1,0-1,0 20,39 0,0 0,21-40,-1 40,40 0,-79 0,19 0,-79 0,-59 0,-21 0</inkml:trace>
  <inkml:trace contextRef="#ctx0" brushRef="#br0" timeOffset="24812.5">11490 16212,'0'0,"119"0,79 0,40 0,40 0,-20 0,40 0,-60 0,-40 0,-39 0,-60 0,-59 0,-40 0</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50:56.859"/>
    </inkml:context>
    <inkml:brush xml:id="br0">
      <inkml:brushProperty name="width" value="0.05292" units="cm"/>
      <inkml:brushProperty name="height" value="0.05292" units="cm"/>
      <inkml:brushProperty name="color" value="#FF0000"/>
    </inkml:brush>
  </inkml:definitions>
  <inkml:trace contextRef="#ctx0" brushRef="#br0">4128 7302,'-20'-39,"0"39,20 0,-20-20,20 20,-20 0,0 0,-19 0,19 39,0-19,-20 60,1 39,39-40,-20 60,20 20,0 19,20 1,59 39,-39-59,19-20,1-20,-21-40,-19 1,20-1,-40 0,0 1,0 39,0-20,0 20,0-59,-40 19,-19 20,-1-39,-39 39,20-20,-80 1,0-1,-59 20,-60-19,40-41,0 1,39-20,40 0,120-20,19 0,40 0,39 39,60 41,-19 19,-1 20,20 99,-20 1,0 39,-39-80,-20-19,-1 20,-19-40,-20-40,0 0,0 20,0-20,0 20,0 0,0 60,-59-20,19-20,0 39,-19-19,19-20,0 20,1-1,-1 1,-20 20,41-40,-1 0,0-40,0 20,20-20,0-20,0 1,0-21,0 1,0-21,0 1,0 0,0-20,0 19,0 1,0-40,0 20,20-20,-20 40,40-21,-21 21,41 20,99-1,-40 1,20-21,-40 1,0-20,-20 0,-19 0,39 0,-59-1,19 1,21-20,19 20,-39 20,19-40,-39 0</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51:04.734"/>
    </inkml:context>
    <inkml:brush xml:id="br0">
      <inkml:brushProperty name="width" value="0.05292" units="cm"/>
      <inkml:brushProperty name="height" value="0.05292" units="cm"/>
      <inkml:brushProperty name="color" value="#FF0000"/>
    </inkml:brush>
  </inkml:definitions>
  <inkml:trace contextRef="#ctx0" brushRef="#br0">12720 4147,'0'-20,"159"0,138-39,160-1,297-79,-99 80,-20-40,-60-1,-178 41,-40 19,-119 1,-79-1,-40 0,-79 20,-1 1,-19 19,0-20,0 0,20-40,-1 40,-19 1,40-41,-1 20,-39-19,20 19,-20 0,-1 1,1-1,-20 20,0 0,0 1,0-41,-79 0,39 41,-39-41,-40 20,-40 21,-39-1,-41 0,-38 20,-21 0,-20 0,-19 0,59 0,-39 0,79 0,-60 20,80 0,39 19,-39 1,19 19,41-19,-1 20,-20 39,60-20,-20 1,40-1,0 20,0 1,59-21,20-39,-19 39,39-59,0 0,0-1,0 41,19-20,1-20,20 19,0 21,79-1,-20-19,0-40,40 40,40 19,-80-59,20 20,-40 0,-39-20,0 0</inkml:trace>
  <inkml:trace contextRef="#ctx0" brushRef="#br0" timeOffset="12328.125">14903 9822,'0'0,"79"0,20 0,80 0,59 0,60 0,19 0,1 0,-21 0,-39 0,-39 0,-21 0,-79 0,-20 0,40 0,-40-39,1 19,19 20,0-20,20 0,0 20,-1-20,-38 20,-21 0,20 0,-39 0,-1 0,21 0,-1 0,-19 0,-1 0,1 0,-21 0,1 0,0 0,39 0,0 0,1 0,59 0,-40 0,0 0,-39 0,-21 0,-19 0,0 0</inkml:trace>
  <inkml:trace contextRef="#ctx0" brushRef="#br0" timeOffset="14046.875">2897 11092,'99'0,"80"20,39-20,60 0,40 0,78 0,-19 0,-59 0,79 0,-20 0,-60 0,21 0,-60 0,-20 0,-20 0,-40 0,-99 0,-39 0,-40 0,-20 0,20 0,39 0,80 0,20 0,19 0,-19 0,-20 0,-60 0,-39-20,0 1</inkml:trace>
  <inkml:trace contextRef="#ctx0" brushRef="#br0" timeOffset="24359.375">21213 15637,'40'0,"79"0,79 0,1 0,19 0,-20 0,1 0,-60 0,-80 0</inkml:trace>
  <inkml:trace contextRef="#ctx0" brushRef="#br0" timeOffset="25406.25">2778 17085,'20'0,"99"0,119 0,-39 0,78 0,-19 0,-59 0,-1 0,-118 0,-80 0</inkml:trace>
  <inkml:trace contextRef="#ctx0" brushRef="#br0" timeOffset="26203.125">7818 17065,'0'0,"139"0,139 0,79 0,20 0,100 0,-140 0,-79 0,-40 0,-119 0,-39 0,-40 0,20 0,-40 0,19 0,1 0,0 0,0 0,0 0,-20 0</inkml:trace>
  <inkml:trace contextRef="#ctx0" brushRef="#br0" timeOffset="28187.5">15478 17204,'159'0,"99"0,238 0,298 0,19 0,-39-119,60 60,-180 19,-118 40,-40 0,-119 0,-59 0,-40-40,-40 40,0 0,-119 0,20 0,-99 0,-21 0,-19 0</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51:44.296"/>
    </inkml:context>
    <inkml:brush xml:id="br0">
      <inkml:brushProperty name="width" value="0.05292" units="cm"/>
      <inkml:brushProperty name="height" value="0.05292" units="cm"/>
      <inkml:brushProperty name="color" value="#FF0000"/>
    </inkml:brush>
  </inkml:definitions>
  <inkml:trace contextRef="#ctx0" brushRef="#br0">19784 4445,'20'0,"40"-40,-1 20,100-39,19 19,41 0,-1-19,-39 39,-1-20,-98 40,-61-20</inkml:trace>
  <inkml:trace contextRef="#ctx0" brushRef="#br0" timeOffset="671.875">19824 4405,'20'40,"-20"39,0 20,0 1,0-1,0 40,0-20,0-20,0 0,0 0,0-59,0 0,-20-40</inkml:trace>
  <inkml:trace contextRef="#ctx0" brushRef="#br0" timeOffset="1734.375">20360 4286,'0'0,"-40"40,20-20,0-20,-19 19,39-19,-20 0,20 0,-40 20,-19 0,19-20,-20 40,21-20,-1-20,0 19,40 1,-20-20,20 0,0 20,0 20,20 19,20 1,-40 19,20-19,19-1,1 41,-40-61,0-19,0-20,-20-40,20-19,-20-1</inkml:trace>
  <inkml:trace contextRef="#ctx0" brushRef="#br0" timeOffset="2359.375">19923 4584,'0'-20,"20"20,0-20,19 20,21-20,19 0,-19 20,-1 0,-19 0,0 0,-20 0,19 20,-39 20,0-20,0 39,0 1,0-1,20 1,-20-21,0 1,20-20,-20 20,0-40,0 20,0-20</inkml:trace>
  <inkml:trace contextRef="#ctx0" brushRef="#br0" timeOffset="2781.25">20062 4822,'20'-20,"79"-20,40 20,-20 1,20-1,-40 0,-59 20,-40-20</inkml:trace>
  <inkml:trace contextRef="#ctx0" brushRef="#br0" timeOffset="3187.5">20002 5119,'0'0,"20"0,40-39,-1 39,1-40,19 20,-19 0,-20 20,-21-19</inkml:trace>
  <inkml:trace contextRef="#ctx0" brushRef="#br0" timeOffset="3500">20419 4981,'0'39,"0"41,0 19,0 0,0-20,0 1,0-41,0 1,0-20</inkml:trace>
  <inkml:trace contextRef="#ctx0" brushRef="#br0" timeOffset="3843.75">20122 5199,'0'0,"-20"39,20 1,-20 0,0 19,0 1,20-1,-20-39</inkml:trace>
  <inkml:trace contextRef="#ctx0" brushRef="#br0" timeOffset="4203.125">20856 5219,'39'59,"1"-19,-20-20,20 39,-20-39,-1 0</inkml:trace>
  <inkml:trace contextRef="#ctx0" brushRef="#br0" timeOffset="5296.875">21769 4187,'19'0,"21"0,-20 0,0 0,0 0,19 0,-19 0,0 0,-20 0,20 0,0 0,0 0,-20 0,19 0,-19-20,20 20,0 0,0-20</inkml:trace>
  <inkml:trace contextRef="#ctx0" brushRef="#br0" timeOffset="5906.25">21669 4564,'0'0,"40"0,0 0,39-20,20 0,1 20,-21-20,-20 0,1 20,-40 0,-20 0,20-19,0 19</inkml:trace>
  <inkml:trace contextRef="#ctx0" brushRef="#br0" timeOffset="6390.625">21947 4226,'0'20,"0"40,0-20,0-1,0 21,-20-21,20 1,-19 0,19-20,0 0,0-1</inkml:trace>
  <inkml:trace contextRef="#ctx0" brushRef="#br0" timeOffset="6984.375">22066 4286,'0'40,"20"19,0 40,0-19,-20-1,0 1,20-1,-1-20,-19-39,0-20</inkml:trace>
  <inkml:trace contextRef="#ctx0" brushRef="#br0" timeOffset="7375">22443 4246,'0'0,"0"80,0-41,0 21,0-20,0-21,0 1,0-20</inkml:trace>
  <inkml:trace contextRef="#ctx0" brushRef="#br0" timeOffset="7828.125">22582 4028,'20'0,"0"40,0 39,0 0,-1 1,1 19,-20 0,0 1,20-1,-20-20,0-39,0-20,0-1,0-19,0 20,0 20</inkml:trace>
  <inkml:trace contextRef="#ctx0" brushRef="#br0" timeOffset="8218.75">21570 5139,'99'0,"20"0,40 0,0 0,0 0,-20 0,-20 0,-119 0,19-20</inkml:trace>
  <inkml:trace contextRef="#ctx0" brushRef="#br0" timeOffset="8609.375">22384 4961,'0'59,"-20"1,-20 19,20 20,1-59,19 0,0-20,0-1,-20-19,20 20,0 0,0 0,0 0,0 0,0-1,-20-19</inkml:trace>
  <inkml:trace contextRef="#ctx0" brushRef="#br0" timeOffset="9093.75">21788 5556,'318'0,"118"0,-58 0,-1 0,-100 0,-98 0,-120 0</inkml:trace>
  <inkml:trace contextRef="#ctx0" brushRef="#br0" timeOffset="14312.5">6211 8076,'0'0,"20"0,20-20,59 0,0 1,40 19,20 0,19 0,-39 0,-59 0,-21 0,-118 39,19 1,0 0,1-40,19 39,0-39,20 20,-20-20,20 40,0 0,-20 39,20-19,0 19,0 0,0-19,20-1,0-19,-20-20,40 0,-40 0,0-20,19 19,-19 1,-39 0,-41-20,-59 0</inkml:trace>
  <inkml:trace contextRef="#ctx0" brushRef="#br0" timeOffset="15125">6191 8473,'20'0,"59"0,1-20,59 0,-20 1,20-1,-40 0,-40 20,-39 0,-59 40,19-21,-60 41,41-40,-1 19,-19-19,39-20</inkml:trace>
  <inkml:trace contextRef="#ctx0" brushRef="#br0" timeOffset="16171.875">7461 8314,'-59'0,"-21"0,21 0,-1 0,1 0,19 0,20 0,0 0,1 0,-1 0,20 20,-20-20,0 20,20-20,20 40,0-1,19-19,1-20,-20 20,0-20,0 40,-1-40,-19 0</inkml:trace>
  <inkml:trace contextRef="#ctx0" brushRef="#br0" timeOffset="17062.5">6171 8374,'20'59,"0"60,0-19,20 19,-1 0,-19-60,0-19,20 19,-40-59,39 0,41 0,19 0,60 0,79 0,0 0,0 0,0 0,-39 0,-100 0,-40 0,-19 0,-20 0,-60 0,1-39</inkml:trace>
  <inkml:trace contextRef="#ctx0" brushRef="#br0" timeOffset="17656.25">7918 8275,'0'19,"0"81,0 39,0 19,0-58,0-41,0-19,0-20,0-1,0 1</inkml:trace>
  <inkml:trace contextRef="#ctx0" brushRef="#br0" timeOffset="18125">8453 7937,'0'0,"40"0,0 40,-1-20,-39 0,40-1,-20 1,20 0</inkml:trace>
  <inkml:trace contextRef="#ctx0" brushRef="#br0" timeOffset="18656.25">8910 7977,'-20'0,"0"20,20-20,-20 0,0 20,1-20,-21 19,20-19,0 0,-19 0</inkml:trace>
  <inkml:trace contextRef="#ctx0" brushRef="#br0" timeOffset="19281.25">8315 8215,'19'0,"1"0,20 0,0 0,-1 0,1 0,0 0,-1 0,1 0,0 0,-1 0,-19 0,0 0,-20 0,20 0,-20 0,40-20,-40 20,19 0</inkml:trace>
  <inkml:trace contextRef="#ctx0" brushRef="#br0" timeOffset="19781.25">8692 7798,'0'40,"0"79,-20 0,20 20,0-40,-20 20,20-39,0-21,0-39,0 20,0-20</inkml:trace>
  <inkml:trace contextRef="#ctx0" brushRef="#br0" timeOffset="20218.75">8572 8334,'0'20,"0"0,-19 39,-21-39,40 20,-40 0,40-21,0-19</inkml:trace>
  <inkml:trace contextRef="#ctx0" brushRef="#br0" timeOffset="21171.875">8652 8334,'0'0,"40"0,-1 20,-19 0,20 20,-40-21,39 21,-19-20,0 0,0-20,-20 39,-60 1,41-20,-21 20,0-21,1 21,-1-20,0 20,0-20,21-1,19-19,-20 20,20-20,20 40,-1-40,21 20,40 19,-41-39,-19 20,0 0,20-20,-40 0,19 0,1 0</inkml:trace>
  <inkml:trace contextRef="#ctx0" brushRef="#br0" timeOffset="21562.5">8791 8771,'-20'0,"-20"20,1-1,-1 41,0-40,20 0,-19-20,39 19,-40 1,40-20,-40 20,1-20,-1 0,-20 0</inkml:trace>
  <inkml:trace contextRef="#ctx0" brushRef="#br0" timeOffset="21953.125">8136 8751,'79'0,"40"0,20-20,20 20,-20 0,0 0,-80 0,-39 0,-20 0,20-20</inkml:trace>
  <inkml:trace contextRef="#ctx0" brushRef="#br0" timeOffset="22687.5">9307 7937,'-20'80,"-20"39,1-60,-1 1,40-21,59-58,100-1,40 0,-1 0,-59 20,-40 0,-59 0,-20 20,-20 0,0 19,-60 41,-19-1,19 1,-19-1,-1-20,21 1,-1-40,-19 39,19 1,1-40,19 0,20-1,-19 21,39-40,-20 20,20-60</inkml:trace>
  <inkml:trace contextRef="#ctx0" brushRef="#br0" timeOffset="23015.625">9287 8354,'0'0,"20"79,79 21,-20-41,1 40,-1-39,-19-40,-21 0,-39-1,20-19</inkml:trace>
  <inkml:trace contextRef="#ctx0" brushRef="#br0" timeOffset="23656.25">10954 7759,'-40'59,"-39"21,-1-21,21-39,-1 0,60-60,20 40,20 0,-1 40,1 59,-20-59,-20 19,20 40,0-19,0-1,-20 1,0-1,19-20,-19-19,0-40,0 20</inkml:trace>
  <inkml:trace contextRef="#ctx0" brushRef="#br0" timeOffset="24046.875">10874 8156,'0'0,"40"-20,59 0,60 0,-20 0,-20 0,-59 20,-60 0</inkml:trace>
  <inkml:trace contextRef="#ctx0" brushRef="#br0" timeOffset="24468.75">11212 7838,'-20'159,"20"39,0-19,0-1,0-19,0-40,0 0,0-59,0-1,20-19,0-40,-20 40,0-20</inkml:trace>
  <inkml:trace contextRef="#ctx0" brushRef="#br0" timeOffset="24921.875">11132 8275,'0'0,"-39"59,-1 1,0 39,1-40,-21 21,20-21,1-19,39-20</inkml:trace>
  <inkml:trace contextRef="#ctx0" brushRef="#br0" timeOffset="25390.625">11212 8235,'39'79,"21"-19,-1 19,-19-19,0-1,0 1,-21-40,1 19,0-39,-20 20,0 0,0 0,0-20,0 20,0-20</inkml:trace>
  <inkml:trace contextRef="#ctx0" brushRef="#br0" timeOffset="26062.5">11073 8592,'0'0,"99"0,20 0,40 0,0 0,-40 0,-60 0,-39 0</inkml:trace>
  <inkml:trace contextRef="#ctx0" brushRef="#br0" timeOffset="34687.5">16589 10775,'20'0,"0"0,20 20,-20-20,19 0,1 0,0 20,-20-20,19 0</inkml:trace>
  <inkml:trace contextRef="#ctx0" brushRef="#br0" timeOffset="35156.25">15994 11132,'0'99,"-20"-59,0 0,20 19,0 1,0-21,-19-19,19 20</inkml:trace>
  <inkml:trace contextRef="#ctx0" brushRef="#br0" timeOffset="35718.75">16133 11231,'119'-20,"0"-19,40 19,0 0,19 0,21 0,-60 1,-80 19,-19 0,-40 0,20 0,-20 19,0 1,0-20,0 20,0 0,-20-20,20 20</inkml:trace>
  <inkml:trace contextRef="#ctx0" brushRef="#br0" timeOffset="36718.75">16133 11608,'0'0,"59"-20,1 1,0-1,-1 20,-19-20,-20 20,-20 0,19 0,-19 0,40 0,-20 0,20 0,-20 0,-1 0,1 0,0 0,20 0,-1 0,1 0,-20 0,0 0,39 0,-39 0,0 0,20 0,-1 0,-39 0,20 0,0 0,-20 0,20 0,0 0,19 0,21 0,0 0,-1-20,1 20,-41-20,1 20</inkml:trace>
  <inkml:trace contextRef="#ctx0" brushRef="#br0" timeOffset="37312.5">16689 11311,'0'39,"0"1,0 20,-60-1,20 20,21-39,-21 20,0-21,0 21,-19-1,-1 21,21-21,-1-19,-20 59,21-59,19-20,-20 39,40-59,-20 20</inkml:trace>
  <inkml:trace contextRef="#ctx0" brushRef="#br0" timeOffset="38390.625">17066 11747,'0'0,"0"20,0 20,-60 39,1-19,19-21,-39 41,59-41,-20 21,0-40,40 0,-20 0,20-20,20 0,0 0,20 0,-20 0,19 0,-19 0,-20 0,20 0,0 0,20-20,19 0,1 20,-1-20,1 20,-21-20,-39 20,20 0</inkml:trace>
  <inkml:trace contextRef="#ctx0" brushRef="#br0" timeOffset="39046.875">17224 11985,'0'20,"40"20,-20 19,20-19,-21 20,41-1,-60-39,40 40,-21-21,1-19</inkml:trace>
  <inkml:trace contextRef="#ctx0" brushRef="#br0" timeOffset="41328.125">3215 12640,'59'80,"-19"-41,39 41,-19-21,19 21,20-1,1-39,-41-1,1-19,-1 0,-19-20,39 0,1 0,-1 0,40 0,20-60,40 21,19-21,20 21,1-21,19 0,-20 1,-39 39,-1-20,-39 21,-20 19,20 0,-60 0,-19 0,0 19,39 41,-40-20,21 19,19 1,20 19,-60-19,21-21,-1 1,20 0,-39-20,19-20,1 0,-21 0,21 0,-1-40,40 0,-20 0,0 21,21-41,-21 20,-40 21,40-21,-59 20,40 0,-21 0,1 20,19-20,0 20,1 0,-1 0,-19 0,19 20,-19 0,-1 0,-19-20,-20 0,-1 0,1 0,0 0,0 0,20 0,39-20,60 20,-40 0,60 0,-20 0,-80 0,-19 0,-20 0,-20-20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1FA3773-A924-4409-BC86-5025E5FB394C}" type="slidenum">
              <a:rPr lang="zh-CN" altLang="en-US"/>
              <a:pPr/>
              <a:t>‹#›</a:t>
            </a:fld>
            <a:endParaRPr lang="en-US" altLang="zh-CN"/>
          </a:p>
        </p:txBody>
      </p:sp>
    </p:spTree>
    <p:extLst>
      <p:ext uri="{BB962C8B-B14F-4D97-AF65-F5344CB8AC3E}">
        <p14:creationId xmlns:p14="http://schemas.microsoft.com/office/powerpoint/2010/main" val="25528382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37BFF-55F8-452B-9A72-5A1D8E82D11A}" type="slidenum">
              <a:rPr lang="zh-CN" altLang="en-US"/>
              <a:pPr/>
              <a:t>19</a:t>
            </a:fld>
            <a:endParaRPr lang="en-US" altLang="zh-CN"/>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DE59E-0DFF-4915-B6DD-57FD4ADCA762}" type="slidenum">
              <a:rPr lang="zh-CN" altLang="en-US"/>
              <a:pPr/>
              <a:t>139</a:t>
            </a:fld>
            <a:endParaRPr lang="en-US" altLang="zh-CN"/>
          </a:p>
        </p:txBody>
      </p:sp>
      <p:sp>
        <p:nvSpPr>
          <p:cNvPr id="1252354" name="Rectangle 2"/>
          <p:cNvSpPr>
            <a:spLocks noGrp="1" noRot="1" noChangeAspect="1" noChangeArrowheads="1" noTextEdit="1"/>
          </p:cNvSpPr>
          <p:nvPr>
            <p:ph type="sldImg"/>
          </p:nvPr>
        </p:nvSpPr>
        <p:spPr>
          <a:ln/>
        </p:spPr>
      </p:sp>
      <p:sp>
        <p:nvSpPr>
          <p:cNvPr id="1252355" name="Rectangle 3"/>
          <p:cNvSpPr>
            <a:spLocks noGrp="1" noChangeArrowheads="1"/>
          </p:cNvSpPr>
          <p:nvPr>
            <p:ph type="body" idx="1"/>
          </p:nvPr>
        </p:nvSpPr>
        <p:spPr/>
        <p:txBody>
          <a:bodyPr/>
          <a:lstStyle/>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E71A02-EC90-482F-AD8B-56F95FA3F948}" type="slidenum">
              <a:rPr lang="zh-CN" altLang="en-US"/>
              <a:pPr/>
              <a:t>140</a:t>
            </a:fld>
            <a:endParaRPr lang="en-US" altLang="zh-CN"/>
          </a:p>
        </p:txBody>
      </p:sp>
      <p:sp>
        <p:nvSpPr>
          <p:cNvPr id="1254402" name="Rectangle 2"/>
          <p:cNvSpPr>
            <a:spLocks noGrp="1" noRot="1" noChangeAspect="1" noChangeArrowheads="1" noTextEdit="1"/>
          </p:cNvSpPr>
          <p:nvPr>
            <p:ph type="sldImg"/>
          </p:nvPr>
        </p:nvSpPr>
        <p:spPr>
          <a:ln/>
        </p:spPr>
      </p:sp>
      <p:sp>
        <p:nvSpPr>
          <p:cNvPr id="1254403" name="Rectangle 3"/>
          <p:cNvSpPr>
            <a:spLocks noGrp="1" noChangeArrowheads="1"/>
          </p:cNvSpPr>
          <p:nvPr>
            <p:ph type="body" idx="1"/>
          </p:nvPr>
        </p:nvSpPr>
        <p:spPr/>
        <p:txBody>
          <a:bodyPr/>
          <a:lstStyle/>
          <a:p>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65B7F-238E-4E9D-B987-0E88148F6E21}" type="slidenum">
              <a:rPr lang="zh-CN" altLang="en-US"/>
              <a:pPr/>
              <a:t>141</a:t>
            </a:fld>
            <a:endParaRPr lang="en-US" altLang="zh-CN"/>
          </a:p>
        </p:txBody>
      </p:sp>
      <p:sp>
        <p:nvSpPr>
          <p:cNvPr id="1256450" name="Rectangle 2"/>
          <p:cNvSpPr>
            <a:spLocks noGrp="1" noRot="1" noChangeAspect="1" noChangeArrowheads="1" noTextEdit="1"/>
          </p:cNvSpPr>
          <p:nvPr>
            <p:ph type="sldImg"/>
          </p:nvPr>
        </p:nvSpPr>
        <p:spPr>
          <a:ln/>
        </p:spPr>
      </p:sp>
      <p:sp>
        <p:nvSpPr>
          <p:cNvPr id="1256451" name="Rectangle 3"/>
          <p:cNvSpPr>
            <a:spLocks noGrp="1" noChangeArrowheads="1"/>
          </p:cNvSpPr>
          <p:nvPr>
            <p:ph type="body" idx="1"/>
          </p:nvPr>
        </p:nvSpPr>
        <p:spPr/>
        <p:txBody>
          <a:bodyPr/>
          <a:lstStyle/>
          <a:p>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8BA1A-BE14-455D-9232-F6F5D75F0611}" type="slidenum">
              <a:rPr lang="zh-CN" altLang="en-US"/>
              <a:pPr/>
              <a:t>142</a:t>
            </a:fld>
            <a:endParaRPr lang="en-US" altLang="zh-CN"/>
          </a:p>
        </p:txBody>
      </p:sp>
      <p:sp>
        <p:nvSpPr>
          <p:cNvPr id="1258498" name="Rectangle 2"/>
          <p:cNvSpPr>
            <a:spLocks noGrp="1" noRot="1" noChangeAspect="1" noChangeArrowheads="1" noTextEdit="1"/>
          </p:cNvSpPr>
          <p:nvPr>
            <p:ph type="sldImg"/>
          </p:nvPr>
        </p:nvSpPr>
        <p:spPr>
          <a:ln/>
        </p:spPr>
      </p:sp>
      <p:sp>
        <p:nvSpPr>
          <p:cNvPr id="1258499" name="Rectangle 3"/>
          <p:cNvSpPr>
            <a:spLocks noGrp="1" noChangeArrowheads="1"/>
          </p:cNvSpPr>
          <p:nvPr>
            <p:ph type="body" idx="1"/>
          </p:nvPr>
        </p:nvSpPr>
        <p:spPr/>
        <p:txBody>
          <a:bodyPr/>
          <a:lstStyle/>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C8013-9004-4EDA-96FD-FCB1AE05C169}" type="slidenum">
              <a:rPr lang="zh-CN" altLang="en-US"/>
              <a:pPr/>
              <a:t>143</a:t>
            </a:fld>
            <a:endParaRPr lang="en-US" altLang="zh-CN"/>
          </a:p>
        </p:txBody>
      </p:sp>
      <p:sp>
        <p:nvSpPr>
          <p:cNvPr id="1260546" name="Rectangle 2"/>
          <p:cNvSpPr>
            <a:spLocks noGrp="1" noRot="1" noChangeAspect="1" noChangeArrowheads="1" noTextEdit="1"/>
          </p:cNvSpPr>
          <p:nvPr>
            <p:ph type="sldImg"/>
          </p:nvPr>
        </p:nvSpPr>
        <p:spPr>
          <a:ln/>
        </p:spPr>
      </p:sp>
      <p:sp>
        <p:nvSpPr>
          <p:cNvPr id="1260547" name="Rectangle 3"/>
          <p:cNvSpPr>
            <a:spLocks noGrp="1" noChangeArrowheads="1"/>
          </p:cNvSpPr>
          <p:nvPr>
            <p:ph type="body" idx="1"/>
          </p:nvPr>
        </p:nvSpPr>
        <p:spPr/>
        <p:txBody>
          <a:bodyPr/>
          <a:lstStyle/>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3079" name="Rectangle 7"/>
          <p:cNvSpPr>
            <a:spLocks noGrp="1" noChangeArrowheads="1"/>
          </p:cNvSpPr>
          <p:nvPr>
            <p:ph type="dt" sz="quarter" idx="2"/>
          </p:nvPr>
        </p:nvSpPr>
        <p:spPr/>
        <p:txBody>
          <a:bodyPr/>
          <a:lstStyle>
            <a:lvl1pPr>
              <a:defRPr/>
            </a:lvl1pPr>
          </a:lstStyle>
          <a:p>
            <a:endParaRPr lang="en-US" altLang="zh-CN"/>
          </a:p>
        </p:txBody>
      </p:sp>
      <p:sp>
        <p:nvSpPr>
          <p:cNvPr id="3080" name="Rectangle 8"/>
          <p:cNvSpPr>
            <a:spLocks noGrp="1" noChangeArrowheads="1"/>
          </p:cNvSpPr>
          <p:nvPr>
            <p:ph type="ftr" sz="quarter" idx="3"/>
          </p:nvPr>
        </p:nvSpPr>
        <p:spPr/>
        <p:txBody>
          <a:bodyPr/>
          <a:lstStyle>
            <a:lvl1pPr>
              <a:defRPr/>
            </a:lvl1pPr>
          </a:lstStyle>
          <a:p>
            <a:endParaRPr lang="en-US" altLang="zh-CN"/>
          </a:p>
        </p:txBody>
      </p:sp>
      <p:sp>
        <p:nvSpPr>
          <p:cNvPr id="3081" name="Rectangle 9"/>
          <p:cNvSpPr>
            <a:spLocks noGrp="1" noChangeArrowheads="1"/>
          </p:cNvSpPr>
          <p:nvPr>
            <p:ph type="sldNum" sz="quarter" idx="4"/>
          </p:nvPr>
        </p:nvSpPr>
        <p:spPr/>
        <p:txBody>
          <a:bodyPr/>
          <a:lstStyle>
            <a:lvl1pPr>
              <a:defRPr/>
            </a:lvl1pPr>
          </a:lstStyle>
          <a:p>
            <a:fld id="{236DA6EA-605F-4D3A-97F5-AA379A6A3F6C}" type="slidenum">
              <a:rPr lang="zh-CN" altLang="en-US"/>
              <a:pPr/>
              <a:t>‹#›</a:t>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ED87DD2-3B46-4045-A0C9-66764F7BD6E8}" type="slidenum">
              <a:rPr lang="zh-CN" altLang="en-US"/>
              <a:pPr/>
              <a:t>‹#›</a:t>
            </a:fld>
            <a:endParaRPr lang="en-US" altLang="zh-CN"/>
          </a:p>
        </p:txBody>
      </p:sp>
    </p:spTree>
    <p:extLst>
      <p:ext uri="{BB962C8B-B14F-4D97-AF65-F5344CB8AC3E}">
        <p14:creationId xmlns:p14="http://schemas.microsoft.com/office/powerpoint/2010/main" val="404073375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8F30E9E-AF4B-4F3E-8BA9-B56499A0119B}" type="slidenum">
              <a:rPr lang="zh-CN" altLang="en-US"/>
              <a:pPr/>
              <a:t>‹#›</a:t>
            </a:fld>
            <a:endParaRPr lang="en-US" altLang="zh-CN"/>
          </a:p>
        </p:txBody>
      </p:sp>
    </p:spTree>
    <p:extLst>
      <p:ext uri="{BB962C8B-B14F-4D97-AF65-F5344CB8AC3E}">
        <p14:creationId xmlns:p14="http://schemas.microsoft.com/office/powerpoint/2010/main" val="294624798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8D9F63E2-A456-4362-8898-4972AB736B02}" type="slidenum">
              <a:rPr lang="zh-CN" altLang="en-US"/>
              <a:pPr/>
              <a:t>‹#›</a:t>
            </a:fld>
            <a:endParaRPr lang="en-US" altLang="zh-CN"/>
          </a:p>
        </p:txBody>
      </p:sp>
    </p:spTree>
    <p:extLst>
      <p:ext uri="{BB962C8B-B14F-4D97-AF65-F5344CB8AC3E}">
        <p14:creationId xmlns:p14="http://schemas.microsoft.com/office/powerpoint/2010/main" val="1264289049"/>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444CAAB-20FB-4548-BD61-40F6CEBF6880}" type="slidenum">
              <a:rPr lang="zh-CN" altLang="en-US"/>
              <a:pPr/>
              <a:t>‹#›</a:t>
            </a:fld>
            <a:endParaRPr lang="en-US" altLang="zh-CN"/>
          </a:p>
        </p:txBody>
      </p:sp>
    </p:spTree>
    <p:extLst>
      <p:ext uri="{BB962C8B-B14F-4D97-AF65-F5344CB8AC3E}">
        <p14:creationId xmlns:p14="http://schemas.microsoft.com/office/powerpoint/2010/main" val="1524007322"/>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8107EF6-08C5-4824-9631-301CEBEDF985}" type="slidenum">
              <a:rPr lang="zh-CN" altLang="en-US"/>
              <a:pPr/>
              <a:t>‹#›</a:t>
            </a:fld>
            <a:endParaRPr lang="en-US" altLang="zh-CN"/>
          </a:p>
        </p:txBody>
      </p:sp>
    </p:spTree>
    <p:extLst>
      <p:ext uri="{BB962C8B-B14F-4D97-AF65-F5344CB8AC3E}">
        <p14:creationId xmlns:p14="http://schemas.microsoft.com/office/powerpoint/2010/main" val="4024891090"/>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B4A40F1-BCAD-4E53-8E0C-D29938091B50}" type="slidenum">
              <a:rPr lang="zh-CN" altLang="en-US"/>
              <a:pPr/>
              <a:t>‹#›</a:t>
            </a:fld>
            <a:endParaRPr lang="en-US" altLang="zh-CN"/>
          </a:p>
        </p:txBody>
      </p:sp>
    </p:spTree>
    <p:extLst>
      <p:ext uri="{BB962C8B-B14F-4D97-AF65-F5344CB8AC3E}">
        <p14:creationId xmlns:p14="http://schemas.microsoft.com/office/powerpoint/2010/main" val="334937567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50C06C5-C770-44B0-A283-5AD99E983179}" type="slidenum">
              <a:rPr lang="zh-CN" altLang="en-US"/>
              <a:pPr/>
              <a:t>‹#›</a:t>
            </a:fld>
            <a:endParaRPr lang="en-US" altLang="zh-CN"/>
          </a:p>
        </p:txBody>
      </p:sp>
    </p:spTree>
    <p:extLst>
      <p:ext uri="{BB962C8B-B14F-4D97-AF65-F5344CB8AC3E}">
        <p14:creationId xmlns:p14="http://schemas.microsoft.com/office/powerpoint/2010/main" val="3095262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F88B955-EB7D-4FA3-BCFD-55E655D47EE6}" type="slidenum">
              <a:rPr lang="zh-CN" altLang="en-US"/>
              <a:pPr/>
              <a:t>‹#›</a:t>
            </a:fld>
            <a:endParaRPr lang="en-US" altLang="zh-CN"/>
          </a:p>
        </p:txBody>
      </p:sp>
    </p:spTree>
    <p:extLst>
      <p:ext uri="{BB962C8B-B14F-4D97-AF65-F5344CB8AC3E}">
        <p14:creationId xmlns:p14="http://schemas.microsoft.com/office/powerpoint/2010/main" val="331476111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CF6AC45-A563-43E3-BD2D-78BFEA3134D3}" type="slidenum">
              <a:rPr lang="zh-CN" altLang="en-US"/>
              <a:pPr/>
              <a:t>‹#›</a:t>
            </a:fld>
            <a:endParaRPr lang="en-US" altLang="zh-CN"/>
          </a:p>
        </p:txBody>
      </p:sp>
    </p:spTree>
    <p:extLst>
      <p:ext uri="{BB962C8B-B14F-4D97-AF65-F5344CB8AC3E}">
        <p14:creationId xmlns:p14="http://schemas.microsoft.com/office/powerpoint/2010/main" val="2752043643"/>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098982C-1BCA-4AB6-B795-CB3E185DEDFD}" type="slidenum">
              <a:rPr lang="zh-CN" altLang="en-US"/>
              <a:pPr/>
              <a:t>‹#›</a:t>
            </a:fld>
            <a:endParaRPr lang="en-US" altLang="zh-CN"/>
          </a:p>
        </p:txBody>
      </p:sp>
    </p:spTree>
    <p:extLst>
      <p:ext uri="{BB962C8B-B14F-4D97-AF65-F5344CB8AC3E}">
        <p14:creationId xmlns:p14="http://schemas.microsoft.com/office/powerpoint/2010/main" val="284932891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B73BE5-F2C2-4D5F-ACA9-6FDF30453B69}" type="slidenum">
              <a:rPr lang="zh-CN" altLang="en-US"/>
              <a:pPr/>
              <a:t>‹#›</a:t>
            </a:fld>
            <a:endParaRPr lang="en-US" altLang="zh-CN"/>
          </a:p>
        </p:txBody>
      </p:sp>
    </p:spTree>
    <p:extLst>
      <p:ext uri="{BB962C8B-B14F-4D97-AF65-F5344CB8AC3E}">
        <p14:creationId xmlns:p14="http://schemas.microsoft.com/office/powerpoint/2010/main" val="894971577"/>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endParaRPr lang="en-US" altLang="zh-CN"/>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B93B6D53-1FF3-4ABC-AAA2-BF6B5FA5682D}" type="slidenum">
              <a:rPr lang="zh-CN" altLang="en-US"/>
              <a:pPr/>
              <a:t>‹#›</a:t>
            </a:fld>
            <a:endParaRPr lang="en-US" altLang="zh-CN"/>
          </a:p>
        </p:txBody>
      </p:sp>
      <p:sp>
        <p:nvSpPr>
          <p:cNvPr id="2059" name="Rectangle 11"/>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blinds dir="vert"/>
  </p:transition>
  <p:hf hdr="0" ftr="0" dt="0"/>
  <p:txStyles>
    <p:titleStyle>
      <a:lvl1pPr algn="ctr" rtl="0" fontAlgn="base">
        <a:spcBef>
          <a:spcPct val="0"/>
        </a:spcBef>
        <a:spcAft>
          <a:spcPct val="0"/>
        </a:spcAft>
        <a:defRPr kumimoji="1" sz="4400">
          <a:solidFill>
            <a:schemeClr val="bg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2pPr>
      <a:lvl3pPr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3pPr>
      <a:lvl4pPr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4pPr>
      <a:lvl5pPr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6pPr>
      <a:lvl7pPr marL="914400"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7pPr>
      <a:lvl8pPr marL="1371600"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8pPr>
      <a:lvl9pPr marL="1828800"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bg2"/>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bg2"/>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bg2"/>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bg2"/>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bg2"/>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bg2"/>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bg2"/>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bg2"/>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customXml" Target="../ink/ink4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customXml" Target="../ink/ink4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customXml" Target="../ink/ink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61.emf"/></Relationships>
</file>

<file path=ppt/slides/_rels/slide107.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3.pn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64.png"/></Relationships>
</file>

<file path=ppt/slides/_rels/slide111.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5.emf"/></Relationships>
</file>

<file path=ppt/slides/_rels/slide112.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1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116.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9.emf"/></Relationships>
</file>

<file path=ppt/slides/_rels/slide1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119.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72.png"/><Relationship Id="rId4" Type="http://schemas.openxmlformats.org/officeDocument/2006/relationships/oleObject" Target="../embeddings/oleObject14.bin"/></Relationships>
</file>

<file path=ppt/slides/_rels/slide121.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73.emf"/></Relationships>
</file>

<file path=ppt/slides/_rels/slide1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customXml" Target="../ink/ink54.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1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75.png"/></Relationships>
</file>

<file path=ppt/slides/_rels/slide1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76.wmf"/><Relationship Id="rId4" Type="http://schemas.openxmlformats.org/officeDocument/2006/relationships/oleObject" Target="../embeddings/oleObject16.bin"/></Relationships>
</file>

<file path=ppt/slides/_rels/slide129.xml.rels><?xml version="1.0" encoding="UTF-8" standalone="yes"?>
<Relationships xmlns="http://schemas.openxmlformats.org/package/2006/relationships"><Relationship Id="rId3" Type="http://schemas.openxmlformats.org/officeDocument/2006/relationships/customXml" Target="../ink/ink55.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77.emf"/></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78.png"/><Relationship Id="rId4" Type="http://schemas.openxmlformats.org/officeDocument/2006/relationships/oleObject" Target="../embeddings/oleObject17.bin"/></Relationships>
</file>

<file path=ppt/slides/_rels/slide1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customXml" Target="../ink/ink56.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79.emf"/></Relationships>
</file>

<file path=ppt/slides/_rels/slide135.xml.rels><?xml version="1.0" encoding="UTF-8" standalone="yes"?>
<Relationships xmlns="http://schemas.openxmlformats.org/package/2006/relationships"><Relationship Id="rId3" Type="http://schemas.openxmlformats.org/officeDocument/2006/relationships/customXml" Target="../ink/ink57.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80.emf"/></Relationships>
</file>

<file path=ppt/slides/_rels/slide136.xml.rels><?xml version="1.0" encoding="UTF-8" standalone="yes"?>
<Relationships xmlns="http://schemas.openxmlformats.org/package/2006/relationships"><Relationship Id="rId3" Type="http://schemas.openxmlformats.org/officeDocument/2006/relationships/customXml" Target="../ink/ink58.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81.emf"/></Relationships>
</file>

<file path=ppt/slides/_rels/slide137.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83.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customXml" Target="../ink/ink59.xml"/><Relationship Id="rId5" Type="http://schemas.openxmlformats.org/officeDocument/2006/relationships/image" Target="../media/image82.emf"/><Relationship Id="rId4" Type="http://schemas.openxmlformats.org/officeDocument/2006/relationships/oleObject" Target="../embeddings/oleObject18.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customXml" Target="../ink/ink60.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customXml" Target="../ink/ink6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5.emf"/></Relationships>
</file>

<file path=ppt/slides/_rels/slide141.xml.rels><?xml version="1.0" encoding="UTF-8" standalone="yes"?>
<Relationships xmlns="http://schemas.openxmlformats.org/package/2006/relationships"><Relationship Id="rId3" Type="http://schemas.openxmlformats.org/officeDocument/2006/relationships/customXml" Target="../ink/ink6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6.emf"/></Relationships>
</file>

<file path=ppt/slides/_rels/slide142.xml.rels><?xml version="1.0" encoding="UTF-8" standalone="yes"?>
<Relationships xmlns="http://schemas.openxmlformats.org/package/2006/relationships"><Relationship Id="rId3" Type="http://schemas.openxmlformats.org/officeDocument/2006/relationships/customXml" Target="../ink/ink6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7.emf"/></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88.emf"/></Relationships>
</file>

<file path=ppt/slides/_rels/slide151.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customXml" Target="../ink/ink64.xml"/><Relationship Id="rId2" Type="http://schemas.openxmlformats.org/officeDocument/2006/relationships/image" Target="../media/image90.jpeg"/><Relationship Id="rId1" Type="http://schemas.openxmlformats.org/officeDocument/2006/relationships/slideLayout" Target="../slideLayouts/slideLayout2.xml"/><Relationship Id="rId4" Type="http://schemas.openxmlformats.org/officeDocument/2006/relationships/image" Target="../media/image91.emf"/></Relationships>
</file>

<file path=ppt/slides/_rels/slide154.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7.emf"/><Relationship Id="rId5" Type="http://schemas.openxmlformats.org/officeDocument/2006/relationships/customXml" Target="../ink/ink23.x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2.emf"/></Relationships>
</file>

<file path=ppt/slides/_rels/slide6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5.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3.emf"/><Relationship Id="rId5" Type="http://schemas.openxmlformats.org/officeDocument/2006/relationships/customXml" Target="../ink/ink35.xml"/><Relationship Id="rId4" Type="http://schemas.openxmlformats.org/officeDocument/2006/relationships/image" Target="../media/image42.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5.emf"/><Relationship Id="rId5" Type="http://schemas.openxmlformats.org/officeDocument/2006/relationships/customXml" Target="../ink/ink36.xml"/><Relationship Id="rId4" Type="http://schemas.openxmlformats.org/officeDocument/2006/relationships/image" Target="../media/image44.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8.wmf"/><Relationship Id="rId5" Type="http://schemas.openxmlformats.org/officeDocument/2006/relationships/oleObject" Target="../embeddings/oleObject8.bin"/><Relationship Id="rId4" Type="http://schemas.openxmlformats.org/officeDocument/2006/relationships/image" Target="../media/image47.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9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customXml" Target="../ink/ink3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5.emf"/><Relationship Id="rId5" Type="http://schemas.openxmlformats.org/officeDocument/2006/relationships/customXml" Target="../ink/ink40.xml"/><Relationship Id="rId4" Type="http://schemas.openxmlformats.org/officeDocument/2006/relationships/image" Target="../media/image54.emf"/></Relationships>
</file>

<file path=ppt/slides/_rels/slide98.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customXml" Target="../ink/ink4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customXml" Target="../ink/ink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49E873A-54DA-4A2B-8F25-234AD17663F8}" type="slidenum">
              <a:rPr lang="zh-CN" altLang="en-US"/>
              <a:pPr/>
              <a:t>1</a:t>
            </a:fld>
            <a:endParaRPr lang="en-US" altLang="zh-CN"/>
          </a:p>
        </p:txBody>
      </p:sp>
      <p:sp>
        <p:nvSpPr>
          <p:cNvPr id="162818" name="Rectangle 2"/>
          <p:cNvSpPr>
            <a:spLocks noGrp="1" noChangeArrowheads="1"/>
          </p:cNvSpPr>
          <p:nvPr>
            <p:ph type="title"/>
          </p:nvPr>
        </p:nvSpPr>
        <p:spPr/>
        <p:txBody>
          <a:bodyPr/>
          <a:lstStyle/>
          <a:p>
            <a:r>
              <a:rPr lang="zh-CN" altLang="en-US" b="1">
                <a:latin typeface="宋体" pitchFamily="2" charset="-122"/>
              </a:rPr>
              <a:t>第一章 </a:t>
            </a:r>
            <a:r>
              <a:rPr lang="en-US" altLang="zh-CN" b="1">
                <a:latin typeface="宋体" pitchFamily="2" charset="-122"/>
              </a:rPr>
              <a:t>Visual C++</a:t>
            </a:r>
            <a:r>
              <a:rPr lang="zh-CN" altLang="en-US" b="1">
                <a:latin typeface="宋体" pitchFamily="2" charset="-122"/>
              </a:rPr>
              <a:t>集成开发环境简介</a:t>
            </a:r>
          </a:p>
        </p:txBody>
      </p:sp>
      <p:sp>
        <p:nvSpPr>
          <p:cNvPr id="162819" name="Rectangle 3"/>
          <p:cNvSpPr>
            <a:spLocks noGrp="1" noChangeArrowheads="1"/>
          </p:cNvSpPr>
          <p:nvPr>
            <p:ph type="body" idx="1"/>
          </p:nvPr>
        </p:nvSpPr>
        <p:spPr/>
        <p:txBody>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CE03BE00-4022-4BA1-BC07-84C942B8378A}" type="slidenum">
              <a:rPr lang="zh-CN" altLang="en-US"/>
              <a:pPr/>
              <a:t>10</a:t>
            </a:fld>
            <a:endParaRPr lang="en-US" altLang="zh-CN"/>
          </a:p>
        </p:txBody>
      </p:sp>
      <p:sp>
        <p:nvSpPr>
          <p:cNvPr id="168962" name="Rectangle 2"/>
          <p:cNvSpPr>
            <a:spLocks noChangeArrowheads="1"/>
          </p:cNvSpPr>
          <p:nvPr/>
        </p:nvSpPr>
        <p:spPr bwMode="auto">
          <a:xfrm>
            <a:off x="1295400" y="1676400"/>
            <a:ext cx="2971800" cy="5334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Windows</a:t>
            </a:r>
            <a:r>
              <a:rPr lang="zh-CN" altLang="en-US">
                <a:solidFill>
                  <a:schemeClr val="bg2"/>
                </a:solidFill>
              </a:rPr>
              <a:t>操作系统</a:t>
            </a:r>
          </a:p>
        </p:txBody>
      </p:sp>
      <p:sp>
        <p:nvSpPr>
          <p:cNvPr id="168963" name="AutoShape 3"/>
          <p:cNvSpPr>
            <a:spLocks noChangeArrowheads="1"/>
          </p:cNvSpPr>
          <p:nvPr/>
        </p:nvSpPr>
        <p:spPr bwMode="auto">
          <a:xfrm>
            <a:off x="1295400" y="3124200"/>
            <a:ext cx="3048000" cy="23622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solidFill>
                  <a:schemeClr val="bg2"/>
                </a:solidFill>
              </a:rPr>
              <a:t>调用</a:t>
            </a:r>
            <a:r>
              <a:rPr lang="en-US" altLang="zh-CN">
                <a:solidFill>
                  <a:schemeClr val="bg2"/>
                </a:solidFill>
              </a:rPr>
              <a:t>WinMain()</a:t>
            </a:r>
            <a:r>
              <a:rPr lang="zh-CN" altLang="zh-CN">
                <a:solidFill>
                  <a:schemeClr val="bg2"/>
                </a:solidFill>
              </a:rPr>
              <a:t>函数</a:t>
            </a:r>
          </a:p>
          <a:p>
            <a:pPr algn="ctr"/>
            <a:r>
              <a:rPr lang="zh-CN" altLang="zh-CN">
                <a:solidFill>
                  <a:schemeClr val="bg2"/>
                </a:solidFill>
              </a:rPr>
              <a:t>其主要功能是：</a:t>
            </a:r>
            <a:endParaRPr lang="zh-CN" altLang="en-US">
              <a:solidFill>
                <a:schemeClr val="bg2"/>
              </a:solidFill>
            </a:endParaRPr>
          </a:p>
          <a:p>
            <a:pPr algn="ctr"/>
            <a:r>
              <a:rPr lang="zh-CN" altLang="zh-CN">
                <a:solidFill>
                  <a:schemeClr val="bg2"/>
                </a:solidFill>
              </a:rPr>
              <a:t>注册窗口类</a:t>
            </a:r>
          </a:p>
          <a:p>
            <a:pPr algn="ctr"/>
            <a:r>
              <a:rPr lang="zh-CN" altLang="zh-CN">
                <a:solidFill>
                  <a:schemeClr val="bg2"/>
                </a:solidFill>
              </a:rPr>
              <a:t>创建主窗口</a:t>
            </a:r>
          </a:p>
          <a:p>
            <a:pPr algn="ctr"/>
            <a:r>
              <a:rPr lang="zh-CN" altLang="en-US">
                <a:solidFill>
                  <a:schemeClr val="bg2"/>
                </a:solidFill>
              </a:rPr>
              <a:t>显示主窗口</a:t>
            </a:r>
          </a:p>
          <a:p>
            <a:pPr algn="ctr"/>
            <a:r>
              <a:rPr lang="zh-CN" altLang="en-US">
                <a:solidFill>
                  <a:schemeClr val="bg2"/>
                </a:solidFill>
              </a:rPr>
              <a:t>进入消息循环</a:t>
            </a:r>
          </a:p>
        </p:txBody>
      </p:sp>
      <p:sp>
        <p:nvSpPr>
          <p:cNvPr id="168965" name="Rectangle 5"/>
          <p:cNvSpPr>
            <a:spLocks noGrp="1" noChangeArrowheads="1"/>
          </p:cNvSpPr>
          <p:nvPr>
            <p:ph type="title"/>
          </p:nvPr>
        </p:nvSpPr>
        <p:spPr>
          <a:xfrm>
            <a:off x="1371600" y="692150"/>
            <a:ext cx="7772400" cy="1143000"/>
          </a:xfrm>
          <a:noFill/>
        </p:spPr>
        <p:txBody>
          <a:bodyPr/>
          <a:lstStyle/>
          <a:p>
            <a:r>
              <a:rPr lang="en-US" altLang="zh-CN"/>
              <a:t>windows</a:t>
            </a:r>
            <a:r>
              <a:rPr lang="zh-CN" altLang="zh-CN"/>
              <a:t>下的消息处理</a:t>
            </a:r>
            <a:endParaRPr lang="zh-CN" altLang="en-US"/>
          </a:p>
        </p:txBody>
      </p:sp>
      <p:sp>
        <p:nvSpPr>
          <p:cNvPr id="168968" name="AutoShape 8"/>
          <p:cNvSpPr>
            <a:spLocks noChangeArrowheads="1"/>
          </p:cNvSpPr>
          <p:nvPr/>
        </p:nvSpPr>
        <p:spPr bwMode="auto">
          <a:xfrm>
            <a:off x="2590800" y="2209800"/>
            <a:ext cx="228600" cy="920750"/>
          </a:xfrm>
          <a:prstGeom prst="downArrow">
            <a:avLst>
              <a:gd name="adj1" fmla="val 50000"/>
              <a:gd name="adj2" fmla="val 100694"/>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8973" name="AutoShape 13"/>
          <p:cNvSpPr>
            <a:spLocks noChangeArrowheads="1"/>
          </p:cNvSpPr>
          <p:nvPr/>
        </p:nvSpPr>
        <p:spPr bwMode="auto">
          <a:xfrm>
            <a:off x="4648200" y="3048000"/>
            <a:ext cx="1295400" cy="304800"/>
          </a:xfrm>
          <a:prstGeom prst="rightArrow">
            <a:avLst>
              <a:gd name="adj1" fmla="val 50000"/>
              <a:gd name="adj2" fmla="val 10625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4" name="AutoShape 14"/>
          <p:cNvSpPr>
            <a:spLocks noChangeArrowheads="1"/>
          </p:cNvSpPr>
          <p:nvPr/>
        </p:nvSpPr>
        <p:spPr bwMode="auto">
          <a:xfrm>
            <a:off x="6096000" y="1981200"/>
            <a:ext cx="3048000" cy="22860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solidFill>
                  <a:schemeClr val="bg2"/>
                </a:solidFill>
              </a:rPr>
              <a:t>调用</a:t>
            </a:r>
            <a:r>
              <a:rPr lang="en-US" altLang="zh-CN">
                <a:solidFill>
                  <a:schemeClr val="bg2"/>
                </a:solidFill>
              </a:rPr>
              <a:t>WndProc()</a:t>
            </a:r>
            <a:r>
              <a:rPr lang="zh-CN" altLang="en-US">
                <a:solidFill>
                  <a:schemeClr val="bg2"/>
                </a:solidFill>
              </a:rPr>
              <a:t>消息</a:t>
            </a:r>
            <a:r>
              <a:rPr lang="zh-CN" altLang="zh-CN">
                <a:solidFill>
                  <a:schemeClr val="bg2"/>
                </a:solidFill>
              </a:rPr>
              <a:t>函数</a:t>
            </a:r>
          </a:p>
          <a:p>
            <a:pPr algn="ctr"/>
            <a:r>
              <a:rPr lang="zh-CN" altLang="zh-CN">
                <a:solidFill>
                  <a:schemeClr val="bg2"/>
                </a:solidFill>
              </a:rPr>
              <a:t>其主要功能是：</a:t>
            </a:r>
            <a:endParaRPr lang="zh-CN" altLang="en-US">
              <a:solidFill>
                <a:schemeClr val="bg2"/>
              </a:solidFill>
            </a:endParaRPr>
          </a:p>
          <a:p>
            <a:pPr algn="ctr"/>
            <a:r>
              <a:rPr lang="zh-CN" altLang="zh-CN">
                <a:solidFill>
                  <a:schemeClr val="bg2"/>
                </a:solidFill>
              </a:rPr>
              <a:t>处理各种消息</a:t>
            </a:r>
            <a:endParaRPr lang="zh-CN" altLang="en-US">
              <a:solidFill>
                <a:schemeClr val="bg2"/>
              </a:solidFill>
            </a:endParaRPr>
          </a:p>
        </p:txBody>
      </p:sp>
      <p:sp>
        <p:nvSpPr>
          <p:cNvPr id="168975" name="Rectangle 15"/>
          <p:cNvSpPr>
            <a:spLocks noChangeArrowheads="1"/>
          </p:cNvSpPr>
          <p:nvPr/>
        </p:nvSpPr>
        <p:spPr bwMode="auto">
          <a:xfrm>
            <a:off x="4419600" y="2362200"/>
            <a:ext cx="152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消息到来</a:t>
            </a:r>
          </a:p>
        </p:txBody>
      </p:sp>
      <p:sp>
        <p:nvSpPr>
          <p:cNvPr id="168976" name="AutoShape 16"/>
          <p:cNvSpPr>
            <a:spLocks noChangeArrowheads="1"/>
          </p:cNvSpPr>
          <p:nvPr/>
        </p:nvSpPr>
        <p:spPr bwMode="auto">
          <a:xfrm>
            <a:off x="4572000" y="3733800"/>
            <a:ext cx="1371600" cy="304800"/>
          </a:xfrm>
          <a:prstGeom prst="leftArrow">
            <a:avLst>
              <a:gd name="adj1" fmla="val 50000"/>
              <a:gd name="adj2" fmla="val 11250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7" name="Rectangle 17"/>
          <p:cNvSpPr>
            <a:spLocks noChangeArrowheads="1"/>
          </p:cNvSpPr>
          <p:nvPr/>
        </p:nvSpPr>
        <p:spPr bwMode="auto">
          <a:xfrm>
            <a:off x="4495800" y="4038600"/>
            <a:ext cx="152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处理完成</a:t>
            </a:r>
          </a:p>
        </p:txBody>
      </p:sp>
      <p:sp>
        <p:nvSpPr>
          <p:cNvPr id="168978" name="Rectangle 18"/>
          <p:cNvSpPr>
            <a:spLocks noChangeArrowheads="1"/>
          </p:cNvSpPr>
          <p:nvPr/>
        </p:nvSpPr>
        <p:spPr bwMode="auto">
          <a:xfrm>
            <a:off x="2819400" y="2362200"/>
            <a:ext cx="152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程序启动</a:t>
            </a:r>
          </a:p>
        </p:txBody>
      </p:sp>
      <p:sp>
        <p:nvSpPr>
          <p:cNvPr id="168979" name="AutoShape 19"/>
          <p:cNvSpPr>
            <a:spLocks noChangeArrowheads="1"/>
          </p:cNvSpPr>
          <p:nvPr/>
        </p:nvSpPr>
        <p:spPr bwMode="auto">
          <a:xfrm>
            <a:off x="2209800" y="2209800"/>
            <a:ext cx="228600" cy="914400"/>
          </a:xfrm>
          <a:prstGeom prst="upArrow">
            <a:avLst>
              <a:gd name="adj1" fmla="val 50000"/>
              <a:gd name="adj2" fmla="val 10000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8980" name="Rectangle 20"/>
          <p:cNvSpPr>
            <a:spLocks noChangeArrowheads="1"/>
          </p:cNvSpPr>
          <p:nvPr/>
        </p:nvSpPr>
        <p:spPr bwMode="auto">
          <a:xfrm>
            <a:off x="609600" y="2438400"/>
            <a:ext cx="152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空闲</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257120" y="921600"/>
              <a:ext cx="7101360" cy="4543560"/>
            </p14:xfrm>
          </p:contentPart>
        </mc:Choice>
        <mc:Fallback>
          <p:pic>
            <p:nvPicPr>
              <p:cNvPr id="2" name="墨迹 1"/>
              <p:cNvPicPr/>
              <p:nvPr/>
            </p:nvPicPr>
            <p:blipFill>
              <a:blip r:embed="rId3"/>
              <a:stretch>
                <a:fillRect/>
              </a:stretch>
            </p:blipFill>
            <p:spPr>
              <a:xfrm>
                <a:off x="1247760" y="912240"/>
                <a:ext cx="7120080" cy="4562280"/>
              </a:xfrm>
              <a:prstGeom prst="rect">
                <a:avLst/>
              </a:prstGeom>
            </p:spPr>
          </p:pic>
        </mc:Fallback>
      </mc:AlternateContent>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4A9D711-BB1D-40B5-81F9-6C28F9A278E2}" type="slidenum">
              <a:rPr lang="zh-CN" altLang="en-US"/>
              <a:pPr/>
              <a:t>100</a:t>
            </a:fld>
            <a:endParaRPr lang="en-US" altLang="zh-CN"/>
          </a:p>
        </p:txBody>
      </p:sp>
      <p:sp>
        <p:nvSpPr>
          <p:cNvPr id="374786" name="Rectangle 2"/>
          <p:cNvSpPr>
            <a:spLocks noGrp="1" noChangeArrowheads="1"/>
          </p:cNvSpPr>
          <p:nvPr>
            <p:ph type="title"/>
          </p:nvPr>
        </p:nvSpPr>
        <p:spPr/>
        <p:txBody>
          <a:bodyPr/>
          <a:lstStyle/>
          <a:p>
            <a:r>
              <a:rPr lang="zh-CN" altLang="zh-CN" sz="4000"/>
              <a:t>起源于对话框的命令</a:t>
            </a:r>
            <a:endParaRPr lang="zh-CN" altLang="en-US" sz="4000"/>
          </a:p>
        </p:txBody>
      </p:sp>
      <p:sp>
        <p:nvSpPr>
          <p:cNvPr id="374787" name="Rectangle 3"/>
          <p:cNvSpPr>
            <a:spLocks noGrp="1" noChangeArrowheads="1"/>
          </p:cNvSpPr>
          <p:nvPr>
            <p:ph type="body" idx="1"/>
          </p:nvPr>
        </p:nvSpPr>
        <p:spPr/>
        <p:txBody>
          <a:bodyPr/>
          <a:lstStyle/>
          <a:p>
            <a:r>
              <a:rPr lang="zh-CN" altLang="zh-CN" sz="2800"/>
              <a:t>如果对话框按扭要发送命令消息，其</a:t>
            </a:r>
            <a:r>
              <a:rPr lang="zh-CN" altLang="en-US" sz="2800"/>
              <a:t>I</a:t>
            </a:r>
            <a:r>
              <a:rPr lang="en-US" altLang="zh-CN" sz="2800"/>
              <a:t>D</a:t>
            </a:r>
            <a:r>
              <a:rPr lang="zh-CN" altLang="en-US" sz="2800"/>
              <a:t>必须在0</a:t>
            </a:r>
            <a:r>
              <a:rPr lang="en-US" altLang="zh-CN" sz="2800"/>
              <a:t>X8000—0XDFFF</a:t>
            </a:r>
            <a:r>
              <a:rPr lang="zh-CN" altLang="en-US" sz="2800"/>
              <a:t>之间</a:t>
            </a:r>
          </a:p>
          <a:p>
            <a:r>
              <a:rPr lang="zh-CN" altLang="en-US" sz="2800"/>
              <a:t>这样按扭产生的消息是可路由的，可以在视图类或其他地方处理</a:t>
            </a:r>
          </a:p>
          <a:p>
            <a:r>
              <a:rPr lang="zh-CN" altLang="en-US" sz="2800"/>
              <a:t>可以先在符号表中添加一个符号，指定其值在0</a:t>
            </a:r>
            <a:r>
              <a:rPr lang="en-US" altLang="zh-CN" sz="2800"/>
              <a:t>X8000—0XDFFF</a:t>
            </a:r>
            <a:r>
              <a:rPr lang="zh-CN" altLang="en-US" sz="2800"/>
              <a:t>之间，然后将控件</a:t>
            </a:r>
            <a:r>
              <a:rPr lang="en-US" altLang="zh-CN" sz="2800"/>
              <a:t>ID</a:t>
            </a:r>
            <a:r>
              <a:rPr lang="zh-CN" altLang="en-US" sz="2800"/>
              <a:t>指定为该</a:t>
            </a:r>
            <a:r>
              <a:rPr lang="en-US" altLang="zh-CN" sz="2800"/>
              <a:t>ID</a:t>
            </a:r>
            <a:r>
              <a:rPr lang="zh-CN" altLang="en-US" sz="2800"/>
              <a:t>即可</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4264920" y="3314520"/>
              <a:ext cx="1600560" cy="50400"/>
            </p14:xfrm>
          </p:contentPart>
        </mc:Choice>
        <mc:Fallback>
          <p:pic>
            <p:nvPicPr>
              <p:cNvPr id="2" name="墨迹 1"/>
              <p:cNvPicPr/>
              <p:nvPr/>
            </p:nvPicPr>
            <p:blipFill>
              <a:blip r:embed="rId3"/>
              <a:stretch>
                <a:fillRect/>
              </a:stretch>
            </p:blipFill>
            <p:spPr>
              <a:xfrm>
                <a:off x="4255560" y="3305160"/>
                <a:ext cx="1619280" cy="6912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878652A-9494-4D38-AE86-37D8E4AFF4A9}" type="slidenum">
              <a:rPr lang="zh-CN" altLang="en-US"/>
              <a:pPr/>
              <a:t>101</a:t>
            </a:fld>
            <a:endParaRPr lang="en-US" altLang="zh-CN"/>
          </a:p>
        </p:txBody>
      </p:sp>
      <p:sp>
        <p:nvSpPr>
          <p:cNvPr id="376834" name="Rectangle 2"/>
          <p:cNvSpPr>
            <a:spLocks noGrp="1" noChangeArrowheads="1"/>
          </p:cNvSpPr>
          <p:nvPr>
            <p:ph type="title"/>
          </p:nvPr>
        </p:nvSpPr>
        <p:spPr/>
        <p:txBody>
          <a:bodyPr/>
          <a:lstStyle/>
          <a:p>
            <a:r>
              <a:rPr lang="zh-CN" altLang="zh-CN" sz="4000"/>
              <a:t>内置框架菜单项</a:t>
            </a:r>
            <a:endParaRPr lang="zh-CN" altLang="en-US" sz="4000"/>
          </a:p>
        </p:txBody>
      </p:sp>
      <p:sp>
        <p:nvSpPr>
          <p:cNvPr id="376835" name="Rectangle 3"/>
          <p:cNvSpPr>
            <a:spLocks noGrp="1" noChangeArrowheads="1"/>
          </p:cNvSpPr>
          <p:nvPr>
            <p:ph type="body" idx="1"/>
          </p:nvPr>
        </p:nvSpPr>
        <p:spPr/>
        <p:txBody>
          <a:bodyPr/>
          <a:lstStyle/>
          <a:p>
            <a:r>
              <a:rPr lang="zh-CN" altLang="zh-CN" sz="2800"/>
              <a:t>利用</a:t>
            </a:r>
            <a:r>
              <a:rPr lang="zh-CN" altLang="en-US" sz="2800"/>
              <a:t>A</a:t>
            </a:r>
            <a:r>
              <a:rPr lang="en-US" altLang="zh-CN" sz="2800"/>
              <a:t>ppWizard</a:t>
            </a:r>
            <a:r>
              <a:rPr lang="zh-CN" altLang="en-US" sz="2800"/>
              <a:t>生成的程序带有一个默认的菜单</a:t>
            </a:r>
          </a:p>
          <a:p>
            <a:r>
              <a:rPr lang="zh-CN" altLang="en-US" sz="2800"/>
              <a:t>菜单的项目根据选择项的不同而不同</a:t>
            </a:r>
          </a:p>
          <a:p>
            <a:r>
              <a:rPr lang="zh-CN" altLang="en-US" sz="2800"/>
              <a:t>对于没有命令处理函数的菜单项，框架自动禁用之</a:t>
            </a:r>
          </a:p>
        </p:txBody>
      </p:sp>
    </p:spTree>
  </p:cSld>
  <p:clrMapOvr>
    <a:masterClrMapping/>
  </p:clrMapOvr>
  <p:transition>
    <p:blinds dir="ver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F78B6A9-2078-4EE1-9B37-4D3DCAE15787}" type="slidenum">
              <a:rPr lang="zh-CN" altLang="en-US"/>
              <a:pPr/>
              <a:t>102</a:t>
            </a:fld>
            <a:endParaRPr lang="en-US" altLang="zh-CN"/>
          </a:p>
        </p:txBody>
      </p:sp>
      <p:sp>
        <p:nvSpPr>
          <p:cNvPr id="378882" name="Rectangle 2"/>
          <p:cNvSpPr>
            <a:spLocks noGrp="1" noChangeArrowheads="1"/>
          </p:cNvSpPr>
          <p:nvPr>
            <p:ph type="title"/>
          </p:nvPr>
        </p:nvSpPr>
        <p:spPr/>
        <p:txBody>
          <a:bodyPr/>
          <a:lstStyle/>
          <a:p>
            <a:r>
              <a:rPr lang="zh-CN" altLang="en-US" sz="4000"/>
              <a:t>M</a:t>
            </a:r>
            <a:r>
              <a:rPr lang="en-US" altLang="zh-CN" sz="4000"/>
              <a:t>FC</a:t>
            </a:r>
            <a:r>
              <a:rPr lang="zh-CN" altLang="en-US" sz="4000"/>
              <a:t>的文本编辑选择</a:t>
            </a:r>
          </a:p>
        </p:txBody>
      </p:sp>
      <p:sp>
        <p:nvSpPr>
          <p:cNvPr id="378883" name="Rectangle 3"/>
          <p:cNvSpPr>
            <a:spLocks noGrp="1" noChangeArrowheads="1"/>
          </p:cNvSpPr>
          <p:nvPr>
            <p:ph type="body" idx="1"/>
          </p:nvPr>
        </p:nvSpPr>
        <p:spPr/>
        <p:txBody>
          <a:bodyPr/>
          <a:lstStyle/>
          <a:p>
            <a:r>
              <a:rPr lang="zh-CN" altLang="en-US" sz="2800"/>
              <a:t>利用</a:t>
            </a:r>
            <a:r>
              <a:rPr lang="en-US" altLang="zh-CN" sz="2800"/>
              <a:t>TextBox</a:t>
            </a:r>
            <a:r>
              <a:rPr lang="zh-CN" altLang="en-US" sz="2800"/>
              <a:t>或</a:t>
            </a:r>
            <a:r>
              <a:rPr lang="en-US" altLang="zh-CN" sz="2800"/>
              <a:t>RichTextBox</a:t>
            </a:r>
            <a:r>
              <a:rPr lang="zh-CN" altLang="en-US" sz="2800"/>
              <a:t>控件</a:t>
            </a:r>
          </a:p>
          <a:p>
            <a:r>
              <a:rPr lang="zh-CN" altLang="en-US" sz="2800"/>
              <a:t>C</a:t>
            </a:r>
            <a:r>
              <a:rPr lang="en-US" altLang="zh-CN" sz="2800"/>
              <a:t>EditView</a:t>
            </a:r>
            <a:r>
              <a:rPr lang="zh-CN" altLang="en-US" sz="2800"/>
              <a:t>是基于</a:t>
            </a:r>
            <a:r>
              <a:rPr lang="en-US" altLang="zh-CN" sz="2800"/>
              <a:t>TextBox</a:t>
            </a:r>
            <a:r>
              <a:rPr lang="zh-CN" altLang="en-US" sz="2800"/>
              <a:t>的，文本64</a:t>
            </a:r>
            <a:r>
              <a:rPr lang="en-US" altLang="zh-CN" sz="2800"/>
              <a:t>K</a:t>
            </a:r>
            <a:r>
              <a:rPr lang="zh-CN" altLang="en-US" sz="2800"/>
              <a:t>以下，不支持混合字体</a:t>
            </a:r>
          </a:p>
          <a:p>
            <a:r>
              <a:rPr lang="zh-CN" altLang="en-US" sz="2800"/>
              <a:t>C</a:t>
            </a:r>
            <a:r>
              <a:rPr lang="en-US" altLang="zh-CN" sz="2800"/>
              <a:t>RichEditView，</a:t>
            </a:r>
            <a:r>
              <a:rPr lang="zh-CN" altLang="en-US" sz="2800"/>
              <a:t>支持混合字体，大批量文本，主要用于</a:t>
            </a:r>
            <a:r>
              <a:rPr lang="en-US" altLang="zh-CN" sz="2800"/>
              <a:t>ActiveX</a:t>
            </a:r>
          </a:p>
          <a:p>
            <a:r>
              <a:rPr lang="zh-CN" altLang="en-US" sz="2800"/>
              <a:t>C</a:t>
            </a:r>
            <a:r>
              <a:rPr lang="en-US" altLang="zh-CN" sz="2800"/>
              <a:t>RichEditCtrl，</a:t>
            </a:r>
            <a:r>
              <a:rPr lang="zh-CN" altLang="en-US" sz="2800"/>
              <a:t>与</a:t>
            </a:r>
            <a:r>
              <a:rPr lang="en-US" altLang="zh-CN" sz="2800"/>
              <a:t>CRichEditView</a:t>
            </a:r>
            <a:r>
              <a:rPr lang="zh-CN" altLang="en-US" sz="2800"/>
              <a:t>类似</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900000" y="2414520"/>
              <a:ext cx="4572360" cy="2436480"/>
            </p14:xfrm>
          </p:contentPart>
        </mc:Choice>
        <mc:Fallback>
          <p:pic>
            <p:nvPicPr>
              <p:cNvPr id="2" name="墨迹 1"/>
              <p:cNvPicPr/>
              <p:nvPr/>
            </p:nvPicPr>
            <p:blipFill>
              <a:blip r:embed="rId3"/>
              <a:stretch>
                <a:fillRect/>
              </a:stretch>
            </p:blipFill>
            <p:spPr>
              <a:xfrm>
                <a:off x="890640" y="2405160"/>
                <a:ext cx="4591080" cy="245520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07B2E88-F771-4A9E-B806-95AC844BCB92}" type="slidenum">
              <a:rPr lang="zh-CN" altLang="en-US"/>
              <a:pPr/>
              <a:t>103</a:t>
            </a:fld>
            <a:endParaRPr lang="en-US" altLang="zh-CN"/>
          </a:p>
        </p:txBody>
      </p:sp>
      <p:sp>
        <p:nvSpPr>
          <p:cNvPr id="229378" name="Rectangle 2"/>
          <p:cNvSpPr>
            <a:spLocks noGrp="1" noChangeArrowheads="1"/>
          </p:cNvSpPr>
          <p:nvPr>
            <p:ph type="title"/>
          </p:nvPr>
        </p:nvSpPr>
        <p:spPr/>
        <p:txBody>
          <a:bodyPr/>
          <a:lstStyle/>
          <a:p>
            <a:r>
              <a:rPr lang="zh-CN" altLang="zh-CN" sz="4000"/>
              <a:t>属性表</a:t>
            </a:r>
          </a:p>
        </p:txBody>
      </p:sp>
      <p:sp>
        <p:nvSpPr>
          <p:cNvPr id="229379" name="Rectangle 3"/>
          <p:cNvSpPr>
            <a:spLocks noGrp="1" noChangeArrowheads="1"/>
          </p:cNvSpPr>
          <p:nvPr>
            <p:ph type="body" idx="1"/>
          </p:nvPr>
        </p:nvSpPr>
        <p:spPr/>
        <p:txBody>
          <a:bodyPr/>
          <a:lstStyle/>
          <a:p>
            <a:r>
              <a:rPr lang="zh-CN" altLang="zh-CN" sz="2800"/>
              <a:t>属性页</a:t>
            </a:r>
          </a:p>
          <a:p>
            <a:r>
              <a:rPr lang="zh-CN" altLang="zh-CN" sz="2800"/>
              <a:t>创建过程</a:t>
            </a:r>
          </a:p>
          <a:p>
            <a:pPr lvl="1"/>
            <a:r>
              <a:rPr lang="zh-CN" altLang="zh-CN" sz="2400"/>
              <a:t>创建一系列对话框模板</a:t>
            </a:r>
          </a:p>
          <a:p>
            <a:pPr lvl="1"/>
            <a:r>
              <a:rPr lang="zh-CN" altLang="zh-CN" sz="2400"/>
              <a:t>为每个模板生成一个类，基类</a:t>
            </a:r>
            <a:r>
              <a:rPr lang="en-US" altLang="zh-CN" sz="2400"/>
              <a:t>CPropertyPage</a:t>
            </a:r>
          </a:p>
          <a:p>
            <a:pPr lvl="1"/>
            <a:r>
              <a:rPr lang="en-US" altLang="zh-CN" sz="2400"/>
              <a:t>ClassWizard</a:t>
            </a:r>
            <a:r>
              <a:rPr lang="zh-CN" altLang="zh-CN" sz="2400"/>
              <a:t>生成从</a:t>
            </a:r>
            <a:r>
              <a:rPr lang="en-US" altLang="zh-CN" sz="2400"/>
              <a:t>CPropertySheet</a:t>
            </a:r>
            <a:r>
              <a:rPr lang="zh-CN" altLang="zh-CN" sz="2400"/>
              <a:t>中派生的类</a:t>
            </a:r>
          </a:p>
          <a:p>
            <a:pPr lvl="1"/>
            <a:r>
              <a:rPr lang="zh-CN" altLang="zh-CN" sz="2400"/>
              <a:t>针对每个页面添加一个数据成员到属性表类中</a:t>
            </a:r>
          </a:p>
          <a:p>
            <a:pPr lvl="1"/>
            <a:r>
              <a:rPr lang="zh-CN" altLang="zh-CN" sz="2400"/>
              <a:t>在构造函数中逐一调用</a:t>
            </a:r>
            <a:r>
              <a:rPr lang="en-US" altLang="zh-CN" sz="2400"/>
              <a:t>AddPage</a:t>
            </a:r>
          </a:p>
          <a:p>
            <a:pPr lvl="1"/>
            <a:r>
              <a:rPr lang="zh-CN" altLang="zh-CN" sz="2400"/>
              <a:t>构造属性表的一个对象，然后调用</a:t>
            </a:r>
            <a:r>
              <a:rPr lang="en-US" altLang="zh-CN" sz="2400"/>
              <a:t>DoModal()</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C536DA2-E05D-465D-B855-CD7B27F71367}" type="slidenum">
              <a:rPr lang="zh-CN" altLang="en-US"/>
              <a:pPr/>
              <a:t>104</a:t>
            </a:fld>
            <a:endParaRPr lang="en-US" altLang="zh-CN"/>
          </a:p>
        </p:txBody>
      </p:sp>
      <p:sp>
        <p:nvSpPr>
          <p:cNvPr id="380930" name="Rectangle 2"/>
          <p:cNvSpPr>
            <a:spLocks noGrp="1" noChangeArrowheads="1"/>
          </p:cNvSpPr>
          <p:nvPr>
            <p:ph type="title"/>
          </p:nvPr>
        </p:nvSpPr>
        <p:spPr/>
        <p:txBody>
          <a:bodyPr/>
          <a:lstStyle/>
          <a:p>
            <a:r>
              <a:rPr lang="zh-CN" altLang="en-US"/>
              <a:t>属性表的数据交换</a:t>
            </a:r>
          </a:p>
        </p:txBody>
      </p:sp>
      <p:sp>
        <p:nvSpPr>
          <p:cNvPr id="380931" name="Rectangle 3"/>
          <p:cNvSpPr>
            <a:spLocks noGrp="1" noChangeArrowheads="1"/>
          </p:cNvSpPr>
          <p:nvPr>
            <p:ph type="body" idx="1"/>
          </p:nvPr>
        </p:nvSpPr>
        <p:spPr/>
        <p:txBody>
          <a:bodyPr/>
          <a:lstStyle/>
          <a:p>
            <a:r>
              <a:rPr lang="zh-CN" altLang="en-US"/>
              <a:t>一个示例</a:t>
            </a:r>
          </a:p>
        </p:txBody>
      </p:sp>
    </p:spTree>
  </p:cSld>
  <p:clrMapOvr>
    <a:masterClrMapping/>
  </p:clrMapOvr>
  <p:transition>
    <p:blinds dir="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2C3C5F7-4884-47FB-AC3F-328ED9612804}" type="slidenum">
              <a:rPr lang="zh-CN" altLang="en-US"/>
              <a:pPr/>
              <a:t>105</a:t>
            </a:fld>
            <a:endParaRPr lang="en-US" altLang="zh-CN"/>
          </a:p>
        </p:txBody>
      </p:sp>
      <p:sp>
        <p:nvSpPr>
          <p:cNvPr id="230402" name="Rectangle 2"/>
          <p:cNvSpPr>
            <a:spLocks noGrp="1" noChangeArrowheads="1"/>
          </p:cNvSpPr>
          <p:nvPr>
            <p:ph type="title"/>
          </p:nvPr>
        </p:nvSpPr>
        <p:spPr/>
        <p:txBody>
          <a:bodyPr/>
          <a:lstStyle/>
          <a:p>
            <a:r>
              <a:rPr lang="zh-CN" altLang="en-US" sz="4000"/>
              <a:t>C</a:t>
            </a:r>
            <a:r>
              <a:rPr lang="en-US" altLang="zh-CN" sz="4000"/>
              <a:t>Menu</a:t>
            </a:r>
            <a:r>
              <a:rPr lang="zh-CN" altLang="en-US" sz="4000"/>
              <a:t>菜单类</a:t>
            </a:r>
            <a:r>
              <a:rPr lang="en-US" altLang="zh-CN" sz="4000"/>
              <a:t>-</a:t>
            </a:r>
            <a:r>
              <a:rPr lang="zh-CN" altLang="en-US" sz="4000"/>
              <a:t>菜单的动态加载</a:t>
            </a:r>
          </a:p>
        </p:txBody>
      </p:sp>
      <p:sp>
        <p:nvSpPr>
          <p:cNvPr id="230403" name="Rectangle 3"/>
          <p:cNvSpPr>
            <a:spLocks noGrp="1" noChangeArrowheads="1"/>
          </p:cNvSpPr>
          <p:nvPr>
            <p:ph type="body" idx="1"/>
          </p:nvPr>
        </p:nvSpPr>
        <p:spPr/>
        <p:txBody>
          <a:bodyPr/>
          <a:lstStyle/>
          <a:p>
            <a:r>
              <a:rPr lang="zh-CN" altLang="en-US" sz="2800"/>
              <a:t>创建菜单资源</a:t>
            </a:r>
          </a:p>
          <a:p>
            <a:r>
              <a:rPr lang="zh-CN" altLang="en-US" sz="2800"/>
              <a:t>在程序中创建</a:t>
            </a:r>
            <a:r>
              <a:rPr lang="en-US" altLang="zh-CN" sz="2800"/>
              <a:t>CMenu</a:t>
            </a:r>
            <a:r>
              <a:rPr lang="zh-CN" altLang="en-US" sz="2800"/>
              <a:t>对象</a:t>
            </a:r>
          </a:p>
          <a:p>
            <a:r>
              <a:rPr lang="zh-CN" altLang="en-US" sz="2800"/>
              <a:t>调用对象的</a:t>
            </a:r>
            <a:r>
              <a:rPr lang="en-US" altLang="zh-CN" sz="2800"/>
              <a:t>LoadMenu()</a:t>
            </a:r>
          </a:p>
          <a:p>
            <a:r>
              <a:rPr lang="zh-CN" altLang="en-US" sz="2800"/>
              <a:t>调用某个窗口对象的</a:t>
            </a:r>
            <a:r>
              <a:rPr lang="en-US" altLang="zh-CN" sz="2800"/>
              <a:t>SetMenu</a:t>
            </a:r>
          </a:p>
          <a:p>
            <a:r>
              <a:rPr lang="zh-CN" altLang="en-US" sz="2800"/>
              <a:t>使用完成后调用</a:t>
            </a:r>
            <a:r>
              <a:rPr lang="en-US" altLang="zh-CN" sz="2800"/>
              <a:t>Detach，</a:t>
            </a:r>
            <a:r>
              <a:rPr lang="zh-CN" altLang="en-US" sz="2800"/>
              <a:t>分离出</a:t>
            </a:r>
            <a:r>
              <a:rPr lang="en-US" altLang="zh-CN" sz="2800"/>
              <a:t>HMENU</a:t>
            </a:r>
            <a:r>
              <a:rPr lang="zh-CN" altLang="en-US" sz="2800"/>
              <a:t>句柄，以备再次使用</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2971800" y="2985840"/>
              <a:ext cx="2122200" cy="360"/>
            </p14:xfrm>
          </p:contentPart>
        </mc:Choice>
        <mc:Fallback>
          <p:pic>
            <p:nvPicPr>
              <p:cNvPr id="2" name="墨迹 1"/>
              <p:cNvPicPr/>
              <p:nvPr/>
            </p:nvPicPr>
            <p:blipFill>
              <a:blip r:embed="rId3"/>
              <a:stretch>
                <a:fillRect/>
              </a:stretch>
            </p:blipFill>
            <p:spPr>
              <a:xfrm>
                <a:off x="2962440" y="2976480"/>
                <a:ext cx="2140920" cy="19080"/>
              </a:xfrm>
              <a:prstGeom prst="rect">
                <a:avLst/>
              </a:prstGeom>
            </p:spPr>
          </p:pic>
        </mc:Fallback>
      </mc:AlternateContent>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3B212AC-C80E-4310-8D28-427A62B64B13}" type="slidenum">
              <a:rPr lang="zh-CN" altLang="en-US"/>
              <a:pPr/>
              <a:t>106</a:t>
            </a:fld>
            <a:endParaRPr lang="en-US" altLang="zh-CN"/>
          </a:p>
        </p:txBody>
      </p:sp>
      <p:sp>
        <p:nvSpPr>
          <p:cNvPr id="382978" name="Rectangle 2"/>
          <p:cNvSpPr>
            <a:spLocks noGrp="1" noChangeArrowheads="1"/>
          </p:cNvSpPr>
          <p:nvPr>
            <p:ph type="title"/>
          </p:nvPr>
        </p:nvSpPr>
        <p:spPr>
          <a:xfrm>
            <a:off x="0" y="0"/>
            <a:ext cx="7239000" cy="762000"/>
          </a:xfrm>
        </p:spPr>
        <p:txBody>
          <a:bodyPr/>
          <a:lstStyle/>
          <a:p>
            <a:r>
              <a:rPr lang="zh-CN" altLang="zh-CN" sz="4000"/>
              <a:t>浮动菜单及扩展命令处理程序</a:t>
            </a:r>
            <a:endParaRPr lang="zh-CN" altLang="en-US" sz="4000"/>
          </a:p>
        </p:txBody>
      </p:sp>
      <p:sp>
        <p:nvSpPr>
          <p:cNvPr id="382979" name="Rectangle 3"/>
          <p:cNvSpPr>
            <a:spLocks noGrp="1" noChangeArrowheads="1"/>
          </p:cNvSpPr>
          <p:nvPr>
            <p:ph type="body" idx="1"/>
          </p:nvPr>
        </p:nvSpPr>
        <p:spPr>
          <a:xfrm>
            <a:off x="533400" y="838200"/>
            <a:ext cx="7772400" cy="1981200"/>
          </a:xfrm>
        </p:spPr>
        <p:txBody>
          <a:bodyPr/>
          <a:lstStyle/>
          <a:p>
            <a:r>
              <a:rPr lang="zh-CN" altLang="zh-CN" sz="2800"/>
              <a:t>使用菜单编辑器新建菜单</a:t>
            </a:r>
            <a:endParaRPr lang="zh-CN" altLang="en-US" sz="2800"/>
          </a:p>
          <a:p>
            <a:r>
              <a:rPr lang="zh-CN" altLang="zh-CN" sz="2800"/>
              <a:t>在需要的窗口类中映射</a:t>
            </a:r>
            <a:r>
              <a:rPr lang="zh-CN" altLang="en-US" sz="2800"/>
              <a:t>W</a:t>
            </a:r>
            <a:r>
              <a:rPr lang="en-US" altLang="zh-CN" sz="2800"/>
              <a:t>M_CONTEXTMENT</a:t>
            </a:r>
            <a:r>
              <a:rPr lang="zh-CN" altLang="en-US" sz="2800"/>
              <a:t>消息</a:t>
            </a:r>
          </a:p>
          <a:p>
            <a:r>
              <a:rPr lang="zh-CN" altLang="en-US" sz="2800"/>
              <a:t>在消息处理函数中弹出菜单</a:t>
            </a:r>
            <a:endParaRPr lang="zh-CN" altLang="zh-CN" sz="2800"/>
          </a:p>
        </p:txBody>
      </p:sp>
      <p:graphicFrame>
        <p:nvGraphicFramePr>
          <p:cNvPr id="382980" name="Object 4"/>
          <p:cNvGraphicFramePr>
            <a:graphicFrameLocks noChangeAspect="1"/>
          </p:cNvGraphicFramePr>
          <p:nvPr/>
        </p:nvGraphicFramePr>
        <p:xfrm>
          <a:off x="914400" y="2800350"/>
          <a:ext cx="6076950" cy="4057650"/>
        </p:xfrm>
        <a:graphic>
          <a:graphicData uri="http://schemas.openxmlformats.org/presentationml/2006/ole">
            <mc:AlternateContent xmlns:mc="http://schemas.openxmlformats.org/markup-compatibility/2006">
              <mc:Choice xmlns:v="urn:schemas-microsoft-com:vml" Requires="v">
                <p:oleObj spid="_x0000_s382984" name="文档" r:id="rId3" imgW="6104509" imgH="4052102" progId="Word.Document.8">
                  <p:embed/>
                </p:oleObj>
              </mc:Choice>
              <mc:Fallback>
                <p:oleObj name="文档" r:id="rId3" imgW="6104509" imgH="405210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00350"/>
                        <a:ext cx="607695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91E9CDC-C1B3-40CB-B075-663A9F965903}" type="slidenum">
              <a:rPr lang="zh-CN" altLang="en-US"/>
              <a:pPr/>
              <a:t>107</a:t>
            </a:fld>
            <a:endParaRPr lang="en-US" altLang="zh-CN"/>
          </a:p>
        </p:txBody>
      </p:sp>
      <p:sp>
        <p:nvSpPr>
          <p:cNvPr id="231426" name="Rectangle 2"/>
          <p:cNvSpPr>
            <a:spLocks noGrp="1" noChangeArrowheads="1"/>
          </p:cNvSpPr>
          <p:nvPr>
            <p:ph type="title"/>
          </p:nvPr>
        </p:nvSpPr>
        <p:spPr/>
        <p:txBody>
          <a:bodyPr/>
          <a:lstStyle/>
          <a:p>
            <a:r>
              <a:rPr lang="zh-CN" altLang="zh-CN" sz="3200"/>
              <a:t>第二章 工具栏和状态栏</a:t>
            </a:r>
          </a:p>
        </p:txBody>
      </p:sp>
      <p:sp>
        <p:nvSpPr>
          <p:cNvPr id="231427" name="Rectangle 3"/>
          <p:cNvSpPr>
            <a:spLocks noGrp="1" noChangeArrowheads="1"/>
          </p:cNvSpPr>
          <p:nvPr>
            <p:ph type="body" idx="1"/>
          </p:nvPr>
        </p:nvSpPr>
        <p:spPr/>
        <p:txBody>
          <a:bodyPr/>
          <a:lstStyle/>
          <a:p>
            <a:r>
              <a:rPr lang="zh-CN" altLang="zh-CN" sz="2800"/>
              <a:t>控制拦和应用程序框架</a:t>
            </a:r>
            <a:endParaRPr lang="zh-CN" altLang="en-US" sz="2800"/>
          </a:p>
          <a:p>
            <a:pPr lvl="1"/>
            <a:r>
              <a:rPr lang="zh-CN" altLang="zh-CN" sz="2400"/>
              <a:t>工具栏是</a:t>
            </a:r>
            <a:r>
              <a:rPr lang="zh-CN" altLang="en-US" sz="2400"/>
              <a:t>C</a:t>
            </a:r>
            <a:r>
              <a:rPr lang="en-US" altLang="zh-CN" sz="2400"/>
              <a:t>ToolBar</a:t>
            </a:r>
            <a:r>
              <a:rPr lang="zh-CN" altLang="en-US" sz="2400"/>
              <a:t>的对象，状态栏是</a:t>
            </a:r>
            <a:r>
              <a:rPr lang="en-US" altLang="zh-CN" sz="2400"/>
              <a:t>CStatusBar</a:t>
            </a:r>
            <a:r>
              <a:rPr lang="zh-CN" altLang="en-US" sz="2400"/>
              <a:t>的对象，两者都是</a:t>
            </a:r>
            <a:r>
              <a:rPr lang="en-US" altLang="zh-CN" sz="2400"/>
              <a:t>CControlBar</a:t>
            </a:r>
            <a:r>
              <a:rPr lang="zh-CN" altLang="en-US" sz="2400"/>
              <a:t>的派生类，</a:t>
            </a:r>
            <a:r>
              <a:rPr lang="en-US" altLang="zh-CN" sz="2400"/>
              <a:t>CControlBar</a:t>
            </a:r>
            <a:r>
              <a:rPr lang="zh-CN" altLang="en-US" sz="2400"/>
              <a:t>派生于</a:t>
            </a:r>
            <a:r>
              <a:rPr lang="en-US" altLang="zh-CN" sz="2400"/>
              <a:t>CWnd</a:t>
            </a:r>
            <a:r>
              <a:rPr lang="zh-CN" altLang="en-US" sz="2400"/>
              <a:t>类。</a:t>
            </a:r>
          </a:p>
          <a:p>
            <a:r>
              <a:rPr lang="zh-CN" altLang="zh-CN" sz="2800"/>
              <a:t>应用框架负责对象的构造，析构、窗口的创建</a:t>
            </a:r>
            <a:endParaRPr lang="zh-CN" altLang="en-US" sz="2800"/>
          </a:p>
          <a:p>
            <a:r>
              <a:rPr lang="zh-CN" altLang="en-US" sz="2800"/>
              <a:t>A</a:t>
            </a:r>
            <a:r>
              <a:rPr lang="en-US" altLang="zh-CN" sz="2800"/>
              <a:t>ppWizard</a:t>
            </a:r>
            <a:r>
              <a:rPr lang="zh-CN" altLang="en-US" sz="2800"/>
              <a:t>在框架窗口的派生类中创建代码</a:t>
            </a:r>
            <a:endParaRPr lang="zh-CN" altLang="zh-CN" sz="280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2628720" y="2786040"/>
              <a:ext cx="1550880" cy="93240"/>
            </p14:xfrm>
          </p:contentPart>
        </mc:Choice>
        <mc:Fallback>
          <p:pic>
            <p:nvPicPr>
              <p:cNvPr id="2" name="墨迹 1"/>
              <p:cNvPicPr/>
              <p:nvPr/>
            </p:nvPicPr>
            <p:blipFill>
              <a:blip r:embed="rId3"/>
              <a:stretch>
                <a:fillRect/>
              </a:stretch>
            </p:blipFill>
            <p:spPr>
              <a:xfrm>
                <a:off x="2619360" y="2776680"/>
                <a:ext cx="1569600" cy="111960"/>
              </a:xfrm>
              <a:prstGeom prst="rect">
                <a:avLst/>
              </a:prstGeom>
            </p:spPr>
          </p:pic>
        </mc:Fallback>
      </mc:AlternateContent>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6AEF656-7FF3-44FF-B605-82F25E9DC54A}" type="slidenum">
              <a:rPr lang="zh-CN" altLang="en-US"/>
              <a:pPr/>
              <a:t>108</a:t>
            </a:fld>
            <a:endParaRPr lang="en-US" altLang="zh-CN"/>
          </a:p>
        </p:txBody>
      </p:sp>
      <p:sp>
        <p:nvSpPr>
          <p:cNvPr id="386050" name="Rectangle 2"/>
          <p:cNvSpPr>
            <a:spLocks noGrp="1" noChangeArrowheads="1"/>
          </p:cNvSpPr>
          <p:nvPr>
            <p:ph type="title"/>
          </p:nvPr>
        </p:nvSpPr>
        <p:spPr/>
        <p:txBody>
          <a:bodyPr/>
          <a:lstStyle/>
          <a:p>
            <a:r>
              <a:rPr lang="zh-CN" altLang="zh-CN" sz="4000"/>
              <a:t>工具拦</a:t>
            </a:r>
            <a:endParaRPr lang="zh-CN" altLang="en-US" sz="4000"/>
          </a:p>
        </p:txBody>
      </p:sp>
      <p:sp>
        <p:nvSpPr>
          <p:cNvPr id="386051" name="Rectangle 3"/>
          <p:cNvSpPr>
            <a:spLocks noGrp="1" noChangeArrowheads="1"/>
          </p:cNvSpPr>
          <p:nvPr>
            <p:ph type="body" idx="1"/>
          </p:nvPr>
        </p:nvSpPr>
        <p:spPr/>
        <p:txBody>
          <a:bodyPr/>
          <a:lstStyle/>
          <a:p>
            <a:r>
              <a:rPr lang="zh-CN" altLang="zh-CN" sz="2400"/>
              <a:t>工具条位图由一组图形按扭组成，存放在单一文件中</a:t>
            </a:r>
            <a:endParaRPr lang="zh-CN" altLang="en-US" sz="2400"/>
          </a:p>
          <a:p>
            <a:r>
              <a:rPr lang="zh-CN" altLang="zh-CN" sz="2400"/>
              <a:t>工具条按扭的状态：</a:t>
            </a:r>
            <a:r>
              <a:rPr lang="zh-CN" altLang="en-US" sz="2400"/>
              <a:t>T</a:t>
            </a:r>
            <a:r>
              <a:rPr lang="en-US" altLang="zh-CN" sz="2400"/>
              <a:t>BSTATE_ENABLED,TBSTATE_PRESSED,TBSTATE_CHECKED</a:t>
            </a:r>
            <a:endParaRPr lang="zh-CN" altLang="zh-CN" sz="2400"/>
          </a:p>
          <a:p>
            <a:r>
              <a:rPr lang="zh-CN" altLang="zh-CN" sz="2400"/>
              <a:t>工具栏和命令消息</a:t>
            </a:r>
            <a:endParaRPr lang="zh-CN" altLang="en-US" sz="2400"/>
          </a:p>
          <a:p>
            <a:pPr lvl="1"/>
            <a:r>
              <a:rPr lang="zh-CN" altLang="zh-CN" sz="2000"/>
              <a:t>工具条按扭一般映射一个菜单项，也可以单独</a:t>
            </a:r>
            <a:r>
              <a:rPr lang="zh-CN" altLang="en-US" sz="2000"/>
              <a:t>映射</a:t>
            </a:r>
            <a:endParaRPr lang="zh-CN" altLang="zh-CN" sz="2000"/>
          </a:p>
          <a:p>
            <a:r>
              <a:rPr lang="zh-CN" altLang="zh-CN" sz="2400"/>
              <a:t>工具栏也采用更新命令消息处理(</a:t>
            </a:r>
            <a:r>
              <a:rPr lang="en-US" altLang="zh-CN" sz="2400"/>
              <a:t>UI)</a:t>
            </a:r>
            <a:r>
              <a:rPr lang="zh-CN" altLang="en-US" sz="2400"/>
              <a:t>来更新</a:t>
            </a:r>
          </a:p>
          <a:p>
            <a:r>
              <a:rPr lang="zh-CN" altLang="zh-CN" sz="2400"/>
              <a:t>工具提示</a:t>
            </a:r>
            <a:endParaRPr lang="zh-CN" altLang="en-US" sz="2400"/>
          </a:p>
          <a:p>
            <a:r>
              <a:rPr lang="zh-CN" altLang="zh-CN" sz="2400"/>
              <a:t>一个示例</a:t>
            </a:r>
          </a:p>
        </p:txBody>
      </p:sp>
    </p:spTree>
  </p:cSld>
  <p:clrMapOvr>
    <a:masterClrMapping/>
  </p:clrMapOvr>
  <p:transition>
    <p:blinds dir="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47367CD-84E8-40EA-977F-53F82F21A61F}" type="slidenum">
              <a:rPr lang="zh-CN" altLang="en-US"/>
              <a:pPr/>
              <a:t>109</a:t>
            </a:fld>
            <a:endParaRPr lang="en-US" altLang="zh-CN"/>
          </a:p>
        </p:txBody>
      </p:sp>
      <p:sp>
        <p:nvSpPr>
          <p:cNvPr id="232450" name="Rectangle 2"/>
          <p:cNvSpPr>
            <a:spLocks noGrp="1" noChangeArrowheads="1"/>
          </p:cNvSpPr>
          <p:nvPr>
            <p:ph type="title"/>
          </p:nvPr>
        </p:nvSpPr>
        <p:spPr>
          <a:xfrm>
            <a:off x="304800" y="228600"/>
            <a:ext cx="2590800" cy="685800"/>
          </a:xfrm>
        </p:spPr>
        <p:txBody>
          <a:bodyPr/>
          <a:lstStyle/>
          <a:p>
            <a:r>
              <a:rPr lang="zh-CN" altLang="zh-CN" sz="3200"/>
              <a:t>状态栏</a:t>
            </a:r>
          </a:p>
        </p:txBody>
      </p:sp>
      <p:sp>
        <p:nvSpPr>
          <p:cNvPr id="232451" name="Rectangle 3"/>
          <p:cNvSpPr>
            <a:spLocks noGrp="1" noChangeArrowheads="1"/>
          </p:cNvSpPr>
          <p:nvPr>
            <p:ph type="body" idx="1"/>
          </p:nvPr>
        </p:nvSpPr>
        <p:spPr>
          <a:xfrm>
            <a:off x="685800" y="990600"/>
            <a:ext cx="7772400" cy="1676400"/>
          </a:xfrm>
        </p:spPr>
        <p:txBody>
          <a:bodyPr/>
          <a:lstStyle/>
          <a:p>
            <a:pPr>
              <a:lnSpc>
                <a:spcPct val="90000"/>
              </a:lnSpc>
            </a:pPr>
            <a:r>
              <a:rPr lang="zh-CN" altLang="zh-CN" sz="2400"/>
              <a:t>状态栏的定义在数组</a:t>
            </a:r>
            <a:r>
              <a:rPr lang="zh-CN" altLang="en-US" sz="2400"/>
              <a:t>i</a:t>
            </a:r>
            <a:r>
              <a:rPr lang="en-US" altLang="zh-CN" sz="2400"/>
              <a:t>ndicators</a:t>
            </a:r>
            <a:r>
              <a:rPr lang="zh-CN" altLang="en-US" sz="2400"/>
              <a:t>中</a:t>
            </a:r>
            <a:endParaRPr lang="zh-CN" altLang="zh-CN" sz="2400"/>
          </a:p>
          <a:p>
            <a:pPr>
              <a:lnSpc>
                <a:spcPct val="90000"/>
              </a:lnSpc>
            </a:pPr>
            <a:r>
              <a:rPr lang="zh-CN" altLang="zh-CN" sz="2400"/>
              <a:t>消息行</a:t>
            </a:r>
            <a:r>
              <a:rPr lang="zh-CN" altLang="en-US" sz="2400"/>
              <a:t>:调用</a:t>
            </a:r>
            <a:r>
              <a:rPr lang="en-US" altLang="zh-CN" sz="2400"/>
              <a:t>SetPaneTetxt()</a:t>
            </a:r>
            <a:r>
              <a:rPr lang="zh-CN" altLang="en-US" sz="2400"/>
              <a:t>设置文字</a:t>
            </a:r>
            <a:endParaRPr lang="zh-CN" altLang="zh-CN" sz="2400"/>
          </a:p>
          <a:p>
            <a:pPr>
              <a:lnSpc>
                <a:spcPct val="90000"/>
              </a:lnSpc>
            </a:pPr>
            <a:r>
              <a:rPr lang="zh-CN" altLang="zh-CN" sz="2400"/>
              <a:t>自己控制状态栏：用另一个</a:t>
            </a:r>
            <a:r>
              <a:rPr lang="zh-CN" altLang="en-US" sz="2400"/>
              <a:t>I</a:t>
            </a:r>
            <a:r>
              <a:rPr lang="en-US" altLang="zh-CN" sz="2400"/>
              <a:t>D</a:t>
            </a:r>
            <a:r>
              <a:rPr lang="zh-CN" altLang="en-US" sz="2400"/>
              <a:t>替代</a:t>
            </a:r>
            <a:r>
              <a:rPr lang="en-US" altLang="zh-CN" sz="2400"/>
              <a:t>AFX_IDW_STATUS_BAR，</a:t>
            </a:r>
            <a:r>
              <a:rPr lang="zh-CN" altLang="en-US" sz="2400"/>
              <a:t>还要：</a:t>
            </a:r>
          </a:p>
          <a:p>
            <a:pPr lvl="1">
              <a:lnSpc>
                <a:spcPct val="90000"/>
              </a:lnSpc>
            </a:pPr>
            <a:r>
              <a:rPr lang="zh-CN" altLang="en-US" sz="1600"/>
              <a:t>替换创建函数，映射视图中关闭和打开状态栏的消息</a:t>
            </a:r>
            <a:r>
              <a:rPr lang="en-US" altLang="zh-CN" sz="1600"/>
              <a:t>ID_VIEW_STATUSBAR</a:t>
            </a:r>
          </a:p>
          <a:p>
            <a:pPr>
              <a:lnSpc>
                <a:spcPct val="90000"/>
              </a:lnSpc>
            </a:pPr>
            <a:r>
              <a:rPr lang="zh-CN" altLang="en-US" sz="1800"/>
              <a:t>一个示例</a:t>
            </a:r>
          </a:p>
        </p:txBody>
      </p:sp>
      <p:sp>
        <p:nvSpPr>
          <p:cNvPr id="232455" name="AutoShape 7" descr="F14OG03x"/>
          <p:cNvSpPr>
            <a:spLocks noChangeAspect="1" noChangeArrowheads="1"/>
          </p:cNvSpPr>
          <p:nvPr/>
        </p:nvSpPr>
        <p:spPr bwMode="auto">
          <a:xfrm>
            <a:off x="2057400" y="2543175"/>
            <a:ext cx="5029200" cy="177165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32456" name="Object 8"/>
          <p:cNvGraphicFramePr>
            <a:graphicFrameLocks noChangeAspect="1"/>
          </p:cNvGraphicFramePr>
          <p:nvPr/>
        </p:nvGraphicFramePr>
        <p:xfrm>
          <a:off x="684213" y="3141663"/>
          <a:ext cx="7772400" cy="4343400"/>
        </p:xfrm>
        <a:graphic>
          <a:graphicData uri="http://schemas.openxmlformats.org/presentationml/2006/ole">
            <mc:AlternateContent xmlns:mc="http://schemas.openxmlformats.org/markup-compatibility/2006">
              <mc:Choice xmlns:v="urn:schemas-microsoft-com:vml" Requires="v">
                <p:oleObj spid="_x0000_s232460" name="位图图像" r:id="rId3" imgW="4191585" imgH="1476190" progId="Paint.Picture">
                  <p:embed/>
                </p:oleObj>
              </mc:Choice>
              <mc:Fallback>
                <p:oleObj name="位图图像" r:id="rId3" imgW="4191585" imgH="1476190"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141663"/>
                        <a:ext cx="77724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68E580A-7DA2-46BD-960C-D73F730DAAFE}" type="slidenum">
              <a:rPr lang="zh-CN" altLang="en-US"/>
              <a:pPr/>
              <a:t>11</a:t>
            </a:fld>
            <a:endParaRPr lang="en-US" altLang="zh-CN"/>
          </a:p>
        </p:txBody>
      </p:sp>
      <p:sp>
        <p:nvSpPr>
          <p:cNvPr id="169986" name="Rectangle 2"/>
          <p:cNvSpPr>
            <a:spLocks noGrp="1" noChangeArrowheads="1"/>
          </p:cNvSpPr>
          <p:nvPr>
            <p:ph type="title"/>
          </p:nvPr>
        </p:nvSpPr>
        <p:spPr/>
        <p:txBody>
          <a:bodyPr/>
          <a:lstStyle/>
          <a:p>
            <a:r>
              <a:rPr lang="zh-CN" altLang="en-US"/>
              <a:t>一个不用</a:t>
            </a:r>
            <a:r>
              <a:rPr lang="en-US" altLang="zh-CN"/>
              <a:t>MFC</a:t>
            </a:r>
            <a:r>
              <a:rPr lang="zh-CN" altLang="en-US"/>
              <a:t>框架的</a:t>
            </a:r>
            <a:r>
              <a:rPr lang="en-US" altLang="zh-CN"/>
              <a:t>Windows</a:t>
            </a:r>
            <a:r>
              <a:rPr lang="zh-CN" altLang="en-US"/>
              <a:t>程序</a:t>
            </a:r>
          </a:p>
        </p:txBody>
      </p:sp>
      <p:sp>
        <p:nvSpPr>
          <p:cNvPr id="169987" name="Rectangle 3"/>
          <p:cNvSpPr>
            <a:spLocks noGrp="1" noChangeArrowheads="1"/>
          </p:cNvSpPr>
          <p:nvPr>
            <p:ph type="body" idx="1"/>
          </p:nvPr>
        </p:nvSpPr>
        <p:spPr/>
        <p:txBody>
          <a:bodyPr/>
          <a:lstStyle/>
          <a:p>
            <a:r>
              <a:rPr lang="zh-CN" altLang="en-US"/>
              <a:t> 必须有一个</a:t>
            </a:r>
            <a:r>
              <a:rPr lang="en-US" altLang="zh-CN"/>
              <a:t>WinMain()</a:t>
            </a:r>
            <a:r>
              <a:rPr lang="zh-CN" altLang="en-US"/>
              <a:t>函数，格式如下：</a:t>
            </a:r>
          </a:p>
          <a:p>
            <a:pPr lvl="1"/>
            <a:r>
              <a:rPr lang="en-US" altLang="zh-CN"/>
              <a:t>int WINAPI WinMain(HINSTANCE CurInstance,HINSTANCE PreInstance,LPSTR CmdLine,int ShowStyle)</a:t>
            </a:r>
          </a:p>
          <a:p>
            <a:r>
              <a:rPr lang="zh-CN" altLang="en-US"/>
              <a:t>必须有一个消息处理函数，格式如下：</a:t>
            </a:r>
          </a:p>
          <a:p>
            <a:pPr lvl="1"/>
            <a:r>
              <a:rPr lang="en-US" altLang="zh-CN"/>
              <a:t>Long FAR PASCAL WndProc(HWND hWnd,UINT msg,WPARAM wParam,LPARAM  lParam)</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2085840" y="464400"/>
              <a:ext cx="3793680" cy="4507920"/>
            </p14:xfrm>
          </p:contentPart>
        </mc:Choice>
        <mc:Fallback>
          <p:pic>
            <p:nvPicPr>
              <p:cNvPr id="2" name="墨迹 1"/>
              <p:cNvPicPr/>
              <p:nvPr/>
            </p:nvPicPr>
            <p:blipFill>
              <a:blip r:embed="rId3"/>
              <a:stretch>
                <a:fillRect/>
              </a:stretch>
            </p:blipFill>
            <p:spPr>
              <a:xfrm>
                <a:off x="2076480" y="455040"/>
                <a:ext cx="3812400" cy="452664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2B007CC-954A-464D-B287-C44A89F1D569}" type="slidenum">
              <a:rPr lang="zh-CN" altLang="en-US"/>
              <a:pPr/>
              <a:t>110</a:t>
            </a:fld>
            <a:endParaRPr lang="en-US" altLang="zh-CN"/>
          </a:p>
        </p:txBody>
      </p:sp>
      <p:sp>
        <p:nvSpPr>
          <p:cNvPr id="388098" name="Rectangle 2"/>
          <p:cNvSpPr>
            <a:spLocks noGrp="1" noChangeArrowheads="1"/>
          </p:cNvSpPr>
          <p:nvPr>
            <p:ph type="title"/>
          </p:nvPr>
        </p:nvSpPr>
        <p:spPr>
          <a:xfrm>
            <a:off x="685800" y="304800"/>
            <a:ext cx="7772400" cy="914400"/>
          </a:xfrm>
        </p:spPr>
        <p:txBody>
          <a:bodyPr/>
          <a:lstStyle/>
          <a:p>
            <a:r>
              <a:rPr lang="en-US" altLang="zh-CN" sz="3200"/>
              <a:t>IE</a:t>
            </a:r>
            <a:r>
              <a:rPr lang="zh-CN" altLang="en-US" sz="3200"/>
              <a:t>重组控件栏</a:t>
            </a:r>
          </a:p>
        </p:txBody>
      </p:sp>
      <p:sp>
        <p:nvSpPr>
          <p:cNvPr id="388099" name="Rectangle 3"/>
          <p:cNvSpPr>
            <a:spLocks noGrp="1" noChangeArrowheads="1"/>
          </p:cNvSpPr>
          <p:nvPr>
            <p:ph type="body" idx="1"/>
          </p:nvPr>
        </p:nvSpPr>
        <p:spPr>
          <a:xfrm>
            <a:off x="685800" y="1143000"/>
            <a:ext cx="7772400" cy="4114800"/>
          </a:xfrm>
        </p:spPr>
        <p:txBody>
          <a:bodyPr/>
          <a:lstStyle/>
          <a:p>
            <a:r>
              <a:rPr lang="zh-CN" altLang="en-US" sz="2800"/>
              <a:t>提供工具夹，从而可以水平或垂直移动</a:t>
            </a:r>
          </a:p>
          <a:p>
            <a:r>
              <a:rPr lang="zh-CN" altLang="en-US" sz="2800"/>
              <a:t>内部可以使用下拉式菜单等</a:t>
            </a:r>
          </a:p>
          <a:p>
            <a:r>
              <a:rPr lang="en-US" altLang="zh-CN" sz="2800"/>
              <a:t>CReBar</a:t>
            </a:r>
            <a:r>
              <a:rPr lang="zh-CN" altLang="en-US" sz="2800"/>
              <a:t>类</a:t>
            </a:r>
            <a:r>
              <a:rPr lang="en-US" altLang="zh-CN" sz="2800"/>
              <a:t>CReBarCtrl</a:t>
            </a:r>
          </a:p>
          <a:p>
            <a:r>
              <a:rPr lang="zh-CN" altLang="en-US" sz="2800"/>
              <a:t>一个示例</a:t>
            </a:r>
          </a:p>
        </p:txBody>
      </p:sp>
      <p:graphicFrame>
        <p:nvGraphicFramePr>
          <p:cNvPr id="388100" name="Object 4"/>
          <p:cNvGraphicFramePr>
            <a:graphicFrameLocks noChangeAspect="1"/>
          </p:cNvGraphicFramePr>
          <p:nvPr/>
        </p:nvGraphicFramePr>
        <p:xfrm>
          <a:off x="228600" y="3429000"/>
          <a:ext cx="8915400" cy="3048000"/>
        </p:xfrm>
        <a:graphic>
          <a:graphicData uri="http://schemas.openxmlformats.org/presentationml/2006/ole">
            <mc:AlternateContent xmlns:mc="http://schemas.openxmlformats.org/markup-compatibility/2006">
              <mc:Choice xmlns:v="urn:schemas-microsoft-com:vml" Requires="v">
                <p:oleObj spid="_x0000_s388104" name="位图图像" r:id="rId3" imgW="5361905" imgH="1009791" progId="Paint.Picture">
                  <p:embed/>
                </p:oleObj>
              </mc:Choice>
              <mc:Fallback>
                <p:oleObj name="位图图像" r:id="rId3" imgW="5361905" imgH="100979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429000"/>
                        <a:ext cx="8915400"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740F281-45B2-4DA3-BBAE-60A5BDEEB27E}" type="slidenum">
              <a:rPr lang="zh-CN" altLang="en-US"/>
              <a:pPr/>
              <a:t>111</a:t>
            </a:fld>
            <a:endParaRPr lang="en-US" altLang="zh-CN"/>
          </a:p>
        </p:txBody>
      </p:sp>
      <p:sp>
        <p:nvSpPr>
          <p:cNvPr id="1196034" name="Rectangle 2"/>
          <p:cNvSpPr>
            <a:spLocks noGrp="1" noChangeArrowheads="1"/>
          </p:cNvSpPr>
          <p:nvPr>
            <p:ph type="title"/>
          </p:nvPr>
        </p:nvSpPr>
        <p:spPr/>
        <p:txBody>
          <a:bodyPr/>
          <a:lstStyle/>
          <a:p>
            <a:r>
              <a:rPr lang="zh-CN" altLang="zh-CN" sz="3200"/>
              <a:t>第</a:t>
            </a:r>
            <a:r>
              <a:rPr lang="zh-CN" altLang="en-US" sz="3200"/>
              <a:t>三</a:t>
            </a:r>
            <a:r>
              <a:rPr lang="zh-CN" altLang="zh-CN" sz="3200"/>
              <a:t>章</a:t>
            </a:r>
            <a:r>
              <a:rPr lang="zh-CN" altLang="en-US" sz="3200"/>
              <a:t> </a:t>
            </a:r>
            <a:r>
              <a:rPr lang="zh-CN" altLang="zh-CN" sz="3200"/>
              <a:t>从视图中分离文档</a:t>
            </a:r>
            <a:endParaRPr lang="zh-CN" altLang="en-US" sz="3200"/>
          </a:p>
        </p:txBody>
      </p:sp>
      <p:sp>
        <p:nvSpPr>
          <p:cNvPr id="1196035" name="Rectangle 3"/>
          <p:cNvSpPr>
            <a:spLocks noGrp="1" noChangeArrowheads="1"/>
          </p:cNvSpPr>
          <p:nvPr>
            <p:ph type="body" idx="1"/>
          </p:nvPr>
        </p:nvSpPr>
        <p:spPr/>
        <p:txBody>
          <a:bodyPr/>
          <a:lstStyle/>
          <a:p>
            <a:r>
              <a:rPr lang="zh-CN" altLang="zh-CN" sz="2800"/>
              <a:t>本章介绍文档和视图的相互作用</a:t>
            </a:r>
            <a:endParaRPr lang="zh-CN" altLang="en-US" sz="2800"/>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4529160" y="1985760"/>
              <a:ext cx="1829160" cy="600480"/>
            </p14:xfrm>
          </p:contentPart>
        </mc:Choice>
        <mc:Fallback>
          <p:pic>
            <p:nvPicPr>
              <p:cNvPr id="2" name="墨迹 1"/>
              <p:cNvPicPr/>
              <p:nvPr/>
            </p:nvPicPr>
            <p:blipFill>
              <a:blip r:embed="rId4"/>
              <a:stretch>
                <a:fillRect/>
              </a:stretch>
            </p:blipFill>
            <p:spPr>
              <a:xfrm>
                <a:off x="4519800" y="1976400"/>
                <a:ext cx="1847880" cy="619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6035">
                                            <p:txEl>
                                              <p:pRg st="0" end="0"/>
                                            </p:txEl>
                                          </p:spTgt>
                                        </p:tgtEl>
                                        <p:attrNameLst>
                                          <p:attrName>style.visibility</p:attrName>
                                        </p:attrNameLst>
                                      </p:cBhvr>
                                      <p:to>
                                        <p:strVal val="visible"/>
                                      </p:to>
                                    </p:set>
                                    <p:anim calcmode="lin" valueType="num">
                                      <p:cBhvr additive="base">
                                        <p:cTn id="7" dur="500" fill="hold"/>
                                        <p:tgtEl>
                                          <p:spTgt spid="1196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60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35"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08CBB81-9D17-47F0-A5EA-56AF3DC46649}" type="slidenum">
              <a:rPr lang="zh-CN" altLang="en-US"/>
              <a:pPr/>
              <a:t>112</a:t>
            </a:fld>
            <a:endParaRPr lang="en-US" altLang="zh-CN"/>
          </a:p>
        </p:txBody>
      </p:sp>
      <p:sp>
        <p:nvSpPr>
          <p:cNvPr id="1197058" name="Rectangle 2"/>
          <p:cNvSpPr>
            <a:spLocks noGrp="1" noChangeArrowheads="1"/>
          </p:cNvSpPr>
          <p:nvPr>
            <p:ph type="title"/>
          </p:nvPr>
        </p:nvSpPr>
        <p:spPr/>
        <p:txBody>
          <a:bodyPr/>
          <a:lstStyle/>
          <a:p>
            <a:r>
              <a:rPr lang="zh-CN" altLang="zh-CN" sz="3200"/>
              <a:t>文档和视图交互的函数</a:t>
            </a:r>
            <a:endParaRPr lang="zh-CN" altLang="en-US" sz="3200"/>
          </a:p>
        </p:txBody>
      </p:sp>
      <p:sp>
        <p:nvSpPr>
          <p:cNvPr id="1197059" name="Rectangle 3"/>
          <p:cNvSpPr>
            <a:spLocks noGrp="1" noChangeArrowheads="1"/>
          </p:cNvSpPr>
          <p:nvPr>
            <p:ph type="body" idx="1"/>
          </p:nvPr>
        </p:nvSpPr>
        <p:spPr/>
        <p:txBody>
          <a:bodyPr/>
          <a:lstStyle/>
          <a:p>
            <a:pPr>
              <a:lnSpc>
                <a:spcPct val="90000"/>
              </a:lnSpc>
            </a:pPr>
            <a:r>
              <a:rPr lang="zh-CN" altLang="zh-CN" sz="2800"/>
              <a:t>文档保存数据，视图显示和编辑数据</a:t>
            </a:r>
            <a:endParaRPr lang="zh-CN" altLang="en-US" sz="2800"/>
          </a:p>
          <a:p>
            <a:pPr>
              <a:lnSpc>
                <a:spcPct val="90000"/>
              </a:lnSpc>
            </a:pPr>
            <a:r>
              <a:rPr lang="en-US" altLang="zh-CN" sz="2800" b="1" i="1"/>
              <a:t>CView::GetDocument</a:t>
            </a:r>
            <a:r>
              <a:rPr lang="en-US" altLang="zh-CN" sz="2800" b="1"/>
              <a:t> </a:t>
            </a:r>
            <a:r>
              <a:rPr lang="zh-CN" altLang="en-US" sz="2800" b="1"/>
              <a:t>得到对应的文档对象</a:t>
            </a:r>
          </a:p>
          <a:p>
            <a:pPr>
              <a:lnSpc>
                <a:spcPct val="90000"/>
              </a:lnSpc>
            </a:pPr>
            <a:r>
              <a:rPr lang="en-US" altLang="zh-CN" sz="2800" b="1" i="1"/>
              <a:t>CDocument::UpdateAllViews</a:t>
            </a:r>
            <a:r>
              <a:rPr lang="en-US" altLang="zh-CN" sz="2800" b="1"/>
              <a:t> </a:t>
            </a:r>
            <a:r>
              <a:rPr lang="zh-CN" altLang="en-US" sz="2800" b="1"/>
              <a:t>更新所有的视图对象</a:t>
            </a:r>
          </a:p>
          <a:p>
            <a:pPr>
              <a:lnSpc>
                <a:spcPct val="90000"/>
              </a:lnSpc>
            </a:pPr>
            <a:r>
              <a:rPr lang="en-US" altLang="zh-CN" sz="2800" b="1" i="1"/>
              <a:t>CView::OnUpdate</a:t>
            </a:r>
            <a:r>
              <a:rPr lang="en-US" altLang="zh-CN" sz="2800" b="1"/>
              <a:t> </a:t>
            </a:r>
            <a:r>
              <a:rPr lang="zh-CN" altLang="en-US" sz="2800" b="1"/>
              <a:t>由框架调用响应</a:t>
            </a:r>
            <a:r>
              <a:rPr lang="en-US" altLang="zh-CN" sz="2800" b="1"/>
              <a:t>UpdateAllViews</a:t>
            </a:r>
            <a:r>
              <a:rPr lang="zh-CN" altLang="en-US" sz="2800" b="1"/>
              <a:t>调用</a:t>
            </a:r>
          </a:p>
          <a:p>
            <a:pPr>
              <a:lnSpc>
                <a:spcPct val="90000"/>
              </a:lnSpc>
            </a:pPr>
            <a:r>
              <a:rPr lang="en-US" altLang="zh-CN" sz="2800" b="1" i="1"/>
              <a:t>CView::OnInitialUpdate</a:t>
            </a:r>
            <a:r>
              <a:rPr lang="en-US" altLang="zh-CN" sz="2800" b="1"/>
              <a:t> </a:t>
            </a:r>
            <a:r>
              <a:rPr lang="zh-CN" altLang="en-US" sz="2800" b="1"/>
              <a:t>视图初始化</a:t>
            </a:r>
          </a:p>
          <a:p>
            <a:pPr>
              <a:lnSpc>
                <a:spcPct val="90000"/>
              </a:lnSpc>
            </a:pPr>
            <a:r>
              <a:rPr lang="en-US" altLang="zh-CN" sz="2800" b="1" i="1"/>
              <a:t>CDocument::OnNewDocument</a:t>
            </a:r>
            <a:r>
              <a:rPr lang="en-US" altLang="zh-CN" sz="2800" b="1"/>
              <a:t> </a:t>
            </a:r>
            <a:r>
              <a:rPr lang="zh-CN" altLang="en-US" sz="2800" b="1"/>
              <a:t>新建文档对象时调用</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3021840" y="2985840"/>
              <a:ext cx="5779800" cy="2601000"/>
            </p14:xfrm>
          </p:contentPart>
        </mc:Choice>
        <mc:Fallback>
          <p:pic>
            <p:nvPicPr>
              <p:cNvPr id="2" name="墨迹 1"/>
              <p:cNvPicPr/>
              <p:nvPr/>
            </p:nvPicPr>
            <p:blipFill>
              <a:blip r:embed="rId4"/>
              <a:stretch>
                <a:fillRect/>
              </a:stretch>
            </p:blipFill>
            <p:spPr>
              <a:xfrm>
                <a:off x="3012480" y="2976480"/>
                <a:ext cx="5798520" cy="2619720"/>
              </a:xfrm>
              <a:prstGeom prst="rect">
                <a:avLst/>
              </a:prstGeom>
            </p:spPr>
          </p:pic>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7059">
                                            <p:txEl>
                                              <p:pRg st="0" end="0"/>
                                            </p:txEl>
                                          </p:spTgt>
                                        </p:tgtEl>
                                        <p:attrNameLst>
                                          <p:attrName>style.visibility</p:attrName>
                                        </p:attrNameLst>
                                      </p:cBhvr>
                                      <p:to>
                                        <p:strVal val="visible"/>
                                      </p:to>
                                    </p:set>
                                    <p:anim calcmode="lin" valueType="num">
                                      <p:cBhvr additive="base">
                                        <p:cTn id="7" dur="500" fill="hold"/>
                                        <p:tgtEl>
                                          <p:spTgt spid="1197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70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7059">
                                            <p:txEl>
                                              <p:pRg st="1" end="1"/>
                                            </p:txEl>
                                          </p:spTgt>
                                        </p:tgtEl>
                                        <p:attrNameLst>
                                          <p:attrName>style.visibility</p:attrName>
                                        </p:attrNameLst>
                                      </p:cBhvr>
                                      <p:to>
                                        <p:strVal val="visible"/>
                                      </p:to>
                                    </p:set>
                                    <p:anim calcmode="lin" valueType="num">
                                      <p:cBhvr additive="base">
                                        <p:cTn id="13" dur="500" fill="hold"/>
                                        <p:tgtEl>
                                          <p:spTgt spid="1197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70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7059">
                                            <p:txEl>
                                              <p:pRg st="2" end="2"/>
                                            </p:txEl>
                                          </p:spTgt>
                                        </p:tgtEl>
                                        <p:attrNameLst>
                                          <p:attrName>style.visibility</p:attrName>
                                        </p:attrNameLst>
                                      </p:cBhvr>
                                      <p:to>
                                        <p:strVal val="visible"/>
                                      </p:to>
                                    </p:set>
                                    <p:anim calcmode="lin" valueType="num">
                                      <p:cBhvr additive="base">
                                        <p:cTn id="19" dur="500" fill="hold"/>
                                        <p:tgtEl>
                                          <p:spTgt spid="1197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70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7059">
                                            <p:txEl>
                                              <p:pRg st="3" end="3"/>
                                            </p:txEl>
                                          </p:spTgt>
                                        </p:tgtEl>
                                        <p:attrNameLst>
                                          <p:attrName>style.visibility</p:attrName>
                                        </p:attrNameLst>
                                      </p:cBhvr>
                                      <p:to>
                                        <p:strVal val="visible"/>
                                      </p:to>
                                    </p:set>
                                    <p:anim calcmode="lin" valueType="num">
                                      <p:cBhvr additive="base">
                                        <p:cTn id="25" dur="500" fill="hold"/>
                                        <p:tgtEl>
                                          <p:spTgt spid="1197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70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97059">
                                            <p:txEl>
                                              <p:pRg st="4" end="4"/>
                                            </p:txEl>
                                          </p:spTgt>
                                        </p:tgtEl>
                                        <p:attrNameLst>
                                          <p:attrName>style.visibility</p:attrName>
                                        </p:attrNameLst>
                                      </p:cBhvr>
                                      <p:to>
                                        <p:strVal val="visible"/>
                                      </p:to>
                                    </p:set>
                                    <p:anim calcmode="lin" valueType="num">
                                      <p:cBhvr additive="base">
                                        <p:cTn id="31" dur="500" fill="hold"/>
                                        <p:tgtEl>
                                          <p:spTgt spid="11970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70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97059">
                                            <p:txEl>
                                              <p:pRg st="5" end="5"/>
                                            </p:txEl>
                                          </p:spTgt>
                                        </p:tgtEl>
                                        <p:attrNameLst>
                                          <p:attrName>style.visibility</p:attrName>
                                        </p:attrNameLst>
                                      </p:cBhvr>
                                      <p:to>
                                        <p:strVal val="visible"/>
                                      </p:to>
                                    </p:set>
                                    <p:anim calcmode="lin" valueType="num">
                                      <p:cBhvr additive="base">
                                        <p:cTn id="37" dur="500" fill="hold"/>
                                        <p:tgtEl>
                                          <p:spTgt spid="11970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70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7059"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71B14BC-E83D-4489-895B-5D76EFC065A7}" type="slidenum">
              <a:rPr lang="zh-CN" altLang="en-US"/>
              <a:pPr/>
              <a:t>113</a:t>
            </a:fld>
            <a:endParaRPr lang="en-US" altLang="zh-CN"/>
          </a:p>
        </p:txBody>
      </p:sp>
      <p:sp>
        <p:nvSpPr>
          <p:cNvPr id="1198082" name="Rectangle 2"/>
          <p:cNvSpPr>
            <a:spLocks noGrp="1" noChangeArrowheads="1"/>
          </p:cNvSpPr>
          <p:nvPr>
            <p:ph type="title"/>
          </p:nvPr>
        </p:nvSpPr>
        <p:spPr/>
        <p:txBody>
          <a:bodyPr/>
          <a:lstStyle/>
          <a:p>
            <a:r>
              <a:rPr lang="zh-CN" altLang="zh-CN" sz="4000"/>
              <a:t>最简单的文档视图结构</a:t>
            </a:r>
            <a:endParaRPr lang="zh-CN" altLang="en-US" sz="4000"/>
          </a:p>
        </p:txBody>
      </p:sp>
      <p:sp>
        <p:nvSpPr>
          <p:cNvPr id="1198083" name="Rectangle 3"/>
          <p:cNvSpPr>
            <a:spLocks noGrp="1" noChangeArrowheads="1"/>
          </p:cNvSpPr>
          <p:nvPr>
            <p:ph type="body" idx="1"/>
          </p:nvPr>
        </p:nvSpPr>
        <p:spPr/>
        <p:txBody>
          <a:bodyPr/>
          <a:lstStyle/>
          <a:p>
            <a:r>
              <a:rPr lang="zh-CN" altLang="zh-CN" sz="2800"/>
              <a:t>单文档</a:t>
            </a:r>
            <a:r>
              <a:rPr lang="en-US" altLang="zh-CN" sz="2800"/>
              <a:t>/</a:t>
            </a:r>
            <a:r>
              <a:rPr lang="zh-CN" altLang="en-US" sz="2800"/>
              <a:t>单视图结构，不需要</a:t>
            </a:r>
            <a:r>
              <a:rPr lang="en-US" altLang="zh-CN" sz="2800"/>
              <a:t>UpdateAllViews</a:t>
            </a:r>
            <a:r>
              <a:rPr lang="zh-CN" altLang="en-US" sz="2800"/>
              <a:t>和</a:t>
            </a:r>
            <a:r>
              <a:rPr lang="en-US" altLang="zh-CN" sz="2800"/>
              <a:t>OnUpdate()</a:t>
            </a:r>
            <a:r>
              <a:rPr lang="zh-CN" altLang="en-US" sz="2800"/>
              <a:t>函数。</a:t>
            </a:r>
          </a:p>
          <a:p>
            <a:r>
              <a:rPr lang="zh-CN" altLang="en-US" sz="2800"/>
              <a:t>在文档类中添加数据成员（共有）</a:t>
            </a:r>
          </a:p>
          <a:p>
            <a:r>
              <a:rPr lang="zh-CN" altLang="en-US" sz="2800"/>
              <a:t>重写视图类的</a:t>
            </a:r>
            <a:r>
              <a:rPr lang="en-US" altLang="zh-CN" sz="2800"/>
              <a:t>OnInitialUpdate</a:t>
            </a:r>
            <a:r>
              <a:rPr lang="zh-CN" altLang="en-US" sz="2800"/>
              <a:t>成员函数</a:t>
            </a:r>
          </a:p>
          <a:p>
            <a:r>
              <a:rPr lang="zh-CN" altLang="en-US" sz="2800"/>
              <a:t>在视图的</a:t>
            </a:r>
            <a:r>
              <a:rPr lang="en-US" altLang="zh-CN" sz="2800"/>
              <a:t>OnDraw</a:t>
            </a:r>
            <a:r>
              <a:rPr lang="zh-CN" altLang="en-US" sz="2800"/>
              <a:t>函数中使用文档类的数据成员</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083">
                                            <p:txEl>
                                              <p:pRg st="0" end="0"/>
                                            </p:txEl>
                                          </p:spTgt>
                                        </p:tgtEl>
                                        <p:attrNameLst>
                                          <p:attrName>style.visibility</p:attrName>
                                        </p:attrNameLst>
                                      </p:cBhvr>
                                      <p:to>
                                        <p:strVal val="visible"/>
                                      </p:to>
                                    </p:set>
                                    <p:anim calcmode="lin" valueType="num">
                                      <p:cBhvr additive="base">
                                        <p:cTn id="7" dur="500" fill="hold"/>
                                        <p:tgtEl>
                                          <p:spTgt spid="1198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0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083">
                                            <p:txEl>
                                              <p:pRg st="1" end="1"/>
                                            </p:txEl>
                                          </p:spTgt>
                                        </p:tgtEl>
                                        <p:attrNameLst>
                                          <p:attrName>style.visibility</p:attrName>
                                        </p:attrNameLst>
                                      </p:cBhvr>
                                      <p:to>
                                        <p:strVal val="visible"/>
                                      </p:to>
                                    </p:set>
                                    <p:anim calcmode="lin" valueType="num">
                                      <p:cBhvr additive="base">
                                        <p:cTn id="13" dur="500" fill="hold"/>
                                        <p:tgtEl>
                                          <p:spTgt spid="1198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0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083">
                                            <p:txEl>
                                              <p:pRg st="2" end="2"/>
                                            </p:txEl>
                                          </p:spTgt>
                                        </p:tgtEl>
                                        <p:attrNameLst>
                                          <p:attrName>style.visibility</p:attrName>
                                        </p:attrNameLst>
                                      </p:cBhvr>
                                      <p:to>
                                        <p:strVal val="visible"/>
                                      </p:to>
                                    </p:set>
                                    <p:anim calcmode="lin" valueType="num">
                                      <p:cBhvr additive="base">
                                        <p:cTn id="19" dur="500" fill="hold"/>
                                        <p:tgtEl>
                                          <p:spTgt spid="1198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0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083">
                                            <p:txEl>
                                              <p:pRg st="3" end="3"/>
                                            </p:txEl>
                                          </p:spTgt>
                                        </p:tgtEl>
                                        <p:attrNameLst>
                                          <p:attrName>style.visibility</p:attrName>
                                        </p:attrNameLst>
                                      </p:cBhvr>
                                      <p:to>
                                        <p:strVal val="visible"/>
                                      </p:to>
                                    </p:set>
                                    <p:anim calcmode="lin" valueType="num">
                                      <p:cBhvr additive="base">
                                        <p:cTn id="25" dur="500" fill="hold"/>
                                        <p:tgtEl>
                                          <p:spTgt spid="11980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0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3"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895ACED0-1442-4AB2-AB82-9CFB2643C78F}" type="slidenum">
              <a:rPr lang="zh-CN" altLang="en-US"/>
              <a:pPr/>
              <a:t>114</a:t>
            </a:fld>
            <a:endParaRPr lang="en-US" altLang="zh-CN"/>
          </a:p>
        </p:txBody>
      </p:sp>
      <p:sp>
        <p:nvSpPr>
          <p:cNvPr id="1199106" name="Rectangle 2"/>
          <p:cNvSpPr>
            <a:spLocks noGrp="1" noChangeArrowheads="1"/>
          </p:cNvSpPr>
          <p:nvPr>
            <p:ph type="title"/>
          </p:nvPr>
        </p:nvSpPr>
        <p:spPr>
          <a:xfrm>
            <a:off x="611188" y="188913"/>
            <a:ext cx="7772400" cy="576262"/>
          </a:xfrm>
        </p:spPr>
        <p:txBody>
          <a:bodyPr/>
          <a:lstStyle/>
          <a:p>
            <a:r>
              <a:rPr lang="zh-CN" altLang="zh-CN" sz="4000"/>
              <a:t>最简单的文档视图结构</a:t>
            </a:r>
            <a:endParaRPr lang="zh-CN" altLang="en-US" sz="4000"/>
          </a:p>
        </p:txBody>
      </p:sp>
      <p:sp>
        <p:nvSpPr>
          <p:cNvPr id="1199107" name="Rectangle 3"/>
          <p:cNvSpPr>
            <a:spLocks noGrp="1" noChangeArrowheads="1"/>
          </p:cNvSpPr>
          <p:nvPr>
            <p:ph type="body" sz="half" idx="1"/>
          </p:nvPr>
        </p:nvSpPr>
        <p:spPr>
          <a:xfrm>
            <a:off x="611188" y="836613"/>
            <a:ext cx="6624637" cy="942975"/>
          </a:xfrm>
        </p:spPr>
        <p:txBody>
          <a:bodyPr/>
          <a:lstStyle/>
          <a:p>
            <a:r>
              <a:rPr lang="zh-CN" altLang="en-US" sz="2400"/>
              <a:t>整个流程如下：</a:t>
            </a:r>
          </a:p>
          <a:p>
            <a:r>
              <a:rPr lang="zh-CN" altLang="en-US" sz="2400"/>
              <a:t>一个示例：基于</a:t>
            </a:r>
            <a:r>
              <a:rPr lang="en-US" altLang="zh-CN" sz="2400"/>
              <a:t>CFormView</a:t>
            </a:r>
            <a:r>
              <a:rPr lang="zh-CN" altLang="en-US" sz="2400"/>
              <a:t>（窗体视）基类</a:t>
            </a:r>
          </a:p>
        </p:txBody>
      </p:sp>
      <p:pic>
        <p:nvPicPr>
          <p:cNvPr id="1199108" name="Picture 4" descr="应用程序启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00213"/>
            <a:ext cx="7416800" cy="501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9107">
                                            <p:txEl>
                                              <p:pRg st="0" end="0"/>
                                            </p:txEl>
                                          </p:spTgt>
                                        </p:tgtEl>
                                        <p:attrNameLst>
                                          <p:attrName>style.visibility</p:attrName>
                                        </p:attrNameLst>
                                      </p:cBhvr>
                                      <p:to>
                                        <p:strVal val="visible"/>
                                      </p:to>
                                    </p:set>
                                    <p:anim calcmode="lin" valueType="num">
                                      <p:cBhvr additive="base">
                                        <p:cTn id="7" dur="500" fill="hold"/>
                                        <p:tgtEl>
                                          <p:spTgt spid="1199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91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9107">
                                            <p:txEl>
                                              <p:pRg st="1" end="1"/>
                                            </p:txEl>
                                          </p:spTgt>
                                        </p:tgtEl>
                                        <p:attrNameLst>
                                          <p:attrName>style.visibility</p:attrName>
                                        </p:attrNameLst>
                                      </p:cBhvr>
                                      <p:to>
                                        <p:strVal val="visible"/>
                                      </p:to>
                                    </p:set>
                                    <p:anim calcmode="lin" valueType="num">
                                      <p:cBhvr additive="base">
                                        <p:cTn id="13" dur="500" fill="hold"/>
                                        <p:tgtEl>
                                          <p:spTgt spid="1199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91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107"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007CD19-C07F-402D-B477-254B4365E6E4}" type="slidenum">
              <a:rPr lang="zh-CN" altLang="en-US"/>
              <a:pPr/>
              <a:t>115</a:t>
            </a:fld>
            <a:endParaRPr lang="en-US" altLang="zh-CN"/>
          </a:p>
        </p:txBody>
      </p:sp>
      <p:sp>
        <p:nvSpPr>
          <p:cNvPr id="1224706" name="Rectangle 2"/>
          <p:cNvSpPr>
            <a:spLocks noGrp="1" noChangeArrowheads="1"/>
          </p:cNvSpPr>
          <p:nvPr>
            <p:ph type="title"/>
          </p:nvPr>
        </p:nvSpPr>
        <p:spPr>
          <a:xfrm>
            <a:off x="685800" y="609600"/>
            <a:ext cx="7772400" cy="587375"/>
          </a:xfrm>
        </p:spPr>
        <p:txBody>
          <a:bodyPr/>
          <a:lstStyle/>
          <a:p>
            <a:r>
              <a:rPr lang="zh-CN" altLang="en-US" sz="4000"/>
              <a:t>多视图</a:t>
            </a:r>
            <a:r>
              <a:rPr lang="zh-CN" altLang="zh-CN" sz="4000"/>
              <a:t>的文档</a:t>
            </a:r>
            <a:r>
              <a:rPr lang="en-US" altLang="zh-CN" sz="4000"/>
              <a:t>/</a:t>
            </a:r>
            <a:r>
              <a:rPr lang="zh-CN" altLang="en-US" sz="4000"/>
              <a:t>视图结构及交互</a:t>
            </a:r>
          </a:p>
        </p:txBody>
      </p:sp>
      <p:sp>
        <p:nvSpPr>
          <p:cNvPr id="1224707" name="Rectangle 3"/>
          <p:cNvSpPr>
            <a:spLocks noGrp="1" noChangeArrowheads="1"/>
          </p:cNvSpPr>
          <p:nvPr>
            <p:ph type="body" idx="1"/>
          </p:nvPr>
        </p:nvSpPr>
        <p:spPr/>
        <p:txBody>
          <a:bodyPr/>
          <a:lstStyle/>
          <a:p>
            <a:pPr>
              <a:lnSpc>
                <a:spcPct val="90000"/>
              </a:lnSpc>
            </a:pPr>
            <a:r>
              <a:rPr lang="zh-CN" altLang="en-US"/>
              <a:t>在派生视图类中重写</a:t>
            </a:r>
            <a:r>
              <a:rPr lang="en-US" altLang="zh-CN"/>
              <a:t>OnUpdate</a:t>
            </a:r>
            <a:r>
              <a:rPr lang="zh-CN" altLang="en-US"/>
              <a:t>虚拟成员函数，用于响应文档的修改通知；</a:t>
            </a:r>
          </a:p>
          <a:p>
            <a:pPr>
              <a:lnSpc>
                <a:spcPct val="90000"/>
              </a:lnSpc>
            </a:pPr>
            <a:r>
              <a:rPr lang="zh-CN" altLang="en-US"/>
              <a:t>分析命令消息，哪些在文档类中处理？哪些在视图类中处理？</a:t>
            </a:r>
          </a:p>
          <a:p>
            <a:pPr>
              <a:lnSpc>
                <a:spcPct val="90000"/>
              </a:lnSpc>
            </a:pPr>
            <a:r>
              <a:rPr lang="zh-CN" altLang="en-US"/>
              <a:t>在派生视图类中合适的函数中更新文档的数据成员</a:t>
            </a:r>
          </a:p>
          <a:p>
            <a:pPr>
              <a:lnSpc>
                <a:spcPct val="90000"/>
              </a:lnSpc>
            </a:pPr>
            <a:r>
              <a:rPr lang="zh-CN" altLang="en-US"/>
              <a:t>在文档类合适的函数中调用</a:t>
            </a:r>
            <a:r>
              <a:rPr lang="en-US" altLang="zh-CN"/>
              <a:t>UpdateAllViews</a:t>
            </a:r>
            <a:r>
              <a:rPr lang="zh-CN" altLang="en-US"/>
              <a:t>更新视</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028880" y="4214880"/>
              <a:ext cx="7086600" cy="1750320"/>
            </p14:xfrm>
          </p:contentPart>
        </mc:Choice>
        <mc:Fallback>
          <p:pic>
            <p:nvPicPr>
              <p:cNvPr id="2" name="墨迹 1"/>
              <p:cNvPicPr/>
              <p:nvPr/>
            </p:nvPicPr>
            <p:blipFill>
              <a:blip r:embed="rId4"/>
              <a:stretch>
                <a:fillRect/>
              </a:stretch>
            </p:blipFill>
            <p:spPr>
              <a:xfrm>
                <a:off x="1019520" y="4205520"/>
                <a:ext cx="7105320" cy="1769040"/>
              </a:xfrm>
              <a:prstGeom prst="rect">
                <a:avLst/>
              </a:prstGeom>
            </p:spPr>
          </p:pic>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4707">
                                            <p:txEl>
                                              <p:pRg st="0" end="0"/>
                                            </p:txEl>
                                          </p:spTgt>
                                        </p:tgtEl>
                                        <p:attrNameLst>
                                          <p:attrName>style.visibility</p:attrName>
                                        </p:attrNameLst>
                                      </p:cBhvr>
                                      <p:to>
                                        <p:strVal val="visible"/>
                                      </p:to>
                                    </p:set>
                                    <p:anim calcmode="lin" valueType="num">
                                      <p:cBhvr additive="base">
                                        <p:cTn id="7" dur="500" fill="hold"/>
                                        <p:tgtEl>
                                          <p:spTgt spid="1224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47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4707">
                                            <p:txEl>
                                              <p:pRg st="1" end="1"/>
                                            </p:txEl>
                                          </p:spTgt>
                                        </p:tgtEl>
                                        <p:attrNameLst>
                                          <p:attrName>style.visibility</p:attrName>
                                        </p:attrNameLst>
                                      </p:cBhvr>
                                      <p:to>
                                        <p:strVal val="visible"/>
                                      </p:to>
                                    </p:set>
                                    <p:anim calcmode="lin" valueType="num">
                                      <p:cBhvr additive="base">
                                        <p:cTn id="13" dur="500" fill="hold"/>
                                        <p:tgtEl>
                                          <p:spTgt spid="1224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47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4707">
                                            <p:txEl>
                                              <p:pRg st="2" end="2"/>
                                            </p:txEl>
                                          </p:spTgt>
                                        </p:tgtEl>
                                        <p:attrNameLst>
                                          <p:attrName>style.visibility</p:attrName>
                                        </p:attrNameLst>
                                      </p:cBhvr>
                                      <p:to>
                                        <p:strVal val="visible"/>
                                      </p:to>
                                    </p:set>
                                    <p:anim calcmode="lin" valueType="num">
                                      <p:cBhvr additive="base">
                                        <p:cTn id="19" dur="500" fill="hold"/>
                                        <p:tgtEl>
                                          <p:spTgt spid="1224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47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4707">
                                            <p:txEl>
                                              <p:pRg st="3" end="3"/>
                                            </p:txEl>
                                          </p:spTgt>
                                        </p:tgtEl>
                                        <p:attrNameLst>
                                          <p:attrName>style.visibility</p:attrName>
                                        </p:attrNameLst>
                                      </p:cBhvr>
                                      <p:to>
                                        <p:strVal val="visible"/>
                                      </p:to>
                                    </p:set>
                                    <p:anim calcmode="lin" valueType="num">
                                      <p:cBhvr additive="base">
                                        <p:cTn id="25" dur="500" fill="hold"/>
                                        <p:tgtEl>
                                          <p:spTgt spid="1224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47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07"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D1066F3-45B0-4CCA-AB6B-6F326A4FE9DE}" type="slidenum">
              <a:rPr lang="zh-CN" altLang="en-US"/>
              <a:pPr/>
              <a:t>116</a:t>
            </a:fld>
            <a:endParaRPr lang="en-US" altLang="zh-CN"/>
          </a:p>
        </p:txBody>
      </p:sp>
      <p:sp>
        <p:nvSpPr>
          <p:cNvPr id="1225730" name="Rectangle 2"/>
          <p:cNvSpPr>
            <a:spLocks noGrp="1" noChangeArrowheads="1"/>
          </p:cNvSpPr>
          <p:nvPr>
            <p:ph type="title"/>
          </p:nvPr>
        </p:nvSpPr>
        <p:spPr>
          <a:xfrm>
            <a:off x="685800" y="609600"/>
            <a:ext cx="7772400" cy="442913"/>
          </a:xfrm>
        </p:spPr>
        <p:txBody>
          <a:bodyPr/>
          <a:lstStyle/>
          <a:p>
            <a:r>
              <a:rPr lang="zh-CN" altLang="en-US" sz="3200"/>
              <a:t>切分窗口及多视图</a:t>
            </a:r>
          </a:p>
        </p:txBody>
      </p:sp>
      <p:sp>
        <p:nvSpPr>
          <p:cNvPr id="1225731" name="Rectangle 3"/>
          <p:cNvSpPr>
            <a:spLocks noGrp="1" noChangeArrowheads="1"/>
          </p:cNvSpPr>
          <p:nvPr>
            <p:ph type="body" idx="1"/>
          </p:nvPr>
        </p:nvSpPr>
        <p:spPr/>
        <p:txBody>
          <a:bodyPr/>
          <a:lstStyle/>
          <a:p>
            <a:r>
              <a:rPr lang="zh-CN" altLang="en-US" sz="2000"/>
              <a:t>切分窗口是框架子窗口，分几片，每片容纳一个视图对象</a:t>
            </a:r>
          </a:p>
          <a:p>
            <a:r>
              <a:rPr lang="zh-CN" altLang="en-US" sz="2000"/>
              <a:t>一个</a:t>
            </a:r>
            <a:r>
              <a:rPr lang="en-US" altLang="zh-CN" sz="2000"/>
              <a:t>CSplitterWnd</a:t>
            </a:r>
            <a:r>
              <a:rPr lang="zh-CN" altLang="en-US" sz="2000"/>
              <a:t>类的对象代表切分窗口</a:t>
            </a:r>
          </a:p>
          <a:p>
            <a:r>
              <a:rPr lang="zh-CN" altLang="en-US" sz="2000"/>
              <a:t>切分窗口对象完全拥有框架窗口（</a:t>
            </a:r>
            <a:r>
              <a:rPr lang="en-US" altLang="zh-CN" sz="2000"/>
              <a:t>SDI</a:t>
            </a:r>
            <a:r>
              <a:rPr lang="zh-CN" altLang="en-US" sz="2000"/>
              <a:t>主框架或</a:t>
            </a:r>
            <a:r>
              <a:rPr lang="en-US" altLang="zh-CN" sz="2000"/>
              <a:t>MDI</a:t>
            </a:r>
            <a:r>
              <a:rPr lang="zh-CN" altLang="en-US" sz="2000"/>
              <a:t>子框架）的客户区，视图拥有切分窗口每片的区域</a:t>
            </a:r>
          </a:p>
          <a:p>
            <a:r>
              <a:rPr lang="zh-CN" altLang="en-US" sz="2000"/>
              <a:t>切分窗口不参与命令分发</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578600" y="2678760"/>
              <a:ext cx="2886480" cy="7560"/>
            </p14:xfrm>
          </p:contentPart>
        </mc:Choice>
        <mc:Fallback>
          <p:pic>
            <p:nvPicPr>
              <p:cNvPr id="2" name="墨迹 1"/>
              <p:cNvPicPr/>
              <p:nvPr/>
            </p:nvPicPr>
            <p:blipFill>
              <a:blip r:embed="rId4"/>
              <a:stretch>
                <a:fillRect/>
              </a:stretch>
            </p:blipFill>
            <p:spPr>
              <a:xfrm>
                <a:off x="1569240" y="2669400"/>
                <a:ext cx="2905200" cy="26280"/>
              </a:xfrm>
              <a:prstGeom prst="rect">
                <a:avLst/>
              </a:prstGeom>
            </p:spPr>
          </p:pic>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5731">
                                            <p:txEl>
                                              <p:pRg st="0" end="0"/>
                                            </p:txEl>
                                          </p:spTgt>
                                        </p:tgtEl>
                                        <p:attrNameLst>
                                          <p:attrName>style.visibility</p:attrName>
                                        </p:attrNameLst>
                                      </p:cBhvr>
                                      <p:to>
                                        <p:strVal val="visible"/>
                                      </p:to>
                                    </p:set>
                                    <p:anim calcmode="lin" valueType="num">
                                      <p:cBhvr additive="base">
                                        <p:cTn id="7" dur="500" fill="hold"/>
                                        <p:tgtEl>
                                          <p:spTgt spid="1225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57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5731">
                                            <p:txEl>
                                              <p:pRg st="1" end="1"/>
                                            </p:txEl>
                                          </p:spTgt>
                                        </p:tgtEl>
                                        <p:attrNameLst>
                                          <p:attrName>style.visibility</p:attrName>
                                        </p:attrNameLst>
                                      </p:cBhvr>
                                      <p:to>
                                        <p:strVal val="visible"/>
                                      </p:to>
                                    </p:set>
                                    <p:anim calcmode="lin" valueType="num">
                                      <p:cBhvr additive="base">
                                        <p:cTn id="13" dur="500" fill="hold"/>
                                        <p:tgtEl>
                                          <p:spTgt spid="1225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57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5731">
                                            <p:txEl>
                                              <p:pRg st="2" end="2"/>
                                            </p:txEl>
                                          </p:spTgt>
                                        </p:tgtEl>
                                        <p:attrNameLst>
                                          <p:attrName>style.visibility</p:attrName>
                                        </p:attrNameLst>
                                      </p:cBhvr>
                                      <p:to>
                                        <p:strVal val="visible"/>
                                      </p:to>
                                    </p:set>
                                    <p:anim calcmode="lin" valueType="num">
                                      <p:cBhvr additive="base">
                                        <p:cTn id="19" dur="500" fill="hold"/>
                                        <p:tgtEl>
                                          <p:spTgt spid="12257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57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5731">
                                            <p:txEl>
                                              <p:pRg st="3" end="3"/>
                                            </p:txEl>
                                          </p:spTgt>
                                        </p:tgtEl>
                                        <p:attrNameLst>
                                          <p:attrName>style.visibility</p:attrName>
                                        </p:attrNameLst>
                                      </p:cBhvr>
                                      <p:to>
                                        <p:strVal val="visible"/>
                                      </p:to>
                                    </p:set>
                                    <p:anim calcmode="lin" valueType="num">
                                      <p:cBhvr additive="base">
                                        <p:cTn id="25" dur="500" fill="hold"/>
                                        <p:tgtEl>
                                          <p:spTgt spid="12257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573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5731"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C187741-3A4B-482C-BB03-1A6A1BA770AD}" type="slidenum">
              <a:rPr lang="zh-CN" altLang="en-US"/>
              <a:pPr/>
              <a:t>117</a:t>
            </a:fld>
            <a:endParaRPr lang="en-US" altLang="zh-CN"/>
          </a:p>
        </p:txBody>
      </p:sp>
      <p:sp>
        <p:nvSpPr>
          <p:cNvPr id="1226754" name="Rectangle 2"/>
          <p:cNvSpPr>
            <a:spLocks noGrp="1" noChangeArrowheads="1"/>
          </p:cNvSpPr>
          <p:nvPr>
            <p:ph type="title"/>
          </p:nvPr>
        </p:nvSpPr>
        <p:spPr/>
        <p:txBody>
          <a:bodyPr/>
          <a:lstStyle/>
          <a:p>
            <a:r>
              <a:rPr lang="zh-CN" altLang="en-US" sz="3200"/>
              <a:t>多视图的几种选择</a:t>
            </a:r>
          </a:p>
        </p:txBody>
      </p:sp>
      <p:sp>
        <p:nvSpPr>
          <p:cNvPr id="1226755" name="Rectangle 3"/>
          <p:cNvSpPr>
            <a:spLocks noGrp="1" noChangeArrowheads="1"/>
          </p:cNvSpPr>
          <p:nvPr>
            <p:ph type="body" idx="1"/>
          </p:nvPr>
        </p:nvSpPr>
        <p:spPr/>
        <p:txBody>
          <a:bodyPr/>
          <a:lstStyle/>
          <a:p>
            <a:r>
              <a:rPr lang="en-US" altLang="zh-CN" sz="2000"/>
              <a:t>SDI</a:t>
            </a:r>
            <a:r>
              <a:rPr lang="zh-CN" altLang="en-US" sz="2000"/>
              <a:t>，切分窗口，单一视图类</a:t>
            </a:r>
          </a:p>
          <a:p>
            <a:r>
              <a:rPr lang="en-US" altLang="zh-CN" sz="2000"/>
              <a:t>SDI</a:t>
            </a:r>
            <a:r>
              <a:rPr lang="zh-CN" altLang="en-US" sz="2000"/>
              <a:t>，切分窗口，多视图类</a:t>
            </a:r>
          </a:p>
          <a:p>
            <a:r>
              <a:rPr lang="en-US" altLang="zh-CN" sz="2000"/>
              <a:t>SDI</a:t>
            </a:r>
            <a:r>
              <a:rPr lang="zh-CN" altLang="en-US" sz="2000"/>
              <a:t>，无切分窗口，多视图类</a:t>
            </a:r>
          </a:p>
          <a:p>
            <a:r>
              <a:rPr lang="en-US" altLang="zh-CN" sz="2000"/>
              <a:t>MDI</a:t>
            </a:r>
            <a:r>
              <a:rPr lang="zh-CN" altLang="en-US" sz="2000"/>
              <a:t>，无切分窗口，单一视图类</a:t>
            </a:r>
          </a:p>
          <a:p>
            <a:r>
              <a:rPr lang="en-US" altLang="zh-CN" sz="2000"/>
              <a:t>MDI</a:t>
            </a:r>
            <a:r>
              <a:rPr lang="zh-CN" altLang="en-US" sz="2000"/>
              <a:t>，无切分窗口，多视图类</a:t>
            </a:r>
          </a:p>
          <a:p>
            <a:r>
              <a:rPr lang="en-US" altLang="zh-CN" sz="2000"/>
              <a:t>MDI</a:t>
            </a:r>
            <a:r>
              <a:rPr lang="zh-CN" altLang="en-US" sz="2000"/>
              <a:t>，切分子窗口</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6755">
                                            <p:txEl>
                                              <p:pRg st="0" end="0"/>
                                            </p:txEl>
                                          </p:spTgt>
                                        </p:tgtEl>
                                        <p:attrNameLst>
                                          <p:attrName>style.visibility</p:attrName>
                                        </p:attrNameLst>
                                      </p:cBhvr>
                                      <p:to>
                                        <p:strVal val="visible"/>
                                      </p:to>
                                    </p:set>
                                    <p:anim calcmode="lin" valueType="num">
                                      <p:cBhvr additive="base">
                                        <p:cTn id="7" dur="500" fill="hold"/>
                                        <p:tgtEl>
                                          <p:spTgt spid="1226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67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6755">
                                            <p:txEl>
                                              <p:pRg st="1" end="1"/>
                                            </p:txEl>
                                          </p:spTgt>
                                        </p:tgtEl>
                                        <p:attrNameLst>
                                          <p:attrName>style.visibility</p:attrName>
                                        </p:attrNameLst>
                                      </p:cBhvr>
                                      <p:to>
                                        <p:strVal val="visible"/>
                                      </p:to>
                                    </p:set>
                                    <p:anim calcmode="lin" valueType="num">
                                      <p:cBhvr additive="base">
                                        <p:cTn id="13" dur="500" fill="hold"/>
                                        <p:tgtEl>
                                          <p:spTgt spid="1226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67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6755">
                                            <p:txEl>
                                              <p:pRg st="2" end="2"/>
                                            </p:txEl>
                                          </p:spTgt>
                                        </p:tgtEl>
                                        <p:attrNameLst>
                                          <p:attrName>style.visibility</p:attrName>
                                        </p:attrNameLst>
                                      </p:cBhvr>
                                      <p:to>
                                        <p:strVal val="visible"/>
                                      </p:to>
                                    </p:set>
                                    <p:anim calcmode="lin" valueType="num">
                                      <p:cBhvr additive="base">
                                        <p:cTn id="19" dur="500" fill="hold"/>
                                        <p:tgtEl>
                                          <p:spTgt spid="12267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67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6755">
                                            <p:txEl>
                                              <p:pRg st="3" end="3"/>
                                            </p:txEl>
                                          </p:spTgt>
                                        </p:tgtEl>
                                        <p:attrNameLst>
                                          <p:attrName>style.visibility</p:attrName>
                                        </p:attrNameLst>
                                      </p:cBhvr>
                                      <p:to>
                                        <p:strVal val="visible"/>
                                      </p:to>
                                    </p:set>
                                    <p:anim calcmode="lin" valueType="num">
                                      <p:cBhvr additive="base">
                                        <p:cTn id="25" dur="500" fill="hold"/>
                                        <p:tgtEl>
                                          <p:spTgt spid="12267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675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6755">
                                            <p:txEl>
                                              <p:pRg st="4" end="4"/>
                                            </p:txEl>
                                          </p:spTgt>
                                        </p:tgtEl>
                                        <p:attrNameLst>
                                          <p:attrName>style.visibility</p:attrName>
                                        </p:attrNameLst>
                                      </p:cBhvr>
                                      <p:to>
                                        <p:strVal val="visible"/>
                                      </p:to>
                                    </p:set>
                                    <p:anim calcmode="lin" valueType="num">
                                      <p:cBhvr additive="base">
                                        <p:cTn id="31" dur="500" fill="hold"/>
                                        <p:tgtEl>
                                          <p:spTgt spid="12267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675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6755">
                                            <p:txEl>
                                              <p:pRg st="5" end="5"/>
                                            </p:txEl>
                                          </p:spTgt>
                                        </p:tgtEl>
                                        <p:attrNameLst>
                                          <p:attrName>style.visibility</p:attrName>
                                        </p:attrNameLst>
                                      </p:cBhvr>
                                      <p:to>
                                        <p:strVal val="visible"/>
                                      </p:to>
                                    </p:set>
                                    <p:anim calcmode="lin" valueType="num">
                                      <p:cBhvr additive="base">
                                        <p:cTn id="37" dur="500" fill="hold"/>
                                        <p:tgtEl>
                                          <p:spTgt spid="122675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675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6755"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E854E0C-22FE-4B1D-9766-CBEE3EAE0AC5}" type="slidenum">
              <a:rPr lang="zh-CN" altLang="en-US"/>
              <a:pPr/>
              <a:t>118</a:t>
            </a:fld>
            <a:endParaRPr lang="en-US" altLang="zh-CN"/>
          </a:p>
        </p:txBody>
      </p:sp>
      <p:sp>
        <p:nvSpPr>
          <p:cNvPr id="1227778" name="Rectangle 2"/>
          <p:cNvSpPr>
            <a:spLocks noGrp="1" noChangeArrowheads="1"/>
          </p:cNvSpPr>
          <p:nvPr>
            <p:ph type="title"/>
          </p:nvPr>
        </p:nvSpPr>
        <p:spPr/>
        <p:txBody>
          <a:bodyPr/>
          <a:lstStyle/>
          <a:p>
            <a:r>
              <a:rPr lang="zh-CN" altLang="en-US" sz="3200"/>
              <a:t>动态与静态切分</a:t>
            </a:r>
          </a:p>
        </p:txBody>
      </p:sp>
      <p:sp>
        <p:nvSpPr>
          <p:cNvPr id="1227779" name="Rectangle 3"/>
          <p:cNvSpPr>
            <a:spLocks noGrp="1" noChangeArrowheads="1"/>
          </p:cNvSpPr>
          <p:nvPr>
            <p:ph type="body" idx="1"/>
          </p:nvPr>
        </p:nvSpPr>
        <p:spPr/>
        <p:txBody>
          <a:bodyPr/>
          <a:lstStyle/>
          <a:p>
            <a:r>
              <a:rPr lang="zh-CN" altLang="en-US" sz="2000"/>
              <a:t>动态切分</a:t>
            </a:r>
          </a:p>
          <a:p>
            <a:pPr lvl="1"/>
            <a:r>
              <a:rPr lang="zh-CN" altLang="en-US" sz="1800"/>
              <a:t>允许用户在任何时候切分或取消切分窗口</a:t>
            </a:r>
          </a:p>
          <a:p>
            <a:pPr lvl="1"/>
            <a:r>
              <a:rPr lang="zh-CN" altLang="en-US" sz="1800"/>
              <a:t>切分窗口创建时，左上角的片被初始化为特定的视对象</a:t>
            </a:r>
          </a:p>
          <a:p>
            <a:r>
              <a:rPr lang="zh-CN" altLang="en-US" sz="2000"/>
              <a:t>静态切分</a:t>
            </a:r>
          </a:p>
          <a:p>
            <a:pPr lvl="1"/>
            <a:r>
              <a:rPr lang="zh-CN" altLang="en-US" sz="1800"/>
              <a:t>窗口创建时切分，不能改变</a:t>
            </a:r>
          </a:p>
          <a:p>
            <a:pPr lvl="1"/>
            <a:r>
              <a:rPr lang="zh-CN" altLang="en-US" sz="1800"/>
              <a:t>可以多个视图类</a:t>
            </a:r>
          </a:p>
          <a:p>
            <a:r>
              <a:rPr lang="zh-CN" altLang="en-US" sz="2000"/>
              <a:t>示例</a:t>
            </a:r>
            <a:r>
              <a:rPr lang="en-US" altLang="zh-CN" sz="2000"/>
              <a:t>1</a:t>
            </a:r>
            <a:r>
              <a:rPr lang="zh-CN" altLang="en-US" sz="2000"/>
              <a:t>，</a:t>
            </a:r>
            <a:r>
              <a:rPr lang="en-US" altLang="zh-CN" sz="2000"/>
              <a:t>2</a:t>
            </a:r>
            <a:r>
              <a:rPr lang="zh-CN" altLang="en-US" sz="2000"/>
              <a:t>，</a:t>
            </a:r>
            <a:r>
              <a:rPr lang="en-US" altLang="zh-CN" sz="2000"/>
              <a:t>3</a:t>
            </a:r>
            <a:r>
              <a:rPr lang="zh-CN" altLang="en-US" sz="2000"/>
              <a:t>，</a:t>
            </a:r>
            <a:r>
              <a:rPr lang="en-US" altLang="zh-CN" sz="2000"/>
              <a:t>4</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2607480" y="2293200"/>
              <a:ext cx="4915080" cy="1400400"/>
            </p14:xfrm>
          </p:contentPart>
        </mc:Choice>
        <mc:Fallback>
          <p:pic>
            <p:nvPicPr>
              <p:cNvPr id="2" name="墨迹 1"/>
              <p:cNvPicPr/>
              <p:nvPr/>
            </p:nvPicPr>
            <p:blipFill>
              <a:blip r:embed="rId4"/>
              <a:stretch>
                <a:fillRect/>
              </a:stretch>
            </p:blipFill>
            <p:spPr>
              <a:xfrm>
                <a:off x="2598120" y="2283840"/>
                <a:ext cx="4933800" cy="1419120"/>
              </a:xfrm>
              <a:prstGeom prst="rect">
                <a:avLst/>
              </a:prstGeom>
            </p:spPr>
          </p:pic>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7779">
                                            <p:txEl>
                                              <p:pRg st="0" end="0"/>
                                            </p:txEl>
                                          </p:spTgt>
                                        </p:tgtEl>
                                        <p:attrNameLst>
                                          <p:attrName>style.visibility</p:attrName>
                                        </p:attrNameLst>
                                      </p:cBhvr>
                                      <p:to>
                                        <p:strVal val="visible"/>
                                      </p:to>
                                    </p:set>
                                    <p:anim calcmode="lin" valueType="num">
                                      <p:cBhvr additive="base">
                                        <p:cTn id="7" dur="500" fill="hold"/>
                                        <p:tgtEl>
                                          <p:spTgt spid="1227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77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227779">
                                            <p:txEl>
                                              <p:pRg st="1" end="1"/>
                                            </p:txEl>
                                          </p:spTgt>
                                        </p:tgtEl>
                                        <p:attrNameLst>
                                          <p:attrName>style.visibility</p:attrName>
                                        </p:attrNameLst>
                                      </p:cBhvr>
                                      <p:to>
                                        <p:strVal val="visible"/>
                                      </p:to>
                                    </p:set>
                                    <p:anim calcmode="lin" valueType="num">
                                      <p:cBhvr additive="base">
                                        <p:cTn id="11" dur="500" fill="hold"/>
                                        <p:tgtEl>
                                          <p:spTgt spid="12277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277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227779">
                                            <p:txEl>
                                              <p:pRg st="2" end="2"/>
                                            </p:txEl>
                                          </p:spTgt>
                                        </p:tgtEl>
                                        <p:attrNameLst>
                                          <p:attrName>style.visibility</p:attrName>
                                        </p:attrNameLst>
                                      </p:cBhvr>
                                      <p:to>
                                        <p:strVal val="visible"/>
                                      </p:to>
                                    </p:set>
                                    <p:anim calcmode="lin" valueType="num">
                                      <p:cBhvr additive="base">
                                        <p:cTn id="15" dur="500" fill="hold"/>
                                        <p:tgtEl>
                                          <p:spTgt spid="12277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277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27779">
                                            <p:txEl>
                                              <p:pRg st="3" end="3"/>
                                            </p:txEl>
                                          </p:spTgt>
                                        </p:tgtEl>
                                        <p:attrNameLst>
                                          <p:attrName>style.visibility</p:attrName>
                                        </p:attrNameLst>
                                      </p:cBhvr>
                                      <p:to>
                                        <p:strVal val="visible"/>
                                      </p:to>
                                    </p:set>
                                    <p:anim calcmode="lin" valueType="num">
                                      <p:cBhvr additive="base">
                                        <p:cTn id="21" dur="500" fill="hold"/>
                                        <p:tgtEl>
                                          <p:spTgt spid="122777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77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227779">
                                            <p:txEl>
                                              <p:pRg st="4" end="4"/>
                                            </p:txEl>
                                          </p:spTgt>
                                        </p:tgtEl>
                                        <p:attrNameLst>
                                          <p:attrName>style.visibility</p:attrName>
                                        </p:attrNameLst>
                                      </p:cBhvr>
                                      <p:to>
                                        <p:strVal val="visible"/>
                                      </p:to>
                                    </p:set>
                                    <p:anim calcmode="lin" valueType="num">
                                      <p:cBhvr additive="base">
                                        <p:cTn id="25" dur="500" fill="hold"/>
                                        <p:tgtEl>
                                          <p:spTgt spid="122777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77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227779">
                                            <p:txEl>
                                              <p:pRg st="5" end="5"/>
                                            </p:txEl>
                                          </p:spTgt>
                                        </p:tgtEl>
                                        <p:attrNameLst>
                                          <p:attrName>style.visibility</p:attrName>
                                        </p:attrNameLst>
                                      </p:cBhvr>
                                      <p:to>
                                        <p:strVal val="visible"/>
                                      </p:to>
                                    </p:set>
                                    <p:anim calcmode="lin" valueType="num">
                                      <p:cBhvr additive="base">
                                        <p:cTn id="29" dur="500" fill="hold"/>
                                        <p:tgtEl>
                                          <p:spTgt spid="122777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2777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27779">
                                            <p:txEl>
                                              <p:pRg st="6" end="6"/>
                                            </p:txEl>
                                          </p:spTgt>
                                        </p:tgtEl>
                                        <p:attrNameLst>
                                          <p:attrName>style.visibility</p:attrName>
                                        </p:attrNameLst>
                                      </p:cBhvr>
                                      <p:to>
                                        <p:strVal val="visible"/>
                                      </p:to>
                                    </p:set>
                                    <p:anim calcmode="lin" valueType="num">
                                      <p:cBhvr additive="base">
                                        <p:cTn id="35" dur="500" fill="hold"/>
                                        <p:tgtEl>
                                          <p:spTgt spid="1227779">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22777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79"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56D87FA-1DB2-45AF-B9E4-FDF490A5A283}" type="slidenum">
              <a:rPr lang="zh-CN" altLang="en-US"/>
              <a:pPr/>
              <a:t>119</a:t>
            </a:fld>
            <a:endParaRPr lang="en-US" altLang="zh-CN"/>
          </a:p>
        </p:txBody>
      </p:sp>
      <p:sp>
        <p:nvSpPr>
          <p:cNvPr id="1202178" name="Rectangle 2"/>
          <p:cNvSpPr>
            <a:spLocks noGrp="1" noChangeArrowheads="1"/>
          </p:cNvSpPr>
          <p:nvPr>
            <p:ph type="title"/>
          </p:nvPr>
        </p:nvSpPr>
        <p:spPr/>
        <p:txBody>
          <a:bodyPr/>
          <a:lstStyle/>
          <a:p>
            <a:r>
              <a:rPr lang="zh-CN" altLang="zh-CN" sz="3200"/>
              <a:t>第</a:t>
            </a:r>
            <a:r>
              <a:rPr lang="zh-CN" altLang="en-US" sz="3200"/>
              <a:t>四</a:t>
            </a:r>
            <a:r>
              <a:rPr lang="zh-CN" altLang="zh-CN" sz="3200"/>
              <a:t>章</a:t>
            </a:r>
            <a:r>
              <a:rPr lang="zh-CN" altLang="en-US" sz="3200"/>
              <a:t> </a:t>
            </a:r>
            <a:r>
              <a:rPr lang="en-US" altLang="zh-CN" sz="3200"/>
              <a:t>SDI</a:t>
            </a:r>
            <a:r>
              <a:rPr lang="zh-CN" altLang="zh-CN" sz="3200"/>
              <a:t>应用程序的文档读写</a:t>
            </a:r>
            <a:endParaRPr lang="zh-CN" altLang="en-US" sz="3200"/>
          </a:p>
        </p:txBody>
      </p:sp>
      <p:sp>
        <p:nvSpPr>
          <p:cNvPr id="1202179" name="Rectangle 3"/>
          <p:cNvSpPr>
            <a:spLocks noGrp="1" noChangeArrowheads="1"/>
          </p:cNvSpPr>
          <p:nvPr>
            <p:ph type="body" idx="1"/>
          </p:nvPr>
        </p:nvSpPr>
        <p:spPr/>
        <p:txBody>
          <a:bodyPr/>
          <a:lstStyle/>
          <a:p>
            <a:r>
              <a:rPr lang="zh-CN" altLang="en-US" sz="2800"/>
              <a:t>串行化（</a:t>
            </a:r>
            <a:r>
              <a:rPr lang="en-US" altLang="zh-CN" sz="2800"/>
              <a:t>Serialization</a:t>
            </a:r>
            <a:r>
              <a:rPr lang="zh-CN" altLang="en-US" sz="2800"/>
              <a:t>）</a:t>
            </a:r>
            <a:r>
              <a:rPr lang="en-US" altLang="zh-CN" sz="2800"/>
              <a:t>:</a:t>
            </a:r>
            <a:r>
              <a:rPr lang="zh-CN" altLang="en-US" sz="2800"/>
              <a:t>将对象保存到磁盘上或从磁盘上恢复的过程</a:t>
            </a:r>
          </a:p>
          <a:p>
            <a:r>
              <a:rPr lang="zh-CN" altLang="en-US" sz="2800"/>
              <a:t>摘要功能函数是：</a:t>
            </a:r>
            <a:r>
              <a:rPr lang="en-US" altLang="zh-CN" sz="2800"/>
              <a:t>Serialize()</a:t>
            </a:r>
          </a:p>
          <a:p>
            <a:r>
              <a:rPr lang="zh-CN" altLang="en-US" sz="2800"/>
              <a:t>文档的全部对象存在一个文件中，不能单独存取</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057320" y="2485800"/>
              <a:ext cx="7308360" cy="1872000"/>
            </p14:xfrm>
          </p:contentPart>
        </mc:Choice>
        <mc:Fallback>
          <p:pic>
            <p:nvPicPr>
              <p:cNvPr id="2" name="墨迹 1"/>
              <p:cNvPicPr/>
              <p:nvPr/>
            </p:nvPicPr>
            <p:blipFill>
              <a:blip r:embed="rId4"/>
              <a:stretch>
                <a:fillRect/>
              </a:stretch>
            </p:blipFill>
            <p:spPr>
              <a:xfrm>
                <a:off x="1047960" y="2476440"/>
                <a:ext cx="7327080" cy="1890720"/>
              </a:xfrm>
              <a:prstGeom prst="rect">
                <a:avLst/>
              </a:prstGeom>
            </p:spPr>
          </p:pic>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anim calcmode="lin" valueType="num">
                                      <p:cBhvr additive="base">
                                        <p:cTn id="7" dur="500" fill="hold"/>
                                        <p:tgtEl>
                                          <p:spTgt spid="1202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21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2179">
                                            <p:txEl>
                                              <p:pRg st="1" end="1"/>
                                            </p:txEl>
                                          </p:spTgt>
                                        </p:tgtEl>
                                        <p:attrNameLst>
                                          <p:attrName>style.visibility</p:attrName>
                                        </p:attrNameLst>
                                      </p:cBhvr>
                                      <p:to>
                                        <p:strVal val="visible"/>
                                      </p:to>
                                    </p:set>
                                    <p:anim calcmode="lin" valueType="num">
                                      <p:cBhvr additive="base">
                                        <p:cTn id="13" dur="500" fill="hold"/>
                                        <p:tgtEl>
                                          <p:spTgt spid="1202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21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2179">
                                            <p:txEl>
                                              <p:pRg st="2" end="2"/>
                                            </p:txEl>
                                          </p:spTgt>
                                        </p:tgtEl>
                                        <p:attrNameLst>
                                          <p:attrName>style.visibility</p:attrName>
                                        </p:attrNameLst>
                                      </p:cBhvr>
                                      <p:to>
                                        <p:strVal val="visible"/>
                                      </p:to>
                                    </p:set>
                                    <p:anim calcmode="lin" valueType="num">
                                      <p:cBhvr additive="base">
                                        <p:cTn id="19" dur="500" fill="hold"/>
                                        <p:tgtEl>
                                          <p:spTgt spid="12021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21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F022C99-12DB-4CA4-93F5-8F4A83D62674}" type="slidenum">
              <a:rPr lang="zh-CN" altLang="en-US"/>
              <a:pPr/>
              <a:t>12</a:t>
            </a:fld>
            <a:endParaRPr lang="en-US" altLang="zh-CN"/>
          </a:p>
        </p:txBody>
      </p:sp>
      <p:sp>
        <p:nvSpPr>
          <p:cNvPr id="172034" name="Rectangle 2"/>
          <p:cNvSpPr>
            <a:spLocks noGrp="1" noChangeArrowheads="1"/>
          </p:cNvSpPr>
          <p:nvPr>
            <p:ph type="title"/>
          </p:nvPr>
        </p:nvSpPr>
        <p:spPr>
          <a:noFill/>
        </p:spPr>
        <p:txBody>
          <a:bodyPr/>
          <a:lstStyle/>
          <a:p>
            <a:r>
              <a:rPr lang="en-US" altLang="zh-CN"/>
              <a:t>WinMain</a:t>
            </a:r>
            <a:r>
              <a:rPr lang="zh-CN" altLang="en-US"/>
              <a:t>的流程</a:t>
            </a:r>
          </a:p>
        </p:txBody>
      </p:sp>
      <p:sp>
        <p:nvSpPr>
          <p:cNvPr id="172036" name="Rectangle 4"/>
          <p:cNvSpPr>
            <a:spLocks noChangeArrowheads="1"/>
          </p:cNvSpPr>
          <p:nvPr/>
        </p:nvSpPr>
        <p:spPr bwMode="auto">
          <a:xfrm>
            <a:off x="2667000" y="1752600"/>
            <a:ext cx="3886200" cy="5334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Windows</a:t>
            </a:r>
            <a:r>
              <a:rPr lang="zh-CN" altLang="en-US">
                <a:solidFill>
                  <a:schemeClr val="bg2"/>
                </a:solidFill>
              </a:rPr>
              <a:t>操作系统启动程序</a:t>
            </a:r>
          </a:p>
        </p:txBody>
      </p:sp>
      <p:sp>
        <p:nvSpPr>
          <p:cNvPr id="172037" name="AutoShape 5"/>
          <p:cNvSpPr>
            <a:spLocks noChangeArrowheads="1"/>
          </p:cNvSpPr>
          <p:nvPr/>
        </p:nvSpPr>
        <p:spPr bwMode="auto">
          <a:xfrm>
            <a:off x="2667000" y="2819400"/>
            <a:ext cx="3886200" cy="23622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执行进入</a:t>
            </a:r>
            <a:r>
              <a:rPr lang="en-US" altLang="zh-CN">
                <a:solidFill>
                  <a:schemeClr val="bg2"/>
                </a:solidFill>
              </a:rPr>
              <a:t>WinMain()</a:t>
            </a:r>
            <a:r>
              <a:rPr lang="zh-CN" altLang="zh-CN">
                <a:solidFill>
                  <a:schemeClr val="bg2"/>
                </a:solidFill>
              </a:rPr>
              <a:t>函数</a:t>
            </a:r>
          </a:p>
          <a:p>
            <a:pPr algn="ctr"/>
            <a:r>
              <a:rPr lang="zh-CN" altLang="zh-CN">
                <a:solidFill>
                  <a:schemeClr val="bg2"/>
                </a:solidFill>
              </a:rPr>
              <a:t>注册窗口类（通常一次）</a:t>
            </a:r>
          </a:p>
          <a:p>
            <a:pPr algn="ctr"/>
            <a:r>
              <a:rPr lang="zh-CN" altLang="zh-CN">
                <a:solidFill>
                  <a:schemeClr val="bg2"/>
                </a:solidFill>
              </a:rPr>
              <a:t>创建主窗口</a:t>
            </a:r>
          </a:p>
          <a:p>
            <a:pPr algn="ctr"/>
            <a:r>
              <a:rPr lang="zh-CN" altLang="en-US">
                <a:solidFill>
                  <a:schemeClr val="bg2"/>
                </a:solidFill>
              </a:rPr>
              <a:t>显示主窗口</a:t>
            </a:r>
          </a:p>
          <a:p>
            <a:pPr algn="ctr"/>
            <a:r>
              <a:rPr lang="zh-CN" altLang="en-US">
                <a:solidFill>
                  <a:schemeClr val="bg2"/>
                </a:solidFill>
              </a:rPr>
              <a:t>进入消息循环</a:t>
            </a:r>
          </a:p>
          <a:p>
            <a:pPr algn="ctr"/>
            <a:r>
              <a:rPr lang="zh-CN" altLang="en-US">
                <a:solidFill>
                  <a:schemeClr val="bg2"/>
                </a:solidFill>
              </a:rPr>
              <a:t>遇到</a:t>
            </a:r>
            <a:r>
              <a:rPr lang="en-US" altLang="zh-CN">
                <a:solidFill>
                  <a:schemeClr val="bg2"/>
                </a:solidFill>
              </a:rPr>
              <a:t>WM_CLOSE</a:t>
            </a:r>
            <a:r>
              <a:rPr lang="zh-CN" altLang="en-US">
                <a:solidFill>
                  <a:schemeClr val="bg2"/>
                </a:solidFill>
              </a:rPr>
              <a:t>消息退出</a:t>
            </a:r>
          </a:p>
        </p:txBody>
      </p:sp>
      <p:sp>
        <p:nvSpPr>
          <p:cNvPr id="172038" name="AutoShape 6"/>
          <p:cNvSpPr>
            <a:spLocks noChangeArrowheads="1"/>
          </p:cNvSpPr>
          <p:nvPr/>
        </p:nvSpPr>
        <p:spPr bwMode="auto">
          <a:xfrm>
            <a:off x="4572000" y="2286000"/>
            <a:ext cx="152400" cy="533400"/>
          </a:xfrm>
          <a:prstGeom prst="downArrow">
            <a:avLst>
              <a:gd name="adj1" fmla="val 50000"/>
              <a:gd name="adj2" fmla="val 8750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2993400" y="2178720"/>
              <a:ext cx="3393360" cy="2979360"/>
            </p14:xfrm>
          </p:contentPart>
        </mc:Choice>
        <mc:Fallback>
          <p:pic>
            <p:nvPicPr>
              <p:cNvPr id="2" name="墨迹 1"/>
              <p:cNvPicPr/>
              <p:nvPr/>
            </p:nvPicPr>
            <p:blipFill>
              <a:blip r:embed="rId3"/>
              <a:stretch>
                <a:fillRect/>
              </a:stretch>
            </p:blipFill>
            <p:spPr>
              <a:xfrm>
                <a:off x="2984040" y="2169360"/>
                <a:ext cx="3412080" cy="299808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AEE69D9-D964-402D-89EB-DFC491B2AEBF}" type="slidenum">
              <a:rPr lang="zh-CN" altLang="en-US"/>
              <a:pPr/>
              <a:t>120</a:t>
            </a:fld>
            <a:endParaRPr lang="en-US" altLang="zh-CN"/>
          </a:p>
        </p:txBody>
      </p:sp>
      <p:sp>
        <p:nvSpPr>
          <p:cNvPr id="1203202" name="Rectangle 2"/>
          <p:cNvSpPr>
            <a:spLocks noGrp="1" noChangeArrowheads="1"/>
          </p:cNvSpPr>
          <p:nvPr>
            <p:ph type="title"/>
          </p:nvPr>
        </p:nvSpPr>
        <p:spPr>
          <a:xfrm>
            <a:off x="0" y="0"/>
            <a:ext cx="5638800" cy="685800"/>
          </a:xfrm>
        </p:spPr>
        <p:txBody>
          <a:bodyPr/>
          <a:lstStyle/>
          <a:p>
            <a:r>
              <a:rPr lang="zh-CN" altLang="en-US" sz="4000"/>
              <a:t>磁盘文件和归档</a:t>
            </a:r>
          </a:p>
        </p:txBody>
      </p:sp>
      <p:sp>
        <p:nvSpPr>
          <p:cNvPr id="1203203" name="Rectangle 3"/>
          <p:cNvSpPr>
            <a:spLocks noGrp="1" noChangeArrowheads="1"/>
          </p:cNvSpPr>
          <p:nvPr>
            <p:ph type="body" idx="1"/>
          </p:nvPr>
        </p:nvSpPr>
        <p:spPr>
          <a:xfrm>
            <a:off x="533400" y="838200"/>
            <a:ext cx="7772400" cy="1524000"/>
          </a:xfrm>
        </p:spPr>
        <p:txBody>
          <a:bodyPr/>
          <a:lstStyle/>
          <a:p>
            <a:r>
              <a:rPr lang="en-US" altLang="zh-CN" sz="2800"/>
              <a:t>MFC</a:t>
            </a:r>
            <a:r>
              <a:rPr lang="zh-CN" altLang="en-US" sz="2800"/>
              <a:t>的</a:t>
            </a:r>
            <a:r>
              <a:rPr lang="en-US" altLang="zh-CN" sz="2800"/>
              <a:t>Cfile</a:t>
            </a:r>
            <a:r>
              <a:rPr lang="zh-CN" altLang="en-US" sz="2800"/>
              <a:t>类的对象代表磁盘文件</a:t>
            </a:r>
          </a:p>
          <a:p>
            <a:r>
              <a:rPr lang="zh-CN" altLang="en-US" sz="2800"/>
              <a:t>如果你的程序不直接操作磁盘文件，则可以通过</a:t>
            </a:r>
            <a:r>
              <a:rPr lang="en-US" altLang="zh-CN" sz="2800"/>
              <a:t>Carchive</a:t>
            </a:r>
            <a:r>
              <a:rPr lang="zh-CN" altLang="en-US" sz="2800"/>
              <a:t>归档对象进行</a:t>
            </a:r>
          </a:p>
        </p:txBody>
      </p:sp>
      <p:graphicFrame>
        <p:nvGraphicFramePr>
          <p:cNvPr id="1203204" name="Object 4"/>
          <p:cNvGraphicFramePr>
            <a:graphicFrameLocks noChangeAspect="1"/>
          </p:cNvGraphicFramePr>
          <p:nvPr/>
        </p:nvGraphicFramePr>
        <p:xfrm>
          <a:off x="762000" y="2286000"/>
          <a:ext cx="7391400" cy="4489450"/>
        </p:xfrm>
        <a:graphic>
          <a:graphicData uri="http://schemas.openxmlformats.org/presentationml/2006/ole">
            <mc:AlternateContent xmlns:mc="http://schemas.openxmlformats.org/markup-compatibility/2006">
              <mc:Choice xmlns:v="urn:schemas-microsoft-com:vml" Requires="v">
                <p:oleObj spid="_x0000_s1203208" name="位图图像" r:id="rId4" imgW="5458587" imgH="3315163" progId="Paint.Picture">
                  <p:embed/>
                </p:oleObj>
              </mc:Choice>
              <mc:Fallback>
                <p:oleObj name="位图图像" r:id="rId4" imgW="5458587" imgH="3315163"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86000"/>
                        <a:ext cx="7391400" cy="448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3203">
                                            <p:txEl>
                                              <p:pRg st="0" end="0"/>
                                            </p:txEl>
                                          </p:spTgt>
                                        </p:tgtEl>
                                        <p:attrNameLst>
                                          <p:attrName>style.visibility</p:attrName>
                                        </p:attrNameLst>
                                      </p:cBhvr>
                                      <p:to>
                                        <p:strVal val="visible"/>
                                      </p:to>
                                    </p:set>
                                    <p:anim calcmode="lin" valueType="num">
                                      <p:cBhvr additive="base">
                                        <p:cTn id="7" dur="500" fill="hold"/>
                                        <p:tgtEl>
                                          <p:spTgt spid="1203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32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3203">
                                            <p:txEl>
                                              <p:pRg st="1" end="1"/>
                                            </p:txEl>
                                          </p:spTgt>
                                        </p:tgtEl>
                                        <p:attrNameLst>
                                          <p:attrName>style.visibility</p:attrName>
                                        </p:attrNameLst>
                                      </p:cBhvr>
                                      <p:to>
                                        <p:strVal val="visible"/>
                                      </p:to>
                                    </p:set>
                                    <p:anim calcmode="lin" valueType="num">
                                      <p:cBhvr additive="base">
                                        <p:cTn id="13" dur="500" fill="hold"/>
                                        <p:tgtEl>
                                          <p:spTgt spid="1203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32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3"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B9B9B61-1DBA-4DAF-8B20-B6F0A864BE03}" type="slidenum">
              <a:rPr lang="zh-CN" altLang="en-US"/>
              <a:pPr/>
              <a:t>121</a:t>
            </a:fld>
            <a:endParaRPr lang="en-US" altLang="zh-CN"/>
          </a:p>
        </p:txBody>
      </p:sp>
      <p:sp>
        <p:nvSpPr>
          <p:cNvPr id="1204226" name="Rectangle 2"/>
          <p:cNvSpPr>
            <a:spLocks noGrp="1" noChangeArrowheads="1"/>
          </p:cNvSpPr>
          <p:nvPr>
            <p:ph type="title"/>
          </p:nvPr>
        </p:nvSpPr>
        <p:spPr>
          <a:xfrm>
            <a:off x="0" y="0"/>
            <a:ext cx="3886200" cy="685800"/>
          </a:xfrm>
        </p:spPr>
        <p:txBody>
          <a:bodyPr/>
          <a:lstStyle/>
          <a:p>
            <a:r>
              <a:rPr lang="zh-CN" altLang="en-US" sz="4000"/>
              <a:t>如何串行化</a:t>
            </a:r>
          </a:p>
        </p:txBody>
      </p:sp>
      <p:sp>
        <p:nvSpPr>
          <p:cNvPr id="1204227" name="Rectangle 3"/>
          <p:cNvSpPr>
            <a:spLocks noGrp="1" noChangeArrowheads="1"/>
          </p:cNvSpPr>
          <p:nvPr>
            <p:ph type="body" idx="1"/>
          </p:nvPr>
        </p:nvSpPr>
        <p:spPr>
          <a:xfrm>
            <a:off x="228600" y="685800"/>
            <a:ext cx="8915400" cy="5410200"/>
          </a:xfrm>
        </p:spPr>
        <p:txBody>
          <a:bodyPr/>
          <a:lstStyle/>
          <a:p>
            <a:r>
              <a:rPr lang="zh-CN" altLang="en-US" sz="2800"/>
              <a:t>使类成为可串行化的类：</a:t>
            </a:r>
            <a:r>
              <a:rPr lang="en-US" altLang="zh-CN" sz="2800"/>
              <a:t>DECLARE_SERIAL(</a:t>
            </a:r>
            <a:r>
              <a:rPr lang="zh-CN" altLang="en-US" sz="2800"/>
              <a:t>类名</a:t>
            </a:r>
            <a:r>
              <a:rPr lang="en-US" altLang="zh-CN" sz="2800"/>
              <a:t>)</a:t>
            </a:r>
            <a:r>
              <a:rPr lang="zh-CN" altLang="en-US" sz="2800"/>
              <a:t>，</a:t>
            </a:r>
            <a:r>
              <a:rPr lang="en-US" altLang="zh-CN" sz="2800"/>
              <a:t>IMPLEMENT_SERIAL(</a:t>
            </a:r>
            <a:r>
              <a:rPr lang="zh-CN" altLang="en-US" sz="2800"/>
              <a:t>类名，基类名，模式号）</a:t>
            </a:r>
          </a:p>
          <a:p>
            <a:r>
              <a:rPr lang="zh-CN" altLang="en-US" sz="2800"/>
              <a:t>编写一个</a:t>
            </a:r>
            <a:r>
              <a:rPr lang="en-US" altLang="zh-CN" sz="2800"/>
              <a:t>Serialize()</a:t>
            </a:r>
            <a:r>
              <a:rPr lang="zh-CN" altLang="en-US" sz="2800"/>
              <a:t>函数</a:t>
            </a:r>
          </a:p>
          <a:p>
            <a:r>
              <a:rPr lang="zh-CN" altLang="en-US" sz="2800"/>
              <a:t>在派生类的</a:t>
            </a:r>
            <a:r>
              <a:rPr lang="en-US" altLang="zh-CN" sz="2800"/>
              <a:t>Serialize()</a:t>
            </a:r>
            <a:r>
              <a:rPr lang="zh-CN" altLang="en-US" sz="2800"/>
              <a:t>函数中调用基类的</a:t>
            </a:r>
            <a:r>
              <a:rPr lang="en-US" altLang="zh-CN" sz="2800"/>
              <a:t>Serialize()</a:t>
            </a:r>
            <a:r>
              <a:rPr lang="zh-CN" altLang="en-US" sz="2800"/>
              <a:t>函数，如果基类是</a:t>
            </a:r>
            <a:r>
              <a:rPr lang="en-US" altLang="zh-CN" sz="2800"/>
              <a:t>CObject</a:t>
            </a:r>
            <a:r>
              <a:rPr lang="zh-CN" altLang="en-US" sz="2800"/>
              <a:t>，则不必调用</a:t>
            </a:r>
          </a:p>
          <a:p>
            <a:r>
              <a:rPr lang="en-US" altLang="zh-CN" sz="2800"/>
              <a:t>Serialize(Carchive&amp; ar)</a:t>
            </a:r>
            <a:r>
              <a:rPr lang="zh-CN" altLang="en-US" sz="2800"/>
              <a:t>的参数是一个归档类对象的引用</a:t>
            </a:r>
          </a:p>
          <a:p>
            <a:r>
              <a:rPr lang="zh-CN" altLang="en-US" sz="2800"/>
              <a:t>归档类重载了插入和提取操作符</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2743200" y="3993120"/>
              <a:ext cx="2786400" cy="164880"/>
            </p14:xfrm>
          </p:contentPart>
        </mc:Choice>
        <mc:Fallback>
          <p:pic>
            <p:nvPicPr>
              <p:cNvPr id="2" name="墨迹 1"/>
              <p:cNvPicPr/>
              <p:nvPr/>
            </p:nvPicPr>
            <p:blipFill>
              <a:blip r:embed="rId4"/>
              <a:stretch>
                <a:fillRect/>
              </a:stretch>
            </p:blipFill>
            <p:spPr>
              <a:xfrm>
                <a:off x="2733840" y="3983760"/>
                <a:ext cx="2805120" cy="183600"/>
              </a:xfrm>
              <a:prstGeom prst="rect">
                <a:avLst/>
              </a:prstGeom>
            </p:spPr>
          </p:pic>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4227">
                                            <p:txEl>
                                              <p:pRg st="0" end="0"/>
                                            </p:txEl>
                                          </p:spTgt>
                                        </p:tgtEl>
                                        <p:attrNameLst>
                                          <p:attrName>style.visibility</p:attrName>
                                        </p:attrNameLst>
                                      </p:cBhvr>
                                      <p:to>
                                        <p:strVal val="visible"/>
                                      </p:to>
                                    </p:set>
                                    <p:anim calcmode="lin" valueType="num">
                                      <p:cBhvr additive="base">
                                        <p:cTn id="7" dur="500" fill="hold"/>
                                        <p:tgtEl>
                                          <p:spTgt spid="1204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42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4227">
                                            <p:txEl>
                                              <p:pRg st="1" end="1"/>
                                            </p:txEl>
                                          </p:spTgt>
                                        </p:tgtEl>
                                        <p:attrNameLst>
                                          <p:attrName>style.visibility</p:attrName>
                                        </p:attrNameLst>
                                      </p:cBhvr>
                                      <p:to>
                                        <p:strVal val="visible"/>
                                      </p:to>
                                    </p:set>
                                    <p:anim calcmode="lin" valueType="num">
                                      <p:cBhvr additive="base">
                                        <p:cTn id="13" dur="500" fill="hold"/>
                                        <p:tgtEl>
                                          <p:spTgt spid="1204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42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4227">
                                            <p:txEl>
                                              <p:pRg st="2" end="2"/>
                                            </p:txEl>
                                          </p:spTgt>
                                        </p:tgtEl>
                                        <p:attrNameLst>
                                          <p:attrName>style.visibility</p:attrName>
                                        </p:attrNameLst>
                                      </p:cBhvr>
                                      <p:to>
                                        <p:strVal val="visible"/>
                                      </p:to>
                                    </p:set>
                                    <p:anim calcmode="lin" valueType="num">
                                      <p:cBhvr additive="base">
                                        <p:cTn id="19" dur="500" fill="hold"/>
                                        <p:tgtEl>
                                          <p:spTgt spid="1204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42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04227">
                                            <p:txEl>
                                              <p:pRg st="3" end="3"/>
                                            </p:txEl>
                                          </p:spTgt>
                                        </p:tgtEl>
                                        <p:attrNameLst>
                                          <p:attrName>style.visibility</p:attrName>
                                        </p:attrNameLst>
                                      </p:cBhvr>
                                      <p:to>
                                        <p:strVal val="visible"/>
                                      </p:to>
                                    </p:set>
                                    <p:anim calcmode="lin" valueType="num">
                                      <p:cBhvr additive="base">
                                        <p:cTn id="25" dur="500" fill="hold"/>
                                        <p:tgtEl>
                                          <p:spTgt spid="12042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42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04227">
                                            <p:txEl>
                                              <p:pRg st="4" end="4"/>
                                            </p:txEl>
                                          </p:spTgt>
                                        </p:tgtEl>
                                        <p:attrNameLst>
                                          <p:attrName>style.visibility</p:attrName>
                                        </p:attrNameLst>
                                      </p:cBhvr>
                                      <p:to>
                                        <p:strVal val="visible"/>
                                      </p:to>
                                    </p:set>
                                    <p:anim calcmode="lin" valueType="num">
                                      <p:cBhvr additive="base">
                                        <p:cTn id="31" dur="500" fill="hold"/>
                                        <p:tgtEl>
                                          <p:spTgt spid="12042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0422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7"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F1B6285-7B1F-45B2-93AF-91AEE3F3A334}" type="slidenum">
              <a:rPr lang="zh-CN" altLang="en-US"/>
              <a:pPr/>
              <a:t>122</a:t>
            </a:fld>
            <a:endParaRPr lang="en-US" altLang="zh-CN"/>
          </a:p>
        </p:txBody>
      </p:sp>
      <p:sp>
        <p:nvSpPr>
          <p:cNvPr id="1205250" name="Rectangle 2"/>
          <p:cNvSpPr>
            <a:spLocks noGrp="1" noChangeArrowheads="1"/>
          </p:cNvSpPr>
          <p:nvPr>
            <p:ph type="title"/>
          </p:nvPr>
        </p:nvSpPr>
        <p:spPr/>
        <p:txBody>
          <a:bodyPr/>
          <a:lstStyle/>
          <a:p>
            <a:r>
              <a:rPr lang="zh-CN" altLang="en-US" sz="4000"/>
              <a:t>从归档类中载入对象</a:t>
            </a:r>
          </a:p>
        </p:txBody>
      </p:sp>
      <p:sp>
        <p:nvSpPr>
          <p:cNvPr id="1205251" name="Rectangle 3"/>
          <p:cNvSpPr>
            <a:spLocks noGrp="1" noChangeArrowheads="1"/>
          </p:cNvSpPr>
          <p:nvPr>
            <p:ph type="body" idx="1"/>
          </p:nvPr>
        </p:nvSpPr>
        <p:spPr/>
        <p:txBody>
          <a:bodyPr/>
          <a:lstStyle/>
          <a:p>
            <a:pPr marL="609600" indent="-609600"/>
            <a:r>
              <a:rPr lang="zh-CN" altLang="en-US" sz="2800"/>
              <a:t>内嵌对象</a:t>
            </a:r>
          </a:p>
          <a:p>
            <a:pPr marL="990600" lvl="1" indent="-533400"/>
            <a:r>
              <a:rPr lang="zh-CN" altLang="en-US" sz="2400"/>
              <a:t>必须直接在内嵌对象上调用其串行化函数</a:t>
            </a:r>
          </a:p>
          <a:p>
            <a:pPr marL="990600" lvl="1" indent="-533400"/>
            <a:r>
              <a:rPr lang="zh-CN" altLang="en-US" sz="2400"/>
              <a:t>之前必须创建该对象</a:t>
            </a:r>
          </a:p>
          <a:p>
            <a:pPr marL="609600" indent="-609600"/>
            <a:r>
              <a:rPr lang="zh-CN" altLang="en-US" sz="2800"/>
              <a:t>内嵌指针对象</a:t>
            </a:r>
          </a:p>
          <a:p>
            <a:pPr marL="990600" lvl="1" indent="-533400"/>
            <a:r>
              <a:rPr lang="zh-CN" altLang="en-US" sz="2400"/>
              <a:t>可以先创建指针对象，然后调用串行化函数</a:t>
            </a:r>
          </a:p>
          <a:p>
            <a:pPr marL="990600" lvl="1" indent="-533400"/>
            <a:r>
              <a:rPr lang="zh-CN" altLang="en-US" sz="2400"/>
              <a:t>也可以直接读入指针对象（动态对象创建）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5251">
                                            <p:txEl>
                                              <p:pRg st="0" end="0"/>
                                            </p:txEl>
                                          </p:spTgt>
                                        </p:tgtEl>
                                        <p:attrNameLst>
                                          <p:attrName>style.visibility</p:attrName>
                                        </p:attrNameLst>
                                      </p:cBhvr>
                                      <p:to>
                                        <p:strVal val="visible"/>
                                      </p:to>
                                    </p:set>
                                    <p:anim calcmode="lin" valueType="num">
                                      <p:cBhvr additive="base">
                                        <p:cTn id="7" dur="500" fill="hold"/>
                                        <p:tgtEl>
                                          <p:spTgt spid="1205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52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205251">
                                            <p:txEl>
                                              <p:pRg st="1" end="1"/>
                                            </p:txEl>
                                          </p:spTgt>
                                        </p:tgtEl>
                                        <p:attrNameLst>
                                          <p:attrName>style.visibility</p:attrName>
                                        </p:attrNameLst>
                                      </p:cBhvr>
                                      <p:to>
                                        <p:strVal val="visible"/>
                                      </p:to>
                                    </p:set>
                                    <p:anim calcmode="lin" valueType="num">
                                      <p:cBhvr additive="base">
                                        <p:cTn id="11" dur="500" fill="hold"/>
                                        <p:tgtEl>
                                          <p:spTgt spid="1205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052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205251">
                                            <p:txEl>
                                              <p:pRg st="2" end="2"/>
                                            </p:txEl>
                                          </p:spTgt>
                                        </p:tgtEl>
                                        <p:attrNameLst>
                                          <p:attrName>style.visibility</p:attrName>
                                        </p:attrNameLst>
                                      </p:cBhvr>
                                      <p:to>
                                        <p:strVal val="visible"/>
                                      </p:to>
                                    </p:set>
                                    <p:anim calcmode="lin" valueType="num">
                                      <p:cBhvr additive="base">
                                        <p:cTn id="15" dur="500" fill="hold"/>
                                        <p:tgtEl>
                                          <p:spTgt spid="12052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052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05251">
                                            <p:txEl>
                                              <p:pRg st="3" end="3"/>
                                            </p:txEl>
                                          </p:spTgt>
                                        </p:tgtEl>
                                        <p:attrNameLst>
                                          <p:attrName>style.visibility</p:attrName>
                                        </p:attrNameLst>
                                      </p:cBhvr>
                                      <p:to>
                                        <p:strVal val="visible"/>
                                      </p:to>
                                    </p:set>
                                    <p:anim calcmode="lin" valueType="num">
                                      <p:cBhvr additive="base">
                                        <p:cTn id="21" dur="500" fill="hold"/>
                                        <p:tgtEl>
                                          <p:spTgt spid="1205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052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205251">
                                            <p:txEl>
                                              <p:pRg st="4" end="4"/>
                                            </p:txEl>
                                          </p:spTgt>
                                        </p:tgtEl>
                                        <p:attrNameLst>
                                          <p:attrName>style.visibility</p:attrName>
                                        </p:attrNameLst>
                                      </p:cBhvr>
                                      <p:to>
                                        <p:strVal val="visible"/>
                                      </p:to>
                                    </p:set>
                                    <p:anim calcmode="lin" valueType="num">
                                      <p:cBhvr additive="base">
                                        <p:cTn id="25" dur="500" fill="hold"/>
                                        <p:tgtEl>
                                          <p:spTgt spid="12052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525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205251">
                                            <p:txEl>
                                              <p:pRg st="5" end="5"/>
                                            </p:txEl>
                                          </p:spTgt>
                                        </p:tgtEl>
                                        <p:attrNameLst>
                                          <p:attrName>style.visibility</p:attrName>
                                        </p:attrNameLst>
                                      </p:cBhvr>
                                      <p:to>
                                        <p:strVal val="visible"/>
                                      </p:to>
                                    </p:set>
                                    <p:anim calcmode="lin" valueType="num">
                                      <p:cBhvr additive="base">
                                        <p:cTn id="29" dur="500" fill="hold"/>
                                        <p:tgtEl>
                                          <p:spTgt spid="120525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0525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251"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ECFA38B-6CC4-4A69-97D8-0693571D7C99}" type="slidenum">
              <a:rPr lang="zh-CN" altLang="en-US"/>
              <a:pPr/>
              <a:t>123</a:t>
            </a:fld>
            <a:endParaRPr lang="en-US" altLang="zh-CN"/>
          </a:p>
        </p:txBody>
      </p:sp>
      <p:sp>
        <p:nvSpPr>
          <p:cNvPr id="1206274" name="Rectangle 2"/>
          <p:cNvSpPr>
            <a:spLocks noGrp="1" noChangeArrowheads="1"/>
          </p:cNvSpPr>
          <p:nvPr>
            <p:ph type="title"/>
          </p:nvPr>
        </p:nvSpPr>
        <p:spPr/>
        <p:txBody>
          <a:bodyPr/>
          <a:lstStyle/>
          <a:p>
            <a:r>
              <a:rPr lang="zh-CN" altLang="en-US" sz="4000"/>
              <a:t>对象动态创建过程</a:t>
            </a:r>
          </a:p>
        </p:txBody>
      </p:sp>
      <p:sp>
        <p:nvSpPr>
          <p:cNvPr id="1206275" name="Rectangle 3"/>
          <p:cNvSpPr>
            <a:spLocks noGrp="1" noChangeArrowheads="1"/>
          </p:cNvSpPr>
          <p:nvPr>
            <p:ph type="body" idx="1"/>
          </p:nvPr>
        </p:nvSpPr>
        <p:spPr/>
        <p:txBody>
          <a:bodyPr/>
          <a:lstStyle/>
          <a:p>
            <a:r>
              <a:rPr lang="zh-CN" altLang="en-US" sz="2800"/>
              <a:t>确认对象所属的类 </a:t>
            </a:r>
          </a:p>
          <a:p>
            <a:r>
              <a:rPr lang="zh-CN" altLang="en-US" sz="2800"/>
              <a:t>在堆中申请对象所需的内存 </a:t>
            </a:r>
          </a:p>
          <a:p>
            <a:r>
              <a:rPr lang="zh-CN" altLang="en-US" sz="2800"/>
              <a:t>将对象的数据载入申请的对象中 </a:t>
            </a:r>
          </a:p>
          <a:p>
            <a:r>
              <a:rPr lang="zh-CN" altLang="en-US" sz="2800"/>
              <a:t>返回申请对象的指针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6275">
                                            <p:txEl>
                                              <p:pRg st="0" end="0"/>
                                            </p:txEl>
                                          </p:spTgt>
                                        </p:tgtEl>
                                        <p:attrNameLst>
                                          <p:attrName>style.visibility</p:attrName>
                                        </p:attrNameLst>
                                      </p:cBhvr>
                                      <p:to>
                                        <p:strVal val="visible"/>
                                      </p:to>
                                    </p:set>
                                    <p:anim calcmode="lin" valueType="num">
                                      <p:cBhvr additive="base">
                                        <p:cTn id="7" dur="500" fill="hold"/>
                                        <p:tgtEl>
                                          <p:spTgt spid="1206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62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6275">
                                            <p:txEl>
                                              <p:pRg st="1" end="1"/>
                                            </p:txEl>
                                          </p:spTgt>
                                        </p:tgtEl>
                                        <p:attrNameLst>
                                          <p:attrName>style.visibility</p:attrName>
                                        </p:attrNameLst>
                                      </p:cBhvr>
                                      <p:to>
                                        <p:strVal val="visible"/>
                                      </p:to>
                                    </p:set>
                                    <p:anim calcmode="lin" valueType="num">
                                      <p:cBhvr additive="base">
                                        <p:cTn id="13" dur="500" fill="hold"/>
                                        <p:tgtEl>
                                          <p:spTgt spid="12062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62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6275">
                                            <p:txEl>
                                              <p:pRg st="2" end="2"/>
                                            </p:txEl>
                                          </p:spTgt>
                                        </p:tgtEl>
                                        <p:attrNameLst>
                                          <p:attrName>style.visibility</p:attrName>
                                        </p:attrNameLst>
                                      </p:cBhvr>
                                      <p:to>
                                        <p:strVal val="visible"/>
                                      </p:to>
                                    </p:set>
                                    <p:anim calcmode="lin" valueType="num">
                                      <p:cBhvr additive="base">
                                        <p:cTn id="19" dur="500" fill="hold"/>
                                        <p:tgtEl>
                                          <p:spTgt spid="1206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62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06275">
                                            <p:txEl>
                                              <p:pRg st="3" end="3"/>
                                            </p:txEl>
                                          </p:spTgt>
                                        </p:tgtEl>
                                        <p:attrNameLst>
                                          <p:attrName>style.visibility</p:attrName>
                                        </p:attrNameLst>
                                      </p:cBhvr>
                                      <p:to>
                                        <p:strVal val="visible"/>
                                      </p:to>
                                    </p:set>
                                    <p:anim calcmode="lin" valueType="num">
                                      <p:cBhvr additive="base">
                                        <p:cTn id="25" dur="500" fill="hold"/>
                                        <p:tgtEl>
                                          <p:spTgt spid="12062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62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75"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81076E5-0BD6-4CF3-9D68-A11E6554E79B}" type="slidenum">
              <a:rPr lang="zh-CN" altLang="en-US"/>
              <a:pPr/>
              <a:t>124</a:t>
            </a:fld>
            <a:endParaRPr lang="en-US" altLang="zh-CN"/>
          </a:p>
        </p:txBody>
      </p:sp>
      <p:sp>
        <p:nvSpPr>
          <p:cNvPr id="1207298" name="Rectangle 2"/>
          <p:cNvSpPr>
            <a:spLocks noGrp="1" noChangeArrowheads="1"/>
          </p:cNvSpPr>
          <p:nvPr>
            <p:ph type="title"/>
          </p:nvPr>
        </p:nvSpPr>
        <p:spPr/>
        <p:txBody>
          <a:bodyPr/>
          <a:lstStyle/>
          <a:p>
            <a:r>
              <a:rPr lang="zh-CN" altLang="en-US" sz="4000"/>
              <a:t>集合类的串行化</a:t>
            </a:r>
          </a:p>
        </p:txBody>
      </p:sp>
      <p:sp>
        <p:nvSpPr>
          <p:cNvPr id="1207299" name="Rectangle 3"/>
          <p:cNvSpPr>
            <a:spLocks noGrp="1" noChangeArrowheads="1"/>
          </p:cNvSpPr>
          <p:nvPr>
            <p:ph type="body" idx="1"/>
          </p:nvPr>
        </p:nvSpPr>
        <p:spPr/>
        <p:txBody>
          <a:bodyPr/>
          <a:lstStyle/>
          <a:p>
            <a:pPr>
              <a:lnSpc>
                <a:spcPct val="90000"/>
              </a:lnSpc>
            </a:pPr>
            <a:r>
              <a:rPr lang="zh-CN" altLang="en-US" sz="2400"/>
              <a:t>集合类的基类是</a:t>
            </a:r>
            <a:r>
              <a:rPr lang="en-US" altLang="zh-CN" sz="2400"/>
              <a:t>CObject</a:t>
            </a:r>
            <a:r>
              <a:rPr lang="zh-CN" altLang="en-US" sz="2400"/>
              <a:t>，都支持串行化</a:t>
            </a:r>
          </a:p>
          <a:p>
            <a:pPr>
              <a:lnSpc>
                <a:spcPct val="90000"/>
              </a:lnSpc>
            </a:pPr>
            <a:r>
              <a:rPr lang="zh-CN" altLang="en-US" sz="2400"/>
              <a:t>如果集合包含不同类对象的指针，则其所属的类名都存入归档对象</a:t>
            </a:r>
          </a:p>
          <a:p>
            <a:pPr>
              <a:lnSpc>
                <a:spcPct val="90000"/>
              </a:lnSpc>
            </a:pPr>
            <a:r>
              <a:rPr lang="zh-CN" altLang="en-US" sz="2400"/>
              <a:t>容器对象（如文档）包含集合对象，载入的数据直接添加到现存的集合中，所以，在载入之前要清除集合对象</a:t>
            </a:r>
            <a:r>
              <a:rPr lang="en-US" altLang="zh-CN" sz="2400"/>
              <a:t>(DeleteContents())</a:t>
            </a:r>
          </a:p>
          <a:p>
            <a:pPr>
              <a:lnSpc>
                <a:spcPct val="90000"/>
              </a:lnSpc>
            </a:pPr>
            <a:r>
              <a:rPr lang="zh-CN" altLang="en-US" sz="2400"/>
              <a:t>文档对象只要声明</a:t>
            </a:r>
            <a:r>
              <a:rPr lang="en-US" altLang="zh-CN" sz="2400"/>
              <a:t>DECLARE_DYNCREATE</a:t>
            </a:r>
            <a:r>
              <a:rPr lang="zh-CN" altLang="en-US" sz="2400"/>
              <a:t>和</a:t>
            </a:r>
            <a:r>
              <a:rPr lang="en-US" altLang="zh-CN" sz="2400"/>
              <a:t>IMPLEMENT_DYNCREATE()</a:t>
            </a:r>
            <a:r>
              <a:rPr lang="zh-CN" altLang="en-US" sz="2400"/>
              <a:t>即可，因为文档对象从不和归档对象的插入和提取符结合，也不会成为集合类的元素，其他类都应声明</a:t>
            </a:r>
            <a:r>
              <a:rPr lang="en-US" altLang="zh-CN" sz="2400"/>
              <a:t>DECLARE_SERIAL</a:t>
            </a:r>
            <a:r>
              <a:rPr lang="zh-CN" altLang="en-US" sz="2400"/>
              <a:t>和</a:t>
            </a:r>
            <a:r>
              <a:rPr lang="en-US" altLang="zh-CN" sz="2400"/>
              <a:t>IMPLEMENT_SERIAL</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7299">
                                            <p:txEl>
                                              <p:pRg st="0" end="0"/>
                                            </p:txEl>
                                          </p:spTgt>
                                        </p:tgtEl>
                                        <p:attrNameLst>
                                          <p:attrName>style.visibility</p:attrName>
                                        </p:attrNameLst>
                                      </p:cBhvr>
                                      <p:to>
                                        <p:strVal val="visible"/>
                                      </p:to>
                                    </p:set>
                                    <p:anim calcmode="lin" valueType="num">
                                      <p:cBhvr additive="base">
                                        <p:cTn id="7" dur="500" fill="hold"/>
                                        <p:tgtEl>
                                          <p:spTgt spid="1207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72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7299">
                                            <p:txEl>
                                              <p:pRg st="1" end="1"/>
                                            </p:txEl>
                                          </p:spTgt>
                                        </p:tgtEl>
                                        <p:attrNameLst>
                                          <p:attrName>style.visibility</p:attrName>
                                        </p:attrNameLst>
                                      </p:cBhvr>
                                      <p:to>
                                        <p:strVal val="visible"/>
                                      </p:to>
                                    </p:set>
                                    <p:anim calcmode="lin" valueType="num">
                                      <p:cBhvr additive="base">
                                        <p:cTn id="13" dur="500" fill="hold"/>
                                        <p:tgtEl>
                                          <p:spTgt spid="1207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72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7299">
                                            <p:txEl>
                                              <p:pRg st="2" end="2"/>
                                            </p:txEl>
                                          </p:spTgt>
                                        </p:tgtEl>
                                        <p:attrNameLst>
                                          <p:attrName>style.visibility</p:attrName>
                                        </p:attrNameLst>
                                      </p:cBhvr>
                                      <p:to>
                                        <p:strVal val="visible"/>
                                      </p:to>
                                    </p:set>
                                    <p:anim calcmode="lin" valueType="num">
                                      <p:cBhvr additive="base">
                                        <p:cTn id="19" dur="500" fill="hold"/>
                                        <p:tgtEl>
                                          <p:spTgt spid="12072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72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07299">
                                            <p:txEl>
                                              <p:pRg st="3" end="3"/>
                                            </p:txEl>
                                          </p:spTgt>
                                        </p:tgtEl>
                                        <p:attrNameLst>
                                          <p:attrName>style.visibility</p:attrName>
                                        </p:attrNameLst>
                                      </p:cBhvr>
                                      <p:to>
                                        <p:strVal val="visible"/>
                                      </p:to>
                                    </p:set>
                                    <p:anim calcmode="lin" valueType="num">
                                      <p:cBhvr additive="base">
                                        <p:cTn id="25" dur="500" fill="hold"/>
                                        <p:tgtEl>
                                          <p:spTgt spid="12072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72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299"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B41DE49-911A-456D-B09D-DE314CD13A38}" type="slidenum">
              <a:rPr lang="zh-CN" altLang="en-US"/>
              <a:pPr/>
              <a:t>125</a:t>
            </a:fld>
            <a:endParaRPr lang="en-US" altLang="zh-CN"/>
          </a:p>
        </p:txBody>
      </p:sp>
      <p:sp>
        <p:nvSpPr>
          <p:cNvPr id="1208322" name="Rectangle 2"/>
          <p:cNvSpPr>
            <a:spLocks noGrp="1" noChangeArrowheads="1"/>
          </p:cNvSpPr>
          <p:nvPr>
            <p:ph type="title"/>
          </p:nvPr>
        </p:nvSpPr>
        <p:spPr/>
        <p:txBody>
          <a:bodyPr/>
          <a:lstStyle/>
          <a:p>
            <a:r>
              <a:rPr lang="en-US" altLang="zh-CN" sz="4000"/>
              <a:t>SDI</a:t>
            </a:r>
            <a:r>
              <a:rPr lang="zh-CN" altLang="en-US" sz="4000"/>
              <a:t>应用</a:t>
            </a:r>
            <a:r>
              <a:rPr lang="en-US" altLang="zh-CN" sz="4000"/>
              <a:t>-</a:t>
            </a:r>
            <a:r>
              <a:rPr lang="zh-CN" altLang="en-US" sz="4000"/>
              <a:t>对象关系</a:t>
            </a:r>
          </a:p>
        </p:txBody>
      </p:sp>
      <p:sp>
        <p:nvSpPr>
          <p:cNvPr id="1208323" name="Rectangle 3"/>
          <p:cNvSpPr>
            <a:spLocks noGrp="1" noChangeArrowheads="1"/>
          </p:cNvSpPr>
          <p:nvPr>
            <p:ph type="body" idx="1"/>
          </p:nvPr>
        </p:nvSpPr>
        <p:spPr/>
        <p:txBody>
          <a:bodyPr/>
          <a:lstStyle/>
          <a:p>
            <a:pPr>
              <a:lnSpc>
                <a:spcPct val="90000"/>
              </a:lnSpc>
            </a:pPr>
            <a:r>
              <a:rPr lang="en-US" altLang="zh-CN" sz="2400"/>
              <a:t>Windows</a:t>
            </a:r>
            <a:r>
              <a:rPr lang="zh-CN" altLang="en-US" sz="2400"/>
              <a:t>应用对象</a:t>
            </a:r>
          </a:p>
          <a:p>
            <a:pPr lvl="1">
              <a:lnSpc>
                <a:spcPct val="90000"/>
              </a:lnSpc>
            </a:pPr>
            <a:r>
              <a:rPr lang="zh-CN" altLang="en-US" sz="2000"/>
              <a:t>应用对象、文档对象、视图对象、主窗口对象、文档模板对象；应用为全局对象</a:t>
            </a:r>
            <a:r>
              <a:rPr lang="en-US" altLang="zh-CN" sz="2000"/>
              <a:t>theApp;</a:t>
            </a:r>
          </a:p>
          <a:p>
            <a:pPr>
              <a:lnSpc>
                <a:spcPct val="90000"/>
              </a:lnSpc>
            </a:pPr>
            <a:r>
              <a:rPr lang="en-US" altLang="zh-CN" sz="2400"/>
              <a:t>Windows</a:t>
            </a:r>
            <a:r>
              <a:rPr lang="zh-CN" altLang="en-US" sz="2400"/>
              <a:t>应用的启动过程</a:t>
            </a:r>
          </a:p>
          <a:p>
            <a:pPr lvl="1">
              <a:lnSpc>
                <a:spcPct val="90000"/>
              </a:lnSpc>
            </a:pPr>
            <a:r>
              <a:rPr lang="en-US" altLang="zh-CN" sz="2000"/>
              <a:t>Windows</a:t>
            </a:r>
            <a:r>
              <a:rPr lang="zh-CN" altLang="en-US" sz="2000"/>
              <a:t>将程序载入内存</a:t>
            </a:r>
          </a:p>
          <a:p>
            <a:pPr lvl="1">
              <a:lnSpc>
                <a:spcPct val="90000"/>
              </a:lnSpc>
            </a:pPr>
            <a:r>
              <a:rPr lang="zh-CN" altLang="en-US" sz="2000"/>
              <a:t>构造全局对象</a:t>
            </a:r>
            <a:r>
              <a:rPr lang="en-US" altLang="zh-CN" sz="2000"/>
              <a:t>theApp</a:t>
            </a:r>
          </a:p>
          <a:p>
            <a:pPr lvl="1">
              <a:lnSpc>
                <a:spcPct val="90000"/>
              </a:lnSpc>
            </a:pPr>
            <a:r>
              <a:rPr lang="en-US" altLang="zh-CN" sz="2000"/>
              <a:t>Windows</a:t>
            </a:r>
            <a:r>
              <a:rPr lang="zh-CN" altLang="en-US" sz="2000"/>
              <a:t>调用全局函数</a:t>
            </a:r>
            <a:r>
              <a:rPr lang="en-US" altLang="zh-CN" sz="2000"/>
              <a:t>WinMain()</a:t>
            </a:r>
            <a:r>
              <a:rPr lang="en-US" altLang="zh-CN" sz="2000">
                <a:sym typeface="Wingdings" pitchFamily="2" charset="2"/>
              </a:rPr>
              <a:t>AfxWinMain</a:t>
            </a:r>
            <a:endParaRPr lang="zh-CN" altLang="en-US" sz="2000"/>
          </a:p>
          <a:p>
            <a:pPr lvl="1">
              <a:lnSpc>
                <a:spcPct val="90000"/>
              </a:lnSpc>
            </a:pPr>
            <a:r>
              <a:rPr lang="en-US" altLang="zh-CN" sz="2000"/>
              <a:t>WinMain</a:t>
            </a:r>
            <a:r>
              <a:rPr lang="zh-CN" altLang="en-US" sz="2000"/>
              <a:t>寻找唯一的一个</a:t>
            </a:r>
            <a:r>
              <a:rPr lang="en-US" altLang="zh-CN" sz="2000"/>
              <a:t>CWinApp</a:t>
            </a:r>
            <a:r>
              <a:rPr lang="zh-CN" altLang="en-US" sz="2000"/>
              <a:t>的派生类的对象</a:t>
            </a:r>
          </a:p>
          <a:p>
            <a:pPr lvl="1">
              <a:lnSpc>
                <a:spcPct val="90000"/>
              </a:lnSpc>
            </a:pPr>
            <a:r>
              <a:rPr lang="en-US" altLang="zh-CN" sz="2000"/>
              <a:t>WinMain</a:t>
            </a:r>
            <a:r>
              <a:rPr lang="zh-CN" altLang="en-US" sz="2000"/>
              <a:t>调用</a:t>
            </a:r>
            <a:r>
              <a:rPr lang="en-US" altLang="zh-CN" sz="2000"/>
              <a:t>theApp</a:t>
            </a:r>
            <a:r>
              <a:rPr lang="zh-CN" altLang="en-US" sz="2000"/>
              <a:t>的</a:t>
            </a:r>
            <a:r>
              <a:rPr lang="en-US" altLang="zh-CN" sz="2000"/>
              <a:t>InitInstance()</a:t>
            </a:r>
            <a:r>
              <a:rPr lang="zh-CN" altLang="en-US" sz="2000"/>
              <a:t>函数</a:t>
            </a:r>
          </a:p>
          <a:p>
            <a:pPr lvl="1">
              <a:lnSpc>
                <a:spcPct val="90000"/>
              </a:lnSpc>
            </a:pPr>
            <a:r>
              <a:rPr lang="zh-CN" altLang="en-US" sz="2000"/>
              <a:t>重写的</a:t>
            </a:r>
            <a:r>
              <a:rPr lang="en-US" altLang="zh-CN" sz="2000"/>
              <a:t>InitInstance()</a:t>
            </a:r>
            <a:r>
              <a:rPr lang="zh-CN" altLang="en-US" sz="2000"/>
              <a:t>启动载入文档并显示主框架窗口和视图窗口的进程</a:t>
            </a:r>
          </a:p>
          <a:p>
            <a:pPr lvl="1">
              <a:lnSpc>
                <a:spcPct val="90000"/>
              </a:lnSpc>
            </a:pPr>
            <a:r>
              <a:rPr lang="en-US" altLang="zh-CN" sz="2000"/>
              <a:t>WinMain</a:t>
            </a:r>
            <a:r>
              <a:rPr lang="zh-CN" altLang="en-US" sz="2000"/>
              <a:t>调用</a:t>
            </a:r>
            <a:r>
              <a:rPr lang="en-US" altLang="zh-CN" sz="2000"/>
              <a:t>theApp</a:t>
            </a:r>
            <a:r>
              <a:rPr lang="zh-CN" altLang="en-US" sz="2000"/>
              <a:t>的</a:t>
            </a:r>
            <a:r>
              <a:rPr lang="en-US" altLang="zh-CN" sz="2000"/>
              <a:t>Run()</a:t>
            </a:r>
            <a:r>
              <a:rPr lang="zh-CN" altLang="en-US" sz="2000"/>
              <a:t>函数，进入消息循环</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978840" y="2657520"/>
              <a:ext cx="5786640" cy="3293640"/>
            </p14:xfrm>
          </p:contentPart>
        </mc:Choice>
        <mc:Fallback>
          <p:pic>
            <p:nvPicPr>
              <p:cNvPr id="2" name="墨迹 1"/>
              <p:cNvPicPr/>
              <p:nvPr/>
            </p:nvPicPr>
            <p:blipFill>
              <a:blip r:embed="rId4"/>
              <a:stretch>
                <a:fillRect/>
              </a:stretch>
            </p:blipFill>
            <p:spPr>
              <a:xfrm>
                <a:off x="969480" y="2648160"/>
                <a:ext cx="5805360" cy="3312360"/>
              </a:xfrm>
              <a:prstGeom prst="rect">
                <a:avLst/>
              </a:prstGeom>
            </p:spPr>
          </p:pic>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23">
                                            <p:txEl>
                                              <p:pRg st="0" end="0"/>
                                            </p:txEl>
                                          </p:spTgt>
                                        </p:tgtEl>
                                        <p:attrNameLst>
                                          <p:attrName>style.visibility</p:attrName>
                                        </p:attrNameLst>
                                      </p:cBhvr>
                                      <p:to>
                                        <p:strVal val="visible"/>
                                      </p:to>
                                    </p:set>
                                    <p:anim calcmode="lin" valueType="num">
                                      <p:cBhvr additive="base">
                                        <p:cTn id="7" dur="500" fill="hold"/>
                                        <p:tgtEl>
                                          <p:spTgt spid="1208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83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208323">
                                            <p:txEl>
                                              <p:pRg st="1" end="1"/>
                                            </p:txEl>
                                          </p:spTgt>
                                        </p:tgtEl>
                                        <p:attrNameLst>
                                          <p:attrName>style.visibility</p:attrName>
                                        </p:attrNameLst>
                                      </p:cBhvr>
                                      <p:to>
                                        <p:strVal val="visible"/>
                                      </p:to>
                                    </p:set>
                                    <p:anim calcmode="lin" valueType="num">
                                      <p:cBhvr additive="base">
                                        <p:cTn id="11" dur="500" fill="hold"/>
                                        <p:tgtEl>
                                          <p:spTgt spid="12083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083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08323">
                                            <p:txEl>
                                              <p:pRg st="2" end="2"/>
                                            </p:txEl>
                                          </p:spTgt>
                                        </p:tgtEl>
                                        <p:attrNameLst>
                                          <p:attrName>style.visibility</p:attrName>
                                        </p:attrNameLst>
                                      </p:cBhvr>
                                      <p:to>
                                        <p:strVal val="visible"/>
                                      </p:to>
                                    </p:set>
                                    <p:anim calcmode="lin" valueType="num">
                                      <p:cBhvr additive="base">
                                        <p:cTn id="17" dur="500" fill="hold"/>
                                        <p:tgtEl>
                                          <p:spTgt spid="12083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083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208323">
                                            <p:txEl>
                                              <p:pRg st="3" end="3"/>
                                            </p:txEl>
                                          </p:spTgt>
                                        </p:tgtEl>
                                        <p:attrNameLst>
                                          <p:attrName>style.visibility</p:attrName>
                                        </p:attrNameLst>
                                      </p:cBhvr>
                                      <p:to>
                                        <p:strVal val="visible"/>
                                      </p:to>
                                    </p:set>
                                    <p:anim calcmode="lin" valueType="num">
                                      <p:cBhvr additive="base">
                                        <p:cTn id="21" dur="500" fill="hold"/>
                                        <p:tgtEl>
                                          <p:spTgt spid="12083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083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208323">
                                            <p:txEl>
                                              <p:pRg st="4" end="4"/>
                                            </p:txEl>
                                          </p:spTgt>
                                        </p:tgtEl>
                                        <p:attrNameLst>
                                          <p:attrName>style.visibility</p:attrName>
                                        </p:attrNameLst>
                                      </p:cBhvr>
                                      <p:to>
                                        <p:strVal val="visible"/>
                                      </p:to>
                                    </p:set>
                                    <p:anim calcmode="lin" valueType="num">
                                      <p:cBhvr additive="base">
                                        <p:cTn id="25" dur="500" fill="hold"/>
                                        <p:tgtEl>
                                          <p:spTgt spid="12083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832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208323">
                                            <p:txEl>
                                              <p:pRg st="5" end="5"/>
                                            </p:txEl>
                                          </p:spTgt>
                                        </p:tgtEl>
                                        <p:attrNameLst>
                                          <p:attrName>style.visibility</p:attrName>
                                        </p:attrNameLst>
                                      </p:cBhvr>
                                      <p:to>
                                        <p:strVal val="visible"/>
                                      </p:to>
                                    </p:set>
                                    <p:anim calcmode="lin" valueType="num">
                                      <p:cBhvr additive="base">
                                        <p:cTn id="29" dur="500" fill="hold"/>
                                        <p:tgtEl>
                                          <p:spTgt spid="120832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0832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208323">
                                            <p:txEl>
                                              <p:pRg st="6" end="6"/>
                                            </p:txEl>
                                          </p:spTgt>
                                        </p:tgtEl>
                                        <p:attrNameLst>
                                          <p:attrName>style.visibility</p:attrName>
                                        </p:attrNameLst>
                                      </p:cBhvr>
                                      <p:to>
                                        <p:strVal val="visible"/>
                                      </p:to>
                                    </p:set>
                                    <p:anim calcmode="lin" valueType="num">
                                      <p:cBhvr additive="base">
                                        <p:cTn id="33" dur="500" fill="hold"/>
                                        <p:tgtEl>
                                          <p:spTgt spid="120832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0832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208323">
                                            <p:txEl>
                                              <p:pRg st="7" end="7"/>
                                            </p:txEl>
                                          </p:spTgt>
                                        </p:tgtEl>
                                        <p:attrNameLst>
                                          <p:attrName>style.visibility</p:attrName>
                                        </p:attrNameLst>
                                      </p:cBhvr>
                                      <p:to>
                                        <p:strVal val="visible"/>
                                      </p:to>
                                    </p:set>
                                    <p:anim calcmode="lin" valueType="num">
                                      <p:cBhvr additive="base">
                                        <p:cTn id="37" dur="500" fill="hold"/>
                                        <p:tgtEl>
                                          <p:spTgt spid="120832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0832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208323">
                                            <p:txEl>
                                              <p:pRg st="8" end="8"/>
                                            </p:txEl>
                                          </p:spTgt>
                                        </p:tgtEl>
                                        <p:attrNameLst>
                                          <p:attrName>style.visibility</p:attrName>
                                        </p:attrNameLst>
                                      </p:cBhvr>
                                      <p:to>
                                        <p:strVal val="visible"/>
                                      </p:to>
                                    </p:set>
                                    <p:anim calcmode="lin" valueType="num">
                                      <p:cBhvr additive="base">
                                        <p:cTn id="41" dur="500" fill="hold"/>
                                        <p:tgtEl>
                                          <p:spTgt spid="1208323">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20832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208323">
                                            <p:txEl>
                                              <p:pRg st="9" end="9"/>
                                            </p:txEl>
                                          </p:spTgt>
                                        </p:tgtEl>
                                        <p:attrNameLst>
                                          <p:attrName>style.visibility</p:attrName>
                                        </p:attrNameLst>
                                      </p:cBhvr>
                                      <p:to>
                                        <p:strVal val="visible"/>
                                      </p:to>
                                    </p:set>
                                    <p:anim calcmode="lin" valueType="num">
                                      <p:cBhvr additive="base">
                                        <p:cTn id="45" dur="500" fill="hold"/>
                                        <p:tgtEl>
                                          <p:spTgt spid="1208323">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208323">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23"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4F521BB-7798-473D-8C7F-B41B52005958}" type="slidenum">
              <a:rPr lang="zh-CN" altLang="en-US"/>
              <a:pPr/>
              <a:t>126</a:t>
            </a:fld>
            <a:endParaRPr lang="en-US" altLang="zh-CN"/>
          </a:p>
        </p:txBody>
      </p:sp>
      <p:sp>
        <p:nvSpPr>
          <p:cNvPr id="1209346" name="Rectangle 2"/>
          <p:cNvSpPr>
            <a:spLocks noGrp="1" noChangeArrowheads="1"/>
          </p:cNvSpPr>
          <p:nvPr>
            <p:ph type="title"/>
          </p:nvPr>
        </p:nvSpPr>
        <p:spPr/>
        <p:txBody>
          <a:bodyPr/>
          <a:lstStyle/>
          <a:p>
            <a:r>
              <a:rPr lang="zh-CN" altLang="en-US" sz="4000"/>
              <a:t>文档模板类</a:t>
            </a:r>
          </a:p>
        </p:txBody>
      </p:sp>
      <p:sp>
        <p:nvSpPr>
          <p:cNvPr id="1209347" name="Rectangle 3"/>
          <p:cNvSpPr>
            <a:spLocks noGrp="1" noChangeArrowheads="1"/>
          </p:cNvSpPr>
          <p:nvPr>
            <p:ph type="body" idx="1"/>
          </p:nvPr>
        </p:nvSpPr>
        <p:spPr/>
        <p:txBody>
          <a:bodyPr/>
          <a:lstStyle/>
          <a:p>
            <a:r>
              <a:rPr lang="zh-CN" altLang="en-US" sz="2800"/>
              <a:t>建立了应用类、文档类、视图类、框架窗口类之间的关系</a:t>
            </a:r>
          </a:p>
          <a:p>
            <a:r>
              <a:rPr lang="en-US" altLang="zh-CN" sz="2800"/>
              <a:t>MFC</a:t>
            </a:r>
            <a:r>
              <a:rPr lang="zh-CN" altLang="en-US" sz="2800"/>
              <a:t>类中的</a:t>
            </a:r>
            <a:r>
              <a:rPr lang="en-US" altLang="zh-CN" sz="2800"/>
              <a:t>DECLARE_DYNCREATE</a:t>
            </a:r>
            <a:r>
              <a:rPr lang="zh-CN" altLang="en-US" sz="2800"/>
              <a:t>和实现部分的</a:t>
            </a:r>
            <a:r>
              <a:rPr lang="en-US" altLang="zh-CN" sz="2800"/>
              <a:t>IMPLEMENT_DYNCREATE</a:t>
            </a:r>
            <a:r>
              <a:rPr lang="zh-CN" altLang="en-US" sz="2800"/>
              <a:t>保证可以动态创建对象</a:t>
            </a:r>
          </a:p>
          <a:p>
            <a:r>
              <a:rPr lang="zh-CN" altLang="en-US" sz="2800"/>
              <a:t>对象的动态构造，解决了用户编码复杂度问题；</a:t>
            </a:r>
          </a:p>
          <a:p>
            <a:r>
              <a:rPr lang="zh-CN" altLang="en-US" sz="2800"/>
              <a:t>使用</a:t>
            </a:r>
            <a:r>
              <a:rPr lang="en-US" altLang="zh-CN" sz="2800"/>
              <a:t>RUNTIME_CLASS</a:t>
            </a:r>
            <a:r>
              <a:rPr lang="zh-CN" altLang="en-US" sz="2800"/>
              <a:t>宏通知框架</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9347">
                                            <p:txEl>
                                              <p:pRg st="0" end="0"/>
                                            </p:txEl>
                                          </p:spTgt>
                                        </p:tgtEl>
                                        <p:attrNameLst>
                                          <p:attrName>style.visibility</p:attrName>
                                        </p:attrNameLst>
                                      </p:cBhvr>
                                      <p:to>
                                        <p:strVal val="visible"/>
                                      </p:to>
                                    </p:set>
                                    <p:anim calcmode="lin" valueType="num">
                                      <p:cBhvr additive="base">
                                        <p:cTn id="7" dur="500" fill="hold"/>
                                        <p:tgtEl>
                                          <p:spTgt spid="1209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93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9347">
                                            <p:txEl>
                                              <p:pRg st="1" end="1"/>
                                            </p:txEl>
                                          </p:spTgt>
                                        </p:tgtEl>
                                        <p:attrNameLst>
                                          <p:attrName>style.visibility</p:attrName>
                                        </p:attrNameLst>
                                      </p:cBhvr>
                                      <p:to>
                                        <p:strVal val="visible"/>
                                      </p:to>
                                    </p:set>
                                    <p:anim calcmode="lin" valueType="num">
                                      <p:cBhvr additive="base">
                                        <p:cTn id="13" dur="500" fill="hold"/>
                                        <p:tgtEl>
                                          <p:spTgt spid="1209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93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9347">
                                            <p:txEl>
                                              <p:pRg st="2" end="2"/>
                                            </p:txEl>
                                          </p:spTgt>
                                        </p:tgtEl>
                                        <p:attrNameLst>
                                          <p:attrName>style.visibility</p:attrName>
                                        </p:attrNameLst>
                                      </p:cBhvr>
                                      <p:to>
                                        <p:strVal val="visible"/>
                                      </p:to>
                                    </p:set>
                                    <p:anim calcmode="lin" valueType="num">
                                      <p:cBhvr additive="base">
                                        <p:cTn id="19" dur="500" fill="hold"/>
                                        <p:tgtEl>
                                          <p:spTgt spid="1209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93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09347">
                                            <p:txEl>
                                              <p:pRg st="3" end="3"/>
                                            </p:txEl>
                                          </p:spTgt>
                                        </p:tgtEl>
                                        <p:attrNameLst>
                                          <p:attrName>style.visibility</p:attrName>
                                        </p:attrNameLst>
                                      </p:cBhvr>
                                      <p:to>
                                        <p:strVal val="visible"/>
                                      </p:to>
                                    </p:set>
                                    <p:anim calcmode="lin" valueType="num">
                                      <p:cBhvr additive="base">
                                        <p:cTn id="25" dur="500" fill="hold"/>
                                        <p:tgtEl>
                                          <p:spTgt spid="12093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934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47"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99FB4D4-ADAF-4454-ACE1-274466123513}" type="slidenum">
              <a:rPr lang="zh-CN" altLang="en-US"/>
              <a:pPr/>
              <a:t>127</a:t>
            </a:fld>
            <a:endParaRPr lang="en-US" altLang="zh-CN"/>
          </a:p>
        </p:txBody>
      </p:sp>
      <p:sp>
        <p:nvSpPr>
          <p:cNvPr id="1210370" name="Rectangle 2"/>
          <p:cNvSpPr>
            <a:spLocks noGrp="1" noChangeArrowheads="1"/>
          </p:cNvSpPr>
          <p:nvPr>
            <p:ph type="title"/>
          </p:nvPr>
        </p:nvSpPr>
        <p:spPr>
          <a:xfrm>
            <a:off x="0" y="0"/>
            <a:ext cx="4419600" cy="609600"/>
          </a:xfrm>
        </p:spPr>
        <p:txBody>
          <a:bodyPr/>
          <a:lstStyle/>
          <a:p>
            <a:r>
              <a:rPr lang="zh-CN" altLang="en-US" sz="4000"/>
              <a:t>对象间的关系见图</a:t>
            </a:r>
          </a:p>
        </p:txBody>
      </p:sp>
      <p:graphicFrame>
        <p:nvGraphicFramePr>
          <p:cNvPr id="1210371" name="Object 3"/>
          <p:cNvGraphicFramePr>
            <a:graphicFrameLocks noChangeAspect="1"/>
          </p:cNvGraphicFramePr>
          <p:nvPr/>
        </p:nvGraphicFramePr>
        <p:xfrm>
          <a:off x="457200" y="838200"/>
          <a:ext cx="8686800" cy="6019800"/>
        </p:xfrm>
        <a:graphic>
          <a:graphicData uri="http://schemas.openxmlformats.org/presentationml/2006/ole">
            <mc:AlternateContent xmlns:mc="http://schemas.openxmlformats.org/markup-compatibility/2006">
              <mc:Choice xmlns:v="urn:schemas-microsoft-com:vml" Requires="v">
                <p:oleObj spid="_x0000_s1210375" name="位图图像" r:id="rId3" imgW="5028571" imgH="3180952" progId="Paint.Picture">
                  <p:embed/>
                </p:oleObj>
              </mc:Choice>
              <mc:Fallback>
                <p:oleObj name="位图图像" r:id="rId3" imgW="5028571" imgH="3180952"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38200"/>
                        <a:ext cx="86868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42CCEEA-BA95-4BF8-B2D7-576DC92E6E48}" type="slidenum">
              <a:rPr lang="zh-CN" altLang="en-US"/>
              <a:pPr/>
              <a:t>128</a:t>
            </a:fld>
            <a:endParaRPr lang="en-US" altLang="zh-CN"/>
          </a:p>
        </p:txBody>
      </p:sp>
      <p:sp>
        <p:nvSpPr>
          <p:cNvPr id="1211394" name="Rectangle 2"/>
          <p:cNvSpPr>
            <a:spLocks noGrp="1" noChangeArrowheads="1"/>
          </p:cNvSpPr>
          <p:nvPr>
            <p:ph type="title"/>
          </p:nvPr>
        </p:nvSpPr>
        <p:spPr>
          <a:xfrm>
            <a:off x="0" y="0"/>
            <a:ext cx="4495800" cy="685800"/>
          </a:xfrm>
        </p:spPr>
        <p:txBody>
          <a:bodyPr/>
          <a:lstStyle/>
          <a:p>
            <a:r>
              <a:rPr lang="zh-CN" altLang="en-US" sz="4000"/>
              <a:t>文档模板资源</a:t>
            </a:r>
          </a:p>
        </p:txBody>
      </p:sp>
      <p:sp>
        <p:nvSpPr>
          <p:cNvPr id="1211395" name="Rectangle 3"/>
          <p:cNvSpPr>
            <a:spLocks noGrp="1" noChangeArrowheads="1"/>
          </p:cNvSpPr>
          <p:nvPr>
            <p:ph type="body" idx="1"/>
          </p:nvPr>
        </p:nvSpPr>
        <p:spPr>
          <a:xfrm>
            <a:off x="685800" y="762000"/>
            <a:ext cx="7772400" cy="2057400"/>
          </a:xfrm>
        </p:spPr>
        <p:txBody>
          <a:bodyPr/>
          <a:lstStyle/>
          <a:p>
            <a:r>
              <a:rPr lang="en-US" altLang="zh-CN" sz="2800"/>
              <a:t>AddDocTemplate()</a:t>
            </a:r>
            <a:r>
              <a:rPr lang="zh-CN" altLang="en-US" sz="2800"/>
              <a:t>的第一个参数是</a:t>
            </a:r>
            <a:r>
              <a:rPr lang="en-US" altLang="zh-CN" sz="2800"/>
              <a:t>IDR_MAINFRAME</a:t>
            </a:r>
            <a:r>
              <a:rPr lang="zh-CN" altLang="en-US" sz="2800"/>
              <a:t>，是字符串表的一个资源编号</a:t>
            </a:r>
          </a:p>
          <a:p>
            <a:r>
              <a:rPr lang="zh-CN" altLang="en-US" sz="2800"/>
              <a:t>其结构如下：</a:t>
            </a:r>
          </a:p>
          <a:p>
            <a:endParaRPr lang="zh-CN" altLang="en-US" sz="2800"/>
          </a:p>
        </p:txBody>
      </p:sp>
      <p:graphicFrame>
        <p:nvGraphicFramePr>
          <p:cNvPr id="1211396" name="Object 4"/>
          <p:cNvGraphicFramePr>
            <a:graphicFrameLocks noChangeAspect="1"/>
          </p:cNvGraphicFramePr>
          <p:nvPr/>
        </p:nvGraphicFramePr>
        <p:xfrm>
          <a:off x="1219200" y="2862263"/>
          <a:ext cx="5999163" cy="3995737"/>
        </p:xfrm>
        <a:graphic>
          <a:graphicData uri="http://schemas.openxmlformats.org/presentationml/2006/ole">
            <mc:AlternateContent xmlns:mc="http://schemas.openxmlformats.org/markup-compatibility/2006">
              <mc:Choice xmlns:v="urn:schemas-microsoft-com:vml" Requires="v">
                <p:oleObj spid="_x0000_s1211400" name="Document" r:id="rId4" imgW="6093360" imgH="4064040" progId="Word.Document.8">
                  <p:embed/>
                </p:oleObj>
              </mc:Choice>
              <mc:Fallback>
                <p:oleObj name="Document" r:id="rId4" imgW="6093360" imgH="406404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862263"/>
                        <a:ext cx="5999163" cy="399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1395">
                                            <p:txEl>
                                              <p:pRg st="0" end="0"/>
                                            </p:txEl>
                                          </p:spTgt>
                                        </p:tgtEl>
                                        <p:attrNameLst>
                                          <p:attrName>style.visibility</p:attrName>
                                        </p:attrNameLst>
                                      </p:cBhvr>
                                      <p:to>
                                        <p:strVal val="visible"/>
                                      </p:to>
                                    </p:set>
                                    <p:anim calcmode="lin" valueType="num">
                                      <p:cBhvr additive="base">
                                        <p:cTn id="7" dur="500" fill="hold"/>
                                        <p:tgtEl>
                                          <p:spTgt spid="1211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13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1395">
                                            <p:txEl>
                                              <p:pRg st="1" end="1"/>
                                            </p:txEl>
                                          </p:spTgt>
                                        </p:tgtEl>
                                        <p:attrNameLst>
                                          <p:attrName>style.visibility</p:attrName>
                                        </p:attrNameLst>
                                      </p:cBhvr>
                                      <p:to>
                                        <p:strVal val="visible"/>
                                      </p:to>
                                    </p:set>
                                    <p:anim calcmode="lin" valueType="num">
                                      <p:cBhvr additive="base">
                                        <p:cTn id="13" dur="500" fill="hold"/>
                                        <p:tgtEl>
                                          <p:spTgt spid="1211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13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5"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263060F-0509-4362-9FFB-DFD87E482F35}" type="slidenum">
              <a:rPr lang="zh-CN" altLang="en-US"/>
              <a:pPr/>
              <a:t>129</a:t>
            </a:fld>
            <a:endParaRPr lang="en-US" altLang="zh-CN"/>
          </a:p>
        </p:txBody>
      </p:sp>
      <p:sp>
        <p:nvSpPr>
          <p:cNvPr id="1212418" name="Rectangle 2"/>
          <p:cNvSpPr>
            <a:spLocks noGrp="1" noChangeArrowheads="1"/>
          </p:cNvSpPr>
          <p:nvPr>
            <p:ph type="title"/>
          </p:nvPr>
        </p:nvSpPr>
        <p:spPr>
          <a:xfrm>
            <a:off x="685800" y="0"/>
            <a:ext cx="7772400" cy="685800"/>
          </a:xfrm>
        </p:spPr>
        <p:txBody>
          <a:bodyPr/>
          <a:lstStyle/>
          <a:p>
            <a:r>
              <a:rPr lang="en-US" altLang="zh-CN" sz="4000"/>
              <a:t>CWinApp::OnFileNew()</a:t>
            </a:r>
          </a:p>
        </p:txBody>
      </p:sp>
      <p:sp>
        <p:nvSpPr>
          <p:cNvPr id="1212419" name="Rectangle 3"/>
          <p:cNvSpPr>
            <a:spLocks noGrp="1" noChangeArrowheads="1"/>
          </p:cNvSpPr>
          <p:nvPr>
            <p:ph type="body" idx="1"/>
          </p:nvPr>
        </p:nvSpPr>
        <p:spPr>
          <a:xfrm>
            <a:off x="0" y="914400"/>
            <a:ext cx="9144000" cy="5181600"/>
          </a:xfrm>
        </p:spPr>
        <p:txBody>
          <a:bodyPr/>
          <a:lstStyle/>
          <a:p>
            <a:pPr marL="533400" indent="-533400"/>
            <a:r>
              <a:rPr lang="zh-CN" altLang="en-US" sz="2400"/>
              <a:t>在调用完</a:t>
            </a:r>
            <a:r>
              <a:rPr lang="en-US" altLang="zh-CN" sz="2400"/>
              <a:t>InitInstance()</a:t>
            </a:r>
            <a:r>
              <a:rPr lang="zh-CN" altLang="en-US" sz="2400"/>
              <a:t>之后，调用</a:t>
            </a:r>
            <a:r>
              <a:rPr lang="en-US" altLang="zh-CN" sz="2400"/>
              <a:t>CWinApp::OnFileNew()[</a:t>
            </a:r>
            <a:r>
              <a:rPr lang="zh-CN" altLang="en-US" sz="2400"/>
              <a:t>通过</a:t>
            </a:r>
            <a:r>
              <a:rPr lang="en-US" altLang="zh-CN" sz="2400" i="1"/>
              <a:t>CWinApp::ProcessShellCommand</a:t>
            </a:r>
            <a:r>
              <a:rPr lang="en-US" altLang="zh-CN" sz="2400"/>
              <a:t>]</a:t>
            </a:r>
            <a:r>
              <a:rPr lang="zh-CN" altLang="en-US" sz="2400"/>
              <a:t>完成如下操作：</a:t>
            </a:r>
          </a:p>
          <a:p>
            <a:pPr marL="533400" indent="-533400"/>
            <a:r>
              <a:rPr lang="zh-CN" altLang="en-US" sz="2400"/>
              <a:t>构造文档对象，但不载入数据（串行化）</a:t>
            </a:r>
          </a:p>
          <a:p>
            <a:pPr marL="533400" indent="-533400"/>
            <a:r>
              <a:rPr lang="zh-CN" altLang="en-US" sz="2400"/>
              <a:t>构造主框架对象，并创建主框架窗口（</a:t>
            </a:r>
            <a:r>
              <a:rPr lang="en-US" altLang="zh-CN" sz="2400"/>
              <a:t>IDR_MAINFRAME</a:t>
            </a:r>
            <a:r>
              <a:rPr lang="zh-CN" altLang="en-US" sz="2400"/>
              <a:t>菜单，工具条，状态条），但不显示</a:t>
            </a:r>
          </a:p>
          <a:p>
            <a:pPr marL="533400" indent="-533400"/>
            <a:r>
              <a:rPr lang="zh-CN" altLang="en-US" sz="2400"/>
              <a:t>构造视图对象，并创建视图窗口，但不显示</a:t>
            </a:r>
          </a:p>
          <a:p>
            <a:pPr marL="533400" indent="-533400"/>
            <a:r>
              <a:rPr lang="zh-CN" altLang="en-US" sz="2400"/>
              <a:t>建立文档、主框架、视图对象之间的关系</a:t>
            </a:r>
          </a:p>
          <a:p>
            <a:pPr marL="533400" indent="-533400"/>
            <a:r>
              <a:rPr lang="zh-CN" altLang="en-US" sz="2400"/>
              <a:t>调用虚拟</a:t>
            </a:r>
            <a:r>
              <a:rPr lang="en-US" altLang="zh-CN" sz="2400" i="1"/>
              <a:t>CDocument::OnNewDocument</a:t>
            </a:r>
            <a:r>
              <a:rPr lang="zh-CN" altLang="en-US" sz="2400" i="1"/>
              <a:t>，该函数调用</a:t>
            </a:r>
            <a:r>
              <a:rPr lang="zh-CN" altLang="en-US" sz="2400"/>
              <a:t> </a:t>
            </a:r>
            <a:r>
              <a:rPr lang="en-US" altLang="zh-CN" sz="2400" i="1"/>
              <a:t>DeleteContents</a:t>
            </a:r>
            <a:r>
              <a:rPr lang="en-US" altLang="zh-CN" sz="2400"/>
              <a:t> </a:t>
            </a:r>
            <a:r>
              <a:rPr lang="zh-CN" altLang="en-US" sz="2400"/>
              <a:t>（实际中经常需要重写）</a:t>
            </a:r>
          </a:p>
          <a:p>
            <a:pPr marL="533400" indent="-533400"/>
            <a:r>
              <a:rPr lang="zh-CN" altLang="en-US" sz="2400"/>
              <a:t>调用视图的</a:t>
            </a:r>
            <a:r>
              <a:rPr lang="en-US" altLang="zh-CN" sz="2400" i="1"/>
              <a:t>CView::OnInitialUpdate</a:t>
            </a:r>
            <a:r>
              <a:rPr lang="en-US" altLang="zh-CN" sz="2400"/>
              <a:t> </a:t>
            </a:r>
            <a:r>
              <a:rPr lang="zh-CN" altLang="en-US" sz="2400"/>
              <a:t>函数</a:t>
            </a:r>
          </a:p>
          <a:p>
            <a:pPr marL="533400" indent="-533400"/>
            <a:r>
              <a:rPr lang="zh-CN" altLang="en-US" sz="2400"/>
              <a:t>对框架对象调用虚拟的</a:t>
            </a:r>
            <a:r>
              <a:rPr lang="en-US" altLang="zh-CN" sz="2400" i="1"/>
              <a:t>CFrameWnd::ActivateFrame</a:t>
            </a:r>
            <a:r>
              <a:rPr lang="en-US" altLang="zh-CN" sz="2400"/>
              <a:t> </a:t>
            </a:r>
            <a:r>
              <a:rPr lang="zh-CN" altLang="en-US" sz="2400"/>
              <a:t>，显示主框架窗口、菜单，工具条，状态条</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357120" y="1707120"/>
              <a:ext cx="5986800" cy="2129400"/>
            </p14:xfrm>
          </p:contentPart>
        </mc:Choice>
        <mc:Fallback>
          <p:pic>
            <p:nvPicPr>
              <p:cNvPr id="2" name="墨迹 1"/>
              <p:cNvPicPr/>
              <p:nvPr/>
            </p:nvPicPr>
            <p:blipFill>
              <a:blip r:embed="rId4"/>
              <a:stretch>
                <a:fillRect/>
              </a:stretch>
            </p:blipFill>
            <p:spPr>
              <a:xfrm>
                <a:off x="347760" y="1697760"/>
                <a:ext cx="6005520" cy="2148120"/>
              </a:xfrm>
              <a:prstGeom prst="rect">
                <a:avLst/>
              </a:prstGeom>
            </p:spPr>
          </p:pic>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2419">
                                            <p:txEl>
                                              <p:pRg st="0" end="0"/>
                                            </p:txEl>
                                          </p:spTgt>
                                        </p:tgtEl>
                                        <p:attrNameLst>
                                          <p:attrName>style.visibility</p:attrName>
                                        </p:attrNameLst>
                                      </p:cBhvr>
                                      <p:to>
                                        <p:strVal val="visible"/>
                                      </p:to>
                                    </p:set>
                                    <p:anim calcmode="lin" valueType="num">
                                      <p:cBhvr additive="base">
                                        <p:cTn id="7" dur="500" fill="hold"/>
                                        <p:tgtEl>
                                          <p:spTgt spid="1212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24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2419">
                                            <p:txEl>
                                              <p:pRg st="1" end="1"/>
                                            </p:txEl>
                                          </p:spTgt>
                                        </p:tgtEl>
                                        <p:attrNameLst>
                                          <p:attrName>style.visibility</p:attrName>
                                        </p:attrNameLst>
                                      </p:cBhvr>
                                      <p:to>
                                        <p:strVal val="visible"/>
                                      </p:to>
                                    </p:set>
                                    <p:anim calcmode="lin" valueType="num">
                                      <p:cBhvr additive="base">
                                        <p:cTn id="13" dur="500" fill="hold"/>
                                        <p:tgtEl>
                                          <p:spTgt spid="1212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24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2419">
                                            <p:txEl>
                                              <p:pRg st="2" end="2"/>
                                            </p:txEl>
                                          </p:spTgt>
                                        </p:tgtEl>
                                        <p:attrNameLst>
                                          <p:attrName>style.visibility</p:attrName>
                                        </p:attrNameLst>
                                      </p:cBhvr>
                                      <p:to>
                                        <p:strVal val="visible"/>
                                      </p:to>
                                    </p:set>
                                    <p:anim calcmode="lin" valueType="num">
                                      <p:cBhvr additive="base">
                                        <p:cTn id="19" dur="500" fill="hold"/>
                                        <p:tgtEl>
                                          <p:spTgt spid="1212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24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12419">
                                            <p:txEl>
                                              <p:pRg st="3" end="3"/>
                                            </p:txEl>
                                          </p:spTgt>
                                        </p:tgtEl>
                                        <p:attrNameLst>
                                          <p:attrName>style.visibility</p:attrName>
                                        </p:attrNameLst>
                                      </p:cBhvr>
                                      <p:to>
                                        <p:strVal val="visible"/>
                                      </p:to>
                                    </p:set>
                                    <p:anim calcmode="lin" valueType="num">
                                      <p:cBhvr additive="base">
                                        <p:cTn id="25" dur="500" fill="hold"/>
                                        <p:tgtEl>
                                          <p:spTgt spid="1212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24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12419">
                                            <p:txEl>
                                              <p:pRg st="4" end="4"/>
                                            </p:txEl>
                                          </p:spTgt>
                                        </p:tgtEl>
                                        <p:attrNameLst>
                                          <p:attrName>style.visibility</p:attrName>
                                        </p:attrNameLst>
                                      </p:cBhvr>
                                      <p:to>
                                        <p:strVal val="visible"/>
                                      </p:to>
                                    </p:set>
                                    <p:anim calcmode="lin" valueType="num">
                                      <p:cBhvr additive="base">
                                        <p:cTn id="31" dur="500" fill="hold"/>
                                        <p:tgtEl>
                                          <p:spTgt spid="1212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124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12419">
                                            <p:txEl>
                                              <p:pRg st="5" end="5"/>
                                            </p:txEl>
                                          </p:spTgt>
                                        </p:tgtEl>
                                        <p:attrNameLst>
                                          <p:attrName>style.visibility</p:attrName>
                                        </p:attrNameLst>
                                      </p:cBhvr>
                                      <p:to>
                                        <p:strVal val="visible"/>
                                      </p:to>
                                    </p:set>
                                    <p:anim calcmode="lin" valueType="num">
                                      <p:cBhvr additive="base">
                                        <p:cTn id="37" dur="500" fill="hold"/>
                                        <p:tgtEl>
                                          <p:spTgt spid="12124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124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12419">
                                            <p:txEl>
                                              <p:pRg st="6" end="6"/>
                                            </p:txEl>
                                          </p:spTgt>
                                        </p:tgtEl>
                                        <p:attrNameLst>
                                          <p:attrName>style.visibility</p:attrName>
                                        </p:attrNameLst>
                                      </p:cBhvr>
                                      <p:to>
                                        <p:strVal val="visible"/>
                                      </p:to>
                                    </p:set>
                                    <p:anim calcmode="lin" valueType="num">
                                      <p:cBhvr additive="base">
                                        <p:cTn id="43" dur="500" fill="hold"/>
                                        <p:tgtEl>
                                          <p:spTgt spid="12124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1241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12419">
                                            <p:txEl>
                                              <p:pRg st="7" end="7"/>
                                            </p:txEl>
                                          </p:spTgt>
                                        </p:tgtEl>
                                        <p:attrNameLst>
                                          <p:attrName>style.visibility</p:attrName>
                                        </p:attrNameLst>
                                      </p:cBhvr>
                                      <p:to>
                                        <p:strVal val="visible"/>
                                      </p:to>
                                    </p:set>
                                    <p:anim calcmode="lin" valueType="num">
                                      <p:cBhvr additive="base">
                                        <p:cTn id="49" dur="500" fill="hold"/>
                                        <p:tgtEl>
                                          <p:spTgt spid="121241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1241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1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3462934-6F3E-474D-B7BA-4F2A8F7C0160}" type="slidenum">
              <a:rPr lang="zh-CN" altLang="en-US"/>
              <a:pPr/>
              <a:t>13</a:t>
            </a:fld>
            <a:endParaRPr lang="en-US" altLang="zh-CN"/>
          </a:p>
        </p:txBody>
      </p:sp>
      <p:sp>
        <p:nvSpPr>
          <p:cNvPr id="174082" name="Rectangle 2"/>
          <p:cNvSpPr>
            <a:spLocks noGrp="1" noChangeArrowheads="1"/>
          </p:cNvSpPr>
          <p:nvPr>
            <p:ph type="title"/>
          </p:nvPr>
        </p:nvSpPr>
        <p:spPr/>
        <p:txBody>
          <a:bodyPr/>
          <a:lstStyle/>
          <a:p>
            <a:r>
              <a:rPr lang="en-US" altLang="zh-CN"/>
              <a:t>WinMain</a:t>
            </a:r>
            <a:r>
              <a:rPr lang="zh-CN" altLang="en-US"/>
              <a:t>的四个参数</a:t>
            </a:r>
          </a:p>
        </p:txBody>
      </p:sp>
      <p:sp>
        <p:nvSpPr>
          <p:cNvPr id="174083" name="Rectangle 3"/>
          <p:cNvSpPr>
            <a:spLocks noGrp="1" noChangeArrowheads="1"/>
          </p:cNvSpPr>
          <p:nvPr>
            <p:ph type="body" idx="1"/>
          </p:nvPr>
        </p:nvSpPr>
        <p:spPr/>
        <p:txBody>
          <a:bodyPr/>
          <a:lstStyle/>
          <a:p>
            <a:pPr>
              <a:lnSpc>
                <a:spcPct val="90000"/>
              </a:lnSpc>
            </a:pPr>
            <a:r>
              <a:rPr lang="en-US" altLang="zh-CN"/>
              <a:t>CurInstance:</a:t>
            </a:r>
            <a:r>
              <a:rPr lang="zh-CN" altLang="en-US"/>
              <a:t>当前实例的句柄</a:t>
            </a:r>
          </a:p>
          <a:p>
            <a:pPr>
              <a:lnSpc>
                <a:spcPct val="90000"/>
              </a:lnSpc>
            </a:pPr>
            <a:r>
              <a:rPr lang="en-US" altLang="zh-CN"/>
              <a:t>PreInstance:</a:t>
            </a:r>
            <a:r>
              <a:rPr lang="zh-CN" altLang="en-US"/>
              <a:t>同一程序的前一个实例（一次运行）</a:t>
            </a:r>
          </a:p>
          <a:p>
            <a:pPr>
              <a:lnSpc>
                <a:spcPct val="90000"/>
              </a:lnSpc>
            </a:pPr>
            <a:r>
              <a:rPr lang="en-US" altLang="zh-CN"/>
              <a:t>CmdLine:</a:t>
            </a:r>
            <a:r>
              <a:rPr lang="zh-CN" altLang="en-US"/>
              <a:t>命令行参数，是一个以‘\0’结尾的</a:t>
            </a:r>
            <a:r>
              <a:rPr lang="en-US" altLang="zh-CN"/>
              <a:t>ANSI</a:t>
            </a:r>
            <a:r>
              <a:rPr lang="zh-CN" altLang="en-US"/>
              <a:t>字符串，不含应用程序名</a:t>
            </a:r>
          </a:p>
          <a:p>
            <a:pPr>
              <a:lnSpc>
                <a:spcPct val="90000"/>
              </a:lnSpc>
            </a:pPr>
            <a:r>
              <a:rPr lang="en-US" altLang="zh-CN"/>
              <a:t>ShowStyle:</a:t>
            </a:r>
            <a:r>
              <a:rPr lang="zh-CN" altLang="en-US"/>
              <a:t>显示窗口的方式，有如下几种：</a:t>
            </a:r>
          </a:p>
          <a:p>
            <a:pPr lvl="1">
              <a:lnSpc>
                <a:spcPct val="90000"/>
              </a:lnSpc>
            </a:pPr>
            <a:r>
              <a:rPr lang="en-US" altLang="zh-CN"/>
              <a:t>SW_SHOWNORMAL,SW_SHOWMINIMIZED,SW_SHOWMAXIMIZED</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542960" y="5329080"/>
              <a:ext cx="3093840" cy="157680"/>
            </p14:xfrm>
          </p:contentPart>
        </mc:Choice>
        <mc:Fallback>
          <p:pic>
            <p:nvPicPr>
              <p:cNvPr id="2" name="墨迹 1"/>
              <p:cNvPicPr/>
              <p:nvPr/>
            </p:nvPicPr>
            <p:blipFill>
              <a:blip r:embed="rId3"/>
              <a:stretch>
                <a:fillRect/>
              </a:stretch>
            </p:blipFill>
            <p:spPr>
              <a:xfrm>
                <a:off x="1533600" y="5319720"/>
                <a:ext cx="3112560" cy="17640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46885F9-D1B0-45F3-AB5D-6B636DB9D8F0}" type="slidenum">
              <a:rPr lang="zh-CN" altLang="en-US"/>
              <a:pPr/>
              <a:t>130</a:t>
            </a:fld>
            <a:endParaRPr lang="en-US" altLang="zh-CN"/>
          </a:p>
        </p:txBody>
      </p:sp>
      <p:sp>
        <p:nvSpPr>
          <p:cNvPr id="1213442" name="Rectangle 2"/>
          <p:cNvSpPr>
            <a:spLocks noGrp="1" noChangeArrowheads="1"/>
          </p:cNvSpPr>
          <p:nvPr>
            <p:ph type="title"/>
          </p:nvPr>
        </p:nvSpPr>
        <p:spPr>
          <a:xfrm>
            <a:off x="0" y="0"/>
            <a:ext cx="6553200" cy="533400"/>
          </a:xfrm>
        </p:spPr>
        <p:txBody>
          <a:bodyPr/>
          <a:lstStyle/>
          <a:p>
            <a:r>
              <a:rPr lang="zh-CN" altLang="en-US" sz="4000"/>
              <a:t>关于文档类的其他操作</a:t>
            </a:r>
          </a:p>
        </p:txBody>
      </p:sp>
      <p:sp>
        <p:nvSpPr>
          <p:cNvPr id="1213443" name="Rectangle 3"/>
          <p:cNvSpPr>
            <a:spLocks noGrp="1" noChangeArrowheads="1"/>
          </p:cNvSpPr>
          <p:nvPr>
            <p:ph type="body" idx="1"/>
          </p:nvPr>
        </p:nvSpPr>
        <p:spPr>
          <a:xfrm>
            <a:off x="685800" y="685800"/>
            <a:ext cx="7772400" cy="5410200"/>
          </a:xfrm>
        </p:spPr>
        <p:txBody>
          <a:bodyPr/>
          <a:lstStyle/>
          <a:p>
            <a:pPr marL="609600" indent="-609600">
              <a:lnSpc>
                <a:spcPct val="90000"/>
              </a:lnSpc>
            </a:pPr>
            <a:r>
              <a:rPr lang="en-US" altLang="zh-CN" sz="2400"/>
              <a:t>OnNewDocument()</a:t>
            </a:r>
            <a:r>
              <a:rPr lang="zh-CN" altLang="en-US" sz="2400"/>
              <a:t>函数，完成一些初始化操作</a:t>
            </a:r>
          </a:p>
          <a:p>
            <a:pPr marL="609600" indent="-609600">
              <a:lnSpc>
                <a:spcPct val="90000"/>
              </a:lnSpc>
            </a:pPr>
            <a:r>
              <a:rPr lang="zh-CN" altLang="en-US" sz="2400"/>
              <a:t>将文件打开操作和串行化代码关联</a:t>
            </a:r>
          </a:p>
          <a:p>
            <a:pPr marL="990600" lvl="1" indent="-533400">
              <a:lnSpc>
                <a:spcPct val="90000"/>
              </a:lnSpc>
            </a:pPr>
            <a:r>
              <a:rPr lang="zh-CN" altLang="en-US" sz="2000"/>
              <a:t>提示用户选择文件</a:t>
            </a:r>
          </a:p>
          <a:p>
            <a:pPr marL="990600" lvl="1" indent="-533400">
              <a:lnSpc>
                <a:spcPct val="90000"/>
              </a:lnSpc>
            </a:pPr>
            <a:r>
              <a:rPr lang="zh-CN" altLang="en-US" sz="2000"/>
              <a:t>对已存在的文档对象，调用</a:t>
            </a:r>
            <a:r>
              <a:rPr lang="en-US" altLang="zh-CN" sz="2000" i="1"/>
              <a:t>CDocument::OnOpenDocument</a:t>
            </a:r>
            <a:r>
              <a:rPr lang="en-US" altLang="zh-CN" sz="2000"/>
              <a:t> </a:t>
            </a:r>
            <a:r>
              <a:rPr lang="zh-CN" altLang="en-US" sz="2000"/>
              <a:t>，该函数调用</a:t>
            </a:r>
            <a:r>
              <a:rPr lang="en-US" altLang="zh-CN" sz="2000"/>
              <a:t>C</a:t>
            </a:r>
            <a:r>
              <a:rPr lang="en-US" altLang="zh-CN" sz="2000" i="1"/>
              <a:t>Document::DeleteContents</a:t>
            </a:r>
            <a:r>
              <a:rPr lang="zh-CN" altLang="en-US" sz="2000" i="1"/>
              <a:t>，创建归档对象，调用</a:t>
            </a:r>
            <a:r>
              <a:rPr lang="en-US" altLang="zh-CN" sz="2000" i="1"/>
              <a:t>Serialize</a:t>
            </a:r>
            <a:r>
              <a:rPr lang="zh-CN" altLang="en-US" sz="2000" i="1"/>
              <a:t>载入数据</a:t>
            </a:r>
          </a:p>
          <a:p>
            <a:pPr marL="990600" lvl="1" indent="-533400">
              <a:lnSpc>
                <a:spcPct val="90000"/>
              </a:lnSpc>
            </a:pPr>
            <a:r>
              <a:rPr lang="zh-CN" altLang="en-US" sz="2000"/>
              <a:t>调用</a:t>
            </a:r>
            <a:r>
              <a:rPr lang="en-US" altLang="zh-CN" sz="2000"/>
              <a:t>CView::OnInitialUpdate()</a:t>
            </a:r>
          </a:p>
          <a:p>
            <a:pPr marL="609600" indent="-609600">
              <a:lnSpc>
                <a:spcPct val="90000"/>
              </a:lnSpc>
            </a:pPr>
            <a:r>
              <a:rPr lang="zh-CN" altLang="en-US" sz="2400"/>
              <a:t>文档类的</a:t>
            </a:r>
            <a:r>
              <a:rPr lang="en-US" altLang="zh-CN" sz="2400"/>
              <a:t>DeleteContents()</a:t>
            </a:r>
            <a:r>
              <a:rPr lang="zh-CN" altLang="en-US" sz="2400"/>
              <a:t>虚拟函数：如果你要从磁盘载入文档数据（</a:t>
            </a:r>
            <a:r>
              <a:rPr lang="en-US" altLang="zh-CN" sz="2400"/>
              <a:t>OnFileNew</a:t>
            </a:r>
            <a:r>
              <a:rPr lang="zh-CN" altLang="en-US" sz="2400"/>
              <a:t>和</a:t>
            </a:r>
            <a:r>
              <a:rPr lang="en-US" altLang="zh-CN" sz="2400"/>
              <a:t>OnFileOpen</a:t>
            </a:r>
            <a:r>
              <a:rPr lang="zh-CN" altLang="en-US" sz="2400"/>
              <a:t>），先调用这个函数，一般要重写；</a:t>
            </a:r>
          </a:p>
          <a:p>
            <a:pPr marL="609600" indent="-609600">
              <a:lnSpc>
                <a:spcPct val="90000"/>
              </a:lnSpc>
            </a:pPr>
            <a:r>
              <a:rPr lang="zh-CN" altLang="en-US" sz="2400"/>
              <a:t>将存盘和另存操作和</a:t>
            </a:r>
            <a:r>
              <a:rPr lang="en-US" altLang="zh-CN" sz="2400"/>
              <a:t>Serialize()</a:t>
            </a:r>
            <a:r>
              <a:rPr lang="zh-CN" altLang="en-US" sz="2400"/>
              <a:t>关联，两个操作都要调用</a:t>
            </a:r>
            <a:r>
              <a:rPr lang="en-US" altLang="zh-CN" sz="2400"/>
              <a:t>OnSaveDocument(),OnSaveDocument()</a:t>
            </a:r>
            <a:r>
              <a:rPr lang="zh-CN" altLang="en-US" sz="2400"/>
              <a:t>要调用</a:t>
            </a:r>
            <a:r>
              <a:rPr lang="en-US" altLang="zh-CN" sz="2400"/>
              <a:t>Serialize()</a:t>
            </a:r>
          </a:p>
          <a:p>
            <a:pPr marL="609600" indent="-609600">
              <a:lnSpc>
                <a:spcPct val="90000"/>
              </a:lnSpc>
            </a:pPr>
            <a:r>
              <a:rPr lang="zh-CN" altLang="en-US" sz="2400"/>
              <a:t>文档</a:t>
            </a:r>
            <a:r>
              <a:rPr lang="zh-CN" altLang="en-US" sz="2400">
                <a:latin typeface="Arial"/>
              </a:rPr>
              <a:t>“</a:t>
            </a:r>
            <a:r>
              <a:rPr lang="zh-CN" altLang="en-US" sz="2400"/>
              <a:t>脏</a:t>
            </a:r>
            <a:r>
              <a:rPr lang="zh-CN" altLang="en-US" sz="2400">
                <a:latin typeface="Arial"/>
              </a:rPr>
              <a:t>”</a:t>
            </a:r>
            <a:r>
              <a:rPr lang="zh-CN" altLang="en-US" sz="2400"/>
              <a:t>标志，文档类的数据成员</a:t>
            </a:r>
            <a:r>
              <a:rPr lang="en-US" altLang="zh-CN" sz="2400"/>
              <a:t>m_bModified</a:t>
            </a:r>
            <a:r>
              <a:rPr lang="zh-CN" altLang="en-US" sz="2400"/>
              <a:t>表示，通过</a:t>
            </a:r>
            <a:r>
              <a:rPr lang="en-US" altLang="zh-CN" sz="2400"/>
              <a:t>SetModifiedFlag()</a:t>
            </a:r>
            <a:r>
              <a:rPr lang="zh-CN" altLang="en-US" sz="2400"/>
              <a:t>和</a:t>
            </a:r>
            <a:r>
              <a:rPr lang="en-US" altLang="zh-CN" sz="2400"/>
              <a:t>IsModified()</a:t>
            </a:r>
          </a:p>
          <a:p>
            <a:pPr marL="609600" indent="-609600">
              <a:lnSpc>
                <a:spcPct val="90000"/>
              </a:lnSpc>
            </a:pPr>
            <a:r>
              <a:rPr lang="zh-CN" altLang="en-US" sz="2400"/>
              <a:t>示例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3443">
                                            <p:txEl>
                                              <p:pRg st="0" end="0"/>
                                            </p:txEl>
                                          </p:spTgt>
                                        </p:tgtEl>
                                        <p:attrNameLst>
                                          <p:attrName>style.visibility</p:attrName>
                                        </p:attrNameLst>
                                      </p:cBhvr>
                                      <p:to>
                                        <p:strVal val="visible"/>
                                      </p:to>
                                    </p:set>
                                    <p:anim calcmode="lin" valueType="num">
                                      <p:cBhvr additive="base">
                                        <p:cTn id="7" dur="500" fill="hold"/>
                                        <p:tgtEl>
                                          <p:spTgt spid="1213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3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3443">
                                            <p:txEl>
                                              <p:pRg st="1" end="1"/>
                                            </p:txEl>
                                          </p:spTgt>
                                        </p:tgtEl>
                                        <p:attrNameLst>
                                          <p:attrName>style.visibility</p:attrName>
                                        </p:attrNameLst>
                                      </p:cBhvr>
                                      <p:to>
                                        <p:strVal val="visible"/>
                                      </p:to>
                                    </p:set>
                                    <p:anim calcmode="lin" valueType="num">
                                      <p:cBhvr additive="base">
                                        <p:cTn id="13" dur="500" fill="hold"/>
                                        <p:tgtEl>
                                          <p:spTgt spid="1213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3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213443">
                                            <p:txEl>
                                              <p:pRg st="2" end="2"/>
                                            </p:txEl>
                                          </p:spTgt>
                                        </p:tgtEl>
                                        <p:attrNameLst>
                                          <p:attrName>style.visibility</p:attrName>
                                        </p:attrNameLst>
                                      </p:cBhvr>
                                      <p:to>
                                        <p:strVal val="visible"/>
                                      </p:to>
                                    </p:set>
                                    <p:anim calcmode="lin" valueType="num">
                                      <p:cBhvr additive="base">
                                        <p:cTn id="17" dur="500" fill="hold"/>
                                        <p:tgtEl>
                                          <p:spTgt spid="12134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13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213443">
                                            <p:txEl>
                                              <p:pRg st="3" end="3"/>
                                            </p:txEl>
                                          </p:spTgt>
                                        </p:tgtEl>
                                        <p:attrNameLst>
                                          <p:attrName>style.visibility</p:attrName>
                                        </p:attrNameLst>
                                      </p:cBhvr>
                                      <p:to>
                                        <p:strVal val="visible"/>
                                      </p:to>
                                    </p:set>
                                    <p:anim calcmode="lin" valueType="num">
                                      <p:cBhvr additive="base">
                                        <p:cTn id="21" dur="500" fill="hold"/>
                                        <p:tgtEl>
                                          <p:spTgt spid="12134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13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213443">
                                            <p:txEl>
                                              <p:pRg st="4" end="4"/>
                                            </p:txEl>
                                          </p:spTgt>
                                        </p:tgtEl>
                                        <p:attrNameLst>
                                          <p:attrName>style.visibility</p:attrName>
                                        </p:attrNameLst>
                                      </p:cBhvr>
                                      <p:to>
                                        <p:strVal val="visible"/>
                                      </p:to>
                                    </p:set>
                                    <p:anim calcmode="lin" valueType="num">
                                      <p:cBhvr additive="base">
                                        <p:cTn id="25" dur="500" fill="hold"/>
                                        <p:tgtEl>
                                          <p:spTgt spid="12134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3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13443">
                                            <p:txEl>
                                              <p:pRg st="5" end="5"/>
                                            </p:txEl>
                                          </p:spTgt>
                                        </p:tgtEl>
                                        <p:attrNameLst>
                                          <p:attrName>style.visibility</p:attrName>
                                        </p:attrNameLst>
                                      </p:cBhvr>
                                      <p:to>
                                        <p:strVal val="visible"/>
                                      </p:to>
                                    </p:set>
                                    <p:anim calcmode="lin" valueType="num">
                                      <p:cBhvr additive="base">
                                        <p:cTn id="31" dur="500" fill="hold"/>
                                        <p:tgtEl>
                                          <p:spTgt spid="12134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13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13443">
                                            <p:txEl>
                                              <p:pRg st="6" end="6"/>
                                            </p:txEl>
                                          </p:spTgt>
                                        </p:tgtEl>
                                        <p:attrNameLst>
                                          <p:attrName>style.visibility</p:attrName>
                                        </p:attrNameLst>
                                      </p:cBhvr>
                                      <p:to>
                                        <p:strVal val="visible"/>
                                      </p:to>
                                    </p:set>
                                    <p:anim calcmode="lin" valueType="num">
                                      <p:cBhvr additive="base">
                                        <p:cTn id="37" dur="500" fill="hold"/>
                                        <p:tgtEl>
                                          <p:spTgt spid="12134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13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13443">
                                            <p:txEl>
                                              <p:pRg st="7" end="7"/>
                                            </p:txEl>
                                          </p:spTgt>
                                        </p:tgtEl>
                                        <p:attrNameLst>
                                          <p:attrName>style.visibility</p:attrName>
                                        </p:attrNameLst>
                                      </p:cBhvr>
                                      <p:to>
                                        <p:strVal val="visible"/>
                                      </p:to>
                                    </p:set>
                                    <p:anim calcmode="lin" valueType="num">
                                      <p:cBhvr additive="base">
                                        <p:cTn id="43" dur="500" fill="hold"/>
                                        <p:tgtEl>
                                          <p:spTgt spid="12134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1344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13443">
                                            <p:txEl>
                                              <p:pRg st="8" end="8"/>
                                            </p:txEl>
                                          </p:spTgt>
                                        </p:tgtEl>
                                        <p:attrNameLst>
                                          <p:attrName>style.visibility</p:attrName>
                                        </p:attrNameLst>
                                      </p:cBhvr>
                                      <p:to>
                                        <p:strVal val="visible"/>
                                      </p:to>
                                    </p:set>
                                    <p:anim calcmode="lin" valueType="num">
                                      <p:cBhvr additive="base">
                                        <p:cTn id="49" dur="500" fill="hold"/>
                                        <p:tgtEl>
                                          <p:spTgt spid="121344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1344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43"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9D3D764-7C1D-433E-A470-507BDD5D123D}" type="slidenum">
              <a:rPr lang="zh-CN" altLang="en-US"/>
              <a:pPr/>
              <a:t>131</a:t>
            </a:fld>
            <a:endParaRPr lang="en-US" altLang="zh-CN"/>
          </a:p>
        </p:txBody>
      </p:sp>
      <p:sp>
        <p:nvSpPr>
          <p:cNvPr id="1214466" name="Rectangle 2"/>
          <p:cNvSpPr>
            <a:spLocks noGrp="1" noChangeArrowheads="1"/>
          </p:cNvSpPr>
          <p:nvPr>
            <p:ph type="title"/>
          </p:nvPr>
        </p:nvSpPr>
        <p:spPr>
          <a:xfrm>
            <a:off x="0" y="0"/>
            <a:ext cx="7772400" cy="533400"/>
          </a:xfrm>
        </p:spPr>
        <p:txBody>
          <a:bodyPr/>
          <a:lstStyle/>
          <a:p>
            <a:r>
              <a:rPr lang="zh-CN" altLang="zh-CN" sz="3200"/>
              <a:t>第</a:t>
            </a:r>
            <a:r>
              <a:rPr lang="zh-CN" altLang="en-US" sz="3200"/>
              <a:t>五</a:t>
            </a:r>
            <a:r>
              <a:rPr lang="zh-CN" altLang="zh-CN" sz="3200"/>
              <a:t>章</a:t>
            </a:r>
            <a:r>
              <a:rPr lang="zh-CN" altLang="en-US" sz="3200"/>
              <a:t> </a:t>
            </a:r>
            <a:r>
              <a:rPr lang="en-US" altLang="zh-CN" sz="3200"/>
              <a:t>MDI</a:t>
            </a:r>
            <a:r>
              <a:rPr lang="zh-CN" altLang="zh-CN" sz="3200"/>
              <a:t>应用程序的文档读写</a:t>
            </a:r>
            <a:endParaRPr lang="zh-CN" altLang="en-US" sz="3200"/>
          </a:p>
        </p:txBody>
      </p:sp>
      <p:sp>
        <p:nvSpPr>
          <p:cNvPr id="1214467" name="Rectangle 3"/>
          <p:cNvSpPr>
            <a:spLocks noGrp="1" noChangeArrowheads="1"/>
          </p:cNvSpPr>
          <p:nvPr>
            <p:ph type="body" idx="1"/>
          </p:nvPr>
        </p:nvSpPr>
        <p:spPr>
          <a:xfrm>
            <a:off x="457200" y="609600"/>
            <a:ext cx="7772400" cy="1905000"/>
          </a:xfrm>
        </p:spPr>
        <p:txBody>
          <a:bodyPr/>
          <a:lstStyle/>
          <a:p>
            <a:r>
              <a:rPr lang="zh-CN" altLang="zh-CN" sz="2000"/>
              <a:t>多文档应用程序与单文档应用程序的启动流程基本一致</a:t>
            </a:r>
            <a:endParaRPr lang="zh-CN" altLang="en-US" sz="2000"/>
          </a:p>
          <a:p>
            <a:r>
              <a:rPr lang="zh-CN" altLang="zh-CN" sz="2000"/>
              <a:t>多文档模板类</a:t>
            </a:r>
            <a:r>
              <a:rPr lang="en-US" altLang="zh-CN" sz="2000"/>
              <a:t>CMultiDocTemplate</a:t>
            </a:r>
          </a:p>
          <a:p>
            <a:r>
              <a:rPr lang="en-US" altLang="zh-CN" sz="2000"/>
              <a:t>MDI</a:t>
            </a:r>
            <a:r>
              <a:rPr lang="zh-CN" altLang="en-US" sz="2000"/>
              <a:t>框架窗口和子窗口：一个</a:t>
            </a:r>
            <a:r>
              <a:rPr lang="en-US" altLang="zh-CN" sz="2000"/>
              <a:t>MDI</a:t>
            </a:r>
            <a:r>
              <a:rPr lang="zh-CN" altLang="en-US" sz="2000"/>
              <a:t>应用拥有一个主框架窗口和多个子框架窗口</a:t>
            </a:r>
          </a:p>
          <a:p>
            <a:r>
              <a:rPr lang="zh-CN" altLang="en-US" sz="2000"/>
              <a:t>主框架窗口直接创建，而子框架窗口则在打开时创建</a:t>
            </a:r>
          </a:p>
        </p:txBody>
      </p:sp>
      <p:graphicFrame>
        <p:nvGraphicFramePr>
          <p:cNvPr id="1214468" name="Object 4"/>
          <p:cNvGraphicFramePr>
            <a:graphicFrameLocks noChangeAspect="1"/>
          </p:cNvGraphicFramePr>
          <p:nvPr/>
        </p:nvGraphicFramePr>
        <p:xfrm>
          <a:off x="762000" y="2514600"/>
          <a:ext cx="7924800" cy="4076700"/>
        </p:xfrm>
        <a:graphic>
          <a:graphicData uri="http://schemas.openxmlformats.org/presentationml/2006/ole">
            <mc:AlternateContent xmlns:mc="http://schemas.openxmlformats.org/markup-compatibility/2006">
              <mc:Choice xmlns:v="urn:schemas-microsoft-com:vml" Requires="v">
                <p:oleObj spid="_x0000_s1214472" name="位图图像" r:id="rId4" imgW="5544324" imgH="3172268" progId="Paint.Picture">
                  <p:embed/>
                </p:oleObj>
              </mc:Choice>
              <mc:Fallback>
                <p:oleObj name="位图图像" r:id="rId4" imgW="5544324" imgH="317226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7924800" cy="407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4467">
                                            <p:txEl>
                                              <p:pRg st="0" end="0"/>
                                            </p:txEl>
                                          </p:spTgt>
                                        </p:tgtEl>
                                        <p:attrNameLst>
                                          <p:attrName>style.visibility</p:attrName>
                                        </p:attrNameLst>
                                      </p:cBhvr>
                                      <p:to>
                                        <p:strVal val="visible"/>
                                      </p:to>
                                    </p:set>
                                    <p:anim calcmode="lin" valueType="num">
                                      <p:cBhvr additive="base">
                                        <p:cTn id="7" dur="500" fill="hold"/>
                                        <p:tgtEl>
                                          <p:spTgt spid="1214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44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4467">
                                            <p:txEl>
                                              <p:pRg st="1" end="1"/>
                                            </p:txEl>
                                          </p:spTgt>
                                        </p:tgtEl>
                                        <p:attrNameLst>
                                          <p:attrName>style.visibility</p:attrName>
                                        </p:attrNameLst>
                                      </p:cBhvr>
                                      <p:to>
                                        <p:strVal val="visible"/>
                                      </p:to>
                                    </p:set>
                                    <p:anim calcmode="lin" valueType="num">
                                      <p:cBhvr additive="base">
                                        <p:cTn id="13" dur="500" fill="hold"/>
                                        <p:tgtEl>
                                          <p:spTgt spid="1214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44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4467">
                                            <p:txEl>
                                              <p:pRg st="2" end="2"/>
                                            </p:txEl>
                                          </p:spTgt>
                                        </p:tgtEl>
                                        <p:attrNameLst>
                                          <p:attrName>style.visibility</p:attrName>
                                        </p:attrNameLst>
                                      </p:cBhvr>
                                      <p:to>
                                        <p:strVal val="visible"/>
                                      </p:to>
                                    </p:set>
                                    <p:anim calcmode="lin" valueType="num">
                                      <p:cBhvr additive="base">
                                        <p:cTn id="19" dur="500" fill="hold"/>
                                        <p:tgtEl>
                                          <p:spTgt spid="12144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44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14467">
                                            <p:txEl>
                                              <p:pRg st="3" end="3"/>
                                            </p:txEl>
                                          </p:spTgt>
                                        </p:tgtEl>
                                        <p:attrNameLst>
                                          <p:attrName>style.visibility</p:attrName>
                                        </p:attrNameLst>
                                      </p:cBhvr>
                                      <p:to>
                                        <p:strVal val="visible"/>
                                      </p:to>
                                    </p:set>
                                    <p:anim calcmode="lin" valueType="num">
                                      <p:cBhvr additive="base">
                                        <p:cTn id="25" dur="500" fill="hold"/>
                                        <p:tgtEl>
                                          <p:spTgt spid="12144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44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467" grpId="0" build="p"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37D71EB-9E54-44FA-89AE-257DB842E2ED}" type="slidenum">
              <a:rPr lang="zh-CN" altLang="en-US"/>
              <a:pPr/>
              <a:t>132</a:t>
            </a:fld>
            <a:endParaRPr lang="en-US" altLang="zh-CN"/>
          </a:p>
        </p:txBody>
      </p:sp>
      <p:sp>
        <p:nvSpPr>
          <p:cNvPr id="1215490" name="Rectangle 2"/>
          <p:cNvSpPr>
            <a:spLocks noGrp="1" noChangeArrowheads="1"/>
          </p:cNvSpPr>
          <p:nvPr>
            <p:ph type="title"/>
          </p:nvPr>
        </p:nvSpPr>
        <p:spPr/>
        <p:txBody>
          <a:bodyPr/>
          <a:lstStyle/>
          <a:p>
            <a:r>
              <a:rPr lang="en-US" altLang="zh-CN" sz="3200"/>
              <a:t>MDI</a:t>
            </a:r>
            <a:r>
              <a:rPr lang="zh-CN" altLang="zh-CN" sz="3200"/>
              <a:t>应用程序的</a:t>
            </a:r>
            <a:r>
              <a:rPr lang="zh-CN" altLang="en-US" sz="3200"/>
              <a:t>资源</a:t>
            </a:r>
          </a:p>
        </p:txBody>
      </p:sp>
      <p:sp>
        <p:nvSpPr>
          <p:cNvPr id="1215491" name="Rectangle 3"/>
          <p:cNvSpPr>
            <a:spLocks noGrp="1" noChangeArrowheads="1"/>
          </p:cNvSpPr>
          <p:nvPr>
            <p:ph type="body" idx="1"/>
          </p:nvPr>
        </p:nvSpPr>
        <p:spPr/>
        <p:txBody>
          <a:bodyPr/>
          <a:lstStyle/>
          <a:p>
            <a:r>
              <a:rPr lang="zh-CN" altLang="zh-CN" sz="2000"/>
              <a:t>主框架和文档模板资源</a:t>
            </a:r>
            <a:endParaRPr lang="zh-CN" altLang="en-US" sz="2000"/>
          </a:p>
          <a:p>
            <a:r>
              <a:rPr lang="en-US" altLang="zh-CN" sz="2000"/>
              <a:t>MDI</a:t>
            </a:r>
            <a:r>
              <a:rPr lang="zh-CN" altLang="en-US" sz="2000"/>
              <a:t>应用有两个独立的字符串和菜单资源分别由</a:t>
            </a:r>
            <a:r>
              <a:rPr lang="en-US" altLang="zh-CN" sz="2000"/>
              <a:t>IDR_MAINFRAME</a:t>
            </a:r>
            <a:r>
              <a:rPr lang="zh-CN" altLang="en-US" sz="2000"/>
              <a:t>和</a:t>
            </a:r>
            <a:r>
              <a:rPr lang="en-US" altLang="zh-CN" sz="2000"/>
              <a:t>IDR_EXnnTYPE</a:t>
            </a:r>
            <a:r>
              <a:rPr lang="zh-CN" altLang="en-US" sz="2000"/>
              <a:t>，前者代表只有空的主框架窗口时的资源</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5491">
                                            <p:txEl>
                                              <p:pRg st="0" end="0"/>
                                            </p:txEl>
                                          </p:spTgt>
                                        </p:tgtEl>
                                        <p:attrNameLst>
                                          <p:attrName>style.visibility</p:attrName>
                                        </p:attrNameLst>
                                      </p:cBhvr>
                                      <p:to>
                                        <p:strVal val="visible"/>
                                      </p:to>
                                    </p:set>
                                    <p:anim calcmode="lin" valueType="num">
                                      <p:cBhvr additive="base">
                                        <p:cTn id="7" dur="500" fill="hold"/>
                                        <p:tgtEl>
                                          <p:spTgt spid="1215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54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5491">
                                            <p:txEl>
                                              <p:pRg st="1" end="1"/>
                                            </p:txEl>
                                          </p:spTgt>
                                        </p:tgtEl>
                                        <p:attrNameLst>
                                          <p:attrName>style.visibility</p:attrName>
                                        </p:attrNameLst>
                                      </p:cBhvr>
                                      <p:to>
                                        <p:strVal val="visible"/>
                                      </p:to>
                                    </p:set>
                                    <p:anim calcmode="lin" valueType="num">
                                      <p:cBhvr additive="base">
                                        <p:cTn id="13" dur="500" fill="hold"/>
                                        <p:tgtEl>
                                          <p:spTgt spid="1215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54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491" grpId="0" build="p"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ACFBA3E-FD64-4AB2-BA3C-904D21CF68A4}" type="slidenum">
              <a:rPr lang="zh-CN" altLang="en-US"/>
              <a:pPr/>
              <a:t>133</a:t>
            </a:fld>
            <a:endParaRPr lang="en-US" altLang="zh-CN"/>
          </a:p>
        </p:txBody>
      </p:sp>
      <p:sp>
        <p:nvSpPr>
          <p:cNvPr id="1216514" name="Rectangle 2"/>
          <p:cNvSpPr>
            <a:spLocks noGrp="1" noChangeArrowheads="1"/>
          </p:cNvSpPr>
          <p:nvPr>
            <p:ph type="title"/>
          </p:nvPr>
        </p:nvSpPr>
        <p:spPr/>
        <p:txBody>
          <a:bodyPr/>
          <a:lstStyle/>
          <a:p>
            <a:r>
              <a:rPr lang="en-US" altLang="zh-CN" sz="3200"/>
              <a:t>OnFileNew</a:t>
            </a:r>
            <a:r>
              <a:rPr lang="zh-CN" altLang="en-US" sz="3200"/>
              <a:t>函数</a:t>
            </a:r>
          </a:p>
        </p:txBody>
      </p:sp>
      <p:sp>
        <p:nvSpPr>
          <p:cNvPr id="1216515" name="Rectangle 3"/>
          <p:cNvSpPr>
            <a:spLocks noGrp="1" noChangeArrowheads="1"/>
          </p:cNvSpPr>
          <p:nvPr>
            <p:ph type="body" idx="1"/>
          </p:nvPr>
        </p:nvSpPr>
        <p:spPr/>
        <p:txBody>
          <a:bodyPr/>
          <a:lstStyle/>
          <a:p>
            <a:pPr marL="609600" indent="-609600"/>
            <a:r>
              <a:rPr lang="zh-CN" altLang="en-US" sz="2000"/>
              <a:t>构造文档对象，但不载入数据 </a:t>
            </a:r>
          </a:p>
          <a:p>
            <a:pPr marL="609600" indent="-609600"/>
            <a:r>
              <a:rPr lang="zh-CN" altLang="en-US" sz="2000"/>
              <a:t>构造子窗口对象，创建子窗口，但不显示</a:t>
            </a:r>
          </a:p>
          <a:p>
            <a:pPr marL="609600" indent="-609600"/>
            <a:r>
              <a:rPr lang="zh-CN" altLang="en-US" sz="2000"/>
              <a:t>构造视图对象，创建视图窗口，但不显示</a:t>
            </a:r>
          </a:p>
          <a:p>
            <a:pPr marL="609600" indent="-609600"/>
            <a:r>
              <a:rPr lang="zh-CN" altLang="en-US" sz="2000"/>
              <a:t>建立文档、子框架、视图对象之间的关联</a:t>
            </a:r>
          </a:p>
          <a:p>
            <a:pPr marL="609600" indent="-609600"/>
            <a:r>
              <a:rPr lang="zh-CN" altLang="en-US" sz="2000"/>
              <a:t>调用</a:t>
            </a:r>
            <a:r>
              <a:rPr lang="en-US" altLang="zh-CN" sz="2000" i="1"/>
              <a:t>OnNewDocument</a:t>
            </a:r>
            <a:endParaRPr lang="en-US" altLang="zh-CN" sz="2000"/>
          </a:p>
          <a:p>
            <a:pPr marL="609600" indent="-609600"/>
            <a:r>
              <a:rPr lang="zh-CN" altLang="en-US" sz="2000"/>
              <a:t>调用</a:t>
            </a:r>
            <a:r>
              <a:rPr lang="en-US" altLang="zh-CN" sz="2000" i="1"/>
              <a:t>OnInitialUpdate</a:t>
            </a:r>
            <a:endParaRPr lang="en-US" altLang="zh-CN" sz="2000"/>
          </a:p>
          <a:p>
            <a:pPr marL="609600" indent="-609600"/>
            <a:r>
              <a:rPr lang="zh-CN" altLang="en-US" sz="2000"/>
              <a:t>对子框架窗口调用</a:t>
            </a:r>
            <a:r>
              <a:rPr lang="en-US" altLang="zh-CN" sz="2000" i="1"/>
              <a:t>ActivateFrame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6515">
                                            <p:txEl>
                                              <p:pRg st="0" end="0"/>
                                            </p:txEl>
                                          </p:spTgt>
                                        </p:tgtEl>
                                        <p:attrNameLst>
                                          <p:attrName>style.visibility</p:attrName>
                                        </p:attrNameLst>
                                      </p:cBhvr>
                                      <p:to>
                                        <p:strVal val="visible"/>
                                      </p:to>
                                    </p:set>
                                    <p:anim calcmode="lin" valueType="num">
                                      <p:cBhvr additive="base">
                                        <p:cTn id="7" dur="500" fill="hold"/>
                                        <p:tgtEl>
                                          <p:spTgt spid="1216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65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6515">
                                            <p:txEl>
                                              <p:pRg st="1" end="1"/>
                                            </p:txEl>
                                          </p:spTgt>
                                        </p:tgtEl>
                                        <p:attrNameLst>
                                          <p:attrName>style.visibility</p:attrName>
                                        </p:attrNameLst>
                                      </p:cBhvr>
                                      <p:to>
                                        <p:strVal val="visible"/>
                                      </p:to>
                                    </p:set>
                                    <p:anim calcmode="lin" valueType="num">
                                      <p:cBhvr additive="base">
                                        <p:cTn id="13" dur="500" fill="hold"/>
                                        <p:tgtEl>
                                          <p:spTgt spid="1216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65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6515">
                                            <p:txEl>
                                              <p:pRg st="2" end="2"/>
                                            </p:txEl>
                                          </p:spTgt>
                                        </p:tgtEl>
                                        <p:attrNameLst>
                                          <p:attrName>style.visibility</p:attrName>
                                        </p:attrNameLst>
                                      </p:cBhvr>
                                      <p:to>
                                        <p:strVal val="visible"/>
                                      </p:to>
                                    </p:set>
                                    <p:anim calcmode="lin" valueType="num">
                                      <p:cBhvr additive="base">
                                        <p:cTn id="19" dur="500" fill="hold"/>
                                        <p:tgtEl>
                                          <p:spTgt spid="1216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65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16515">
                                            <p:txEl>
                                              <p:pRg st="3" end="3"/>
                                            </p:txEl>
                                          </p:spTgt>
                                        </p:tgtEl>
                                        <p:attrNameLst>
                                          <p:attrName>style.visibility</p:attrName>
                                        </p:attrNameLst>
                                      </p:cBhvr>
                                      <p:to>
                                        <p:strVal val="visible"/>
                                      </p:to>
                                    </p:set>
                                    <p:anim calcmode="lin" valueType="num">
                                      <p:cBhvr additive="base">
                                        <p:cTn id="25" dur="500" fill="hold"/>
                                        <p:tgtEl>
                                          <p:spTgt spid="12165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65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16515">
                                            <p:txEl>
                                              <p:pRg st="4" end="4"/>
                                            </p:txEl>
                                          </p:spTgt>
                                        </p:tgtEl>
                                        <p:attrNameLst>
                                          <p:attrName>style.visibility</p:attrName>
                                        </p:attrNameLst>
                                      </p:cBhvr>
                                      <p:to>
                                        <p:strVal val="visible"/>
                                      </p:to>
                                    </p:set>
                                    <p:anim calcmode="lin" valueType="num">
                                      <p:cBhvr additive="base">
                                        <p:cTn id="31" dur="500" fill="hold"/>
                                        <p:tgtEl>
                                          <p:spTgt spid="12165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165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16515">
                                            <p:txEl>
                                              <p:pRg st="5" end="5"/>
                                            </p:txEl>
                                          </p:spTgt>
                                        </p:tgtEl>
                                        <p:attrNameLst>
                                          <p:attrName>style.visibility</p:attrName>
                                        </p:attrNameLst>
                                      </p:cBhvr>
                                      <p:to>
                                        <p:strVal val="visible"/>
                                      </p:to>
                                    </p:set>
                                    <p:anim calcmode="lin" valueType="num">
                                      <p:cBhvr additive="base">
                                        <p:cTn id="37" dur="500" fill="hold"/>
                                        <p:tgtEl>
                                          <p:spTgt spid="12165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165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16515">
                                            <p:txEl>
                                              <p:pRg st="6" end="6"/>
                                            </p:txEl>
                                          </p:spTgt>
                                        </p:tgtEl>
                                        <p:attrNameLst>
                                          <p:attrName>style.visibility</p:attrName>
                                        </p:attrNameLst>
                                      </p:cBhvr>
                                      <p:to>
                                        <p:strVal val="visible"/>
                                      </p:to>
                                    </p:set>
                                    <p:anim calcmode="lin" valueType="num">
                                      <p:cBhvr additive="base">
                                        <p:cTn id="43" dur="500" fill="hold"/>
                                        <p:tgtEl>
                                          <p:spTgt spid="12165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165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6515"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FE9A923-F531-4FC5-AECA-ABD9F999B667}" type="slidenum">
              <a:rPr lang="zh-CN" altLang="en-US"/>
              <a:pPr/>
              <a:t>134</a:t>
            </a:fld>
            <a:endParaRPr lang="en-US" altLang="zh-CN"/>
          </a:p>
        </p:txBody>
      </p:sp>
      <p:sp>
        <p:nvSpPr>
          <p:cNvPr id="1217538" name="Rectangle 2"/>
          <p:cNvSpPr>
            <a:spLocks noGrp="1" noChangeArrowheads="1"/>
          </p:cNvSpPr>
          <p:nvPr>
            <p:ph type="title"/>
          </p:nvPr>
        </p:nvSpPr>
        <p:spPr/>
        <p:txBody>
          <a:bodyPr/>
          <a:lstStyle/>
          <a:p>
            <a:r>
              <a:rPr lang="zh-CN" altLang="zh-CN" sz="3200"/>
              <a:t>对已存在的文档，创建另外的视图</a:t>
            </a:r>
            <a:endParaRPr lang="zh-CN" altLang="en-US" sz="3200"/>
          </a:p>
        </p:txBody>
      </p:sp>
      <p:sp>
        <p:nvSpPr>
          <p:cNvPr id="1217539" name="Rectangle 3"/>
          <p:cNvSpPr>
            <a:spLocks noGrp="1" noChangeArrowheads="1"/>
          </p:cNvSpPr>
          <p:nvPr>
            <p:ph type="body" idx="1"/>
          </p:nvPr>
        </p:nvSpPr>
        <p:spPr/>
        <p:txBody>
          <a:bodyPr/>
          <a:lstStyle/>
          <a:p>
            <a:pPr marL="609600" indent="-609600"/>
            <a:r>
              <a:rPr lang="zh-CN" altLang="en-US" sz="2000"/>
              <a:t>构造子窗口对象，创建子窗口，但不显示</a:t>
            </a:r>
          </a:p>
          <a:p>
            <a:pPr marL="609600" indent="-609600"/>
            <a:r>
              <a:rPr lang="zh-CN" altLang="en-US" sz="2000"/>
              <a:t>构造视图对象，创建视图窗口，但不显示</a:t>
            </a:r>
          </a:p>
          <a:p>
            <a:pPr marL="609600" indent="-609600"/>
            <a:r>
              <a:rPr lang="zh-CN" altLang="en-US" sz="2000"/>
              <a:t>建立文档、子框架、视图对象之间的关联</a:t>
            </a:r>
          </a:p>
          <a:p>
            <a:pPr marL="609600" indent="-609600"/>
            <a:r>
              <a:rPr lang="zh-CN" altLang="en-US" sz="2000"/>
              <a:t>调用</a:t>
            </a:r>
            <a:r>
              <a:rPr lang="en-US" altLang="zh-CN" sz="2000" i="1"/>
              <a:t>OnInitialUpdate</a:t>
            </a:r>
            <a:endParaRPr lang="en-US" altLang="zh-CN" sz="2000"/>
          </a:p>
          <a:p>
            <a:pPr marL="609600" indent="-609600"/>
            <a:r>
              <a:rPr lang="zh-CN" altLang="en-US" sz="2000"/>
              <a:t>对子框架窗口调用</a:t>
            </a:r>
            <a:r>
              <a:rPr lang="en-US" altLang="zh-CN" sz="2000" i="1"/>
              <a:t>ActivateFrame</a:t>
            </a:r>
            <a:endParaRPr lang="zh-CN" altLang="zh-CN" sz="2000"/>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850400" y="2264400"/>
              <a:ext cx="2364840" cy="864720"/>
            </p14:xfrm>
          </p:contentPart>
        </mc:Choice>
        <mc:Fallback>
          <p:pic>
            <p:nvPicPr>
              <p:cNvPr id="2" name="墨迹 1"/>
              <p:cNvPicPr/>
              <p:nvPr/>
            </p:nvPicPr>
            <p:blipFill>
              <a:blip r:embed="rId4"/>
              <a:stretch>
                <a:fillRect/>
              </a:stretch>
            </p:blipFill>
            <p:spPr>
              <a:xfrm>
                <a:off x="1841040" y="2255040"/>
                <a:ext cx="2383560" cy="883440"/>
              </a:xfrm>
              <a:prstGeom prst="rect">
                <a:avLst/>
              </a:prstGeom>
            </p:spPr>
          </p:pic>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7539">
                                            <p:txEl>
                                              <p:pRg st="0" end="0"/>
                                            </p:txEl>
                                          </p:spTgt>
                                        </p:tgtEl>
                                        <p:attrNameLst>
                                          <p:attrName>style.visibility</p:attrName>
                                        </p:attrNameLst>
                                      </p:cBhvr>
                                      <p:to>
                                        <p:strVal val="visible"/>
                                      </p:to>
                                    </p:set>
                                    <p:anim calcmode="lin" valueType="num">
                                      <p:cBhvr additive="base">
                                        <p:cTn id="7" dur="500" fill="hold"/>
                                        <p:tgtEl>
                                          <p:spTgt spid="1217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75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7539">
                                            <p:txEl>
                                              <p:pRg st="1" end="1"/>
                                            </p:txEl>
                                          </p:spTgt>
                                        </p:tgtEl>
                                        <p:attrNameLst>
                                          <p:attrName>style.visibility</p:attrName>
                                        </p:attrNameLst>
                                      </p:cBhvr>
                                      <p:to>
                                        <p:strVal val="visible"/>
                                      </p:to>
                                    </p:set>
                                    <p:anim calcmode="lin" valueType="num">
                                      <p:cBhvr additive="base">
                                        <p:cTn id="13" dur="500" fill="hold"/>
                                        <p:tgtEl>
                                          <p:spTgt spid="1217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75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7539">
                                            <p:txEl>
                                              <p:pRg st="2" end="2"/>
                                            </p:txEl>
                                          </p:spTgt>
                                        </p:tgtEl>
                                        <p:attrNameLst>
                                          <p:attrName>style.visibility</p:attrName>
                                        </p:attrNameLst>
                                      </p:cBhvr>
                                      <p:to>
                                        <p:strVal val="visible"/>
                                      </p:to>
                                    </p:set>
                                    <p:anim calcmode="lin" valueType="num">
                                      <p:cBhvr additive="base">
                                        <p:cTn id="19" dur="500" fill="hold"/>
                                        <p:tgtEl>
                                          <p:spTgt spid="1217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75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17539">
                                            <p:txEl>
                                              <p:pRg st="3" end="3"/>
                                            </p:txEl>
                                          </p:spTgt>
                                        </p:tgtEl>
                                        <p:attrNameLst>
                                          <p:attrName>style.visibility</p:attrName>
                                        </p:attrNameLst>
                                      </p:cBhvr>
                                      <p:to>
                                        <p:strVal val="visible"/>
                                      </p:to>
                                    </p:set>
                                    <p:anim calcmode="lin" valueType="num">
                                      <p:cBhvr additive="base">
                                        <p:cTn id="25" dur="500" fill="hold"/>
                                        <p:tgtEl>
                                          <p:spTgt spid="1217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75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17539">
                                            <p:txEl>
                                              <p:pRg st="4" end="4"/>
                                            </p:txEl>
                                          </p:spTgt>
                                        </p:tgtEl>
                                        <p:attrNameLst>
                                          <p:attrName>style.visibility</p:attrName>
                                        </p:attrNameLst>
                                      </p:cBhvr>
                                      <p:to>
                                        <p:strVal val="visible"/>
                                      </p:to>
                                    </p:set>
                                    <p:anim calcmode="lin" valueType="num">
                                      <p:cBhvr additive="base">
                                        <p:cTn id="31" dur="500" fill="hold"/>
                                        <p:tgtEl>
                                          <p:spTgt spid="1217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1753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39"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757A402-6009-45C8-A496-75A638168C6E}" type="slidenum">
              <a:rPr lang="zh-CN" altLang="en-US"/>
              <a:pPr/>
              <a:t>135</a:t>
            </a:fld>
            <a:endParaRPr lang="en-US" altLang="zh-CN"/>
          </a:p>
        </p:txBody>
      </p:sp>
      <p:sp>
        <p:nvSpPr>
          <p:cNvPr id="1221634" name="Rectangle 2"/>
          <p:cNvSpPr>
            <a:spLocks noGrp="1" noChangeArrowheads="1"/>
          </p:cNvSpPr>
          <p:nvPr>
            <p:ph type="title"/>
          </p:nvPr>
        </p:nvSpPr>
        <p:spPr/>
        <p:txBody>
          <a:bodyPr/>
          <a:lstStyle/>
          <a:p>
            <a:r>
              <a:rPr lang="zh-CN" altLang="zh-CN" sz="3200"/>
              <a:t>第</a:t>
            </a:r>
            <a:r>
              <a:rPr lang="zh-CN" altLang="en-US" sz="3200"/>
              <a:t>六</a:t>
            </a:r>
            <a:r>
              <a:rPr lang="zh-CN" altLang="zh-CN" sz="3200"/>
              <a:t>章</a:t>
            </a:r>
            <a:r>
              <a:rPr lang="zh-CN" altLang="en-US" sz="3200"/>
              <a:t> </a:t>
            </a:r>
            <a:r>
              <a:rPr lang="zh-CN" altLang="zh-CN" sz="3200"/>
              <a:t>打印和打印予览</a:t>
            </a:r>
            <a:endParaRPr lang="zh-CN" altLang="en-US" sz="3200"/>
          </a:p>
        </p:txBody>
      </p:sp>
      <p:sp>
        <p:nvSpPr>
          <p:cNvPr id="1221635" name="Rectangle 3"/>
          <p:cNvSpPr>
            <a:spLocks noGrp="1" noChangeArrowheads="1"/>
          </p:cNvSpPr>
          <p:nvPr>
            <p:ph type="body" idx="1"/>
          </p:nvPr>
        </p:nvSpPr>
        <p:spPr/>
        <p:txBody>
          <a:bodyPr/>
          <a:lstStyle/>
          <a:p>
            <a:r>
              <a:rPr lang="en-US" altLang="zh-CN" sz="2000"/>
              <a:t>Windows</a:t>
            </a:r>
            <a:r>
              <a:rPr lang="zh-CN" altLang="en-US" sz="2000"/>
              <a:t>通过提供各种打印机的驱动程序和统一的编程接口简化了打印编程，对编程用户透明</a:t>
            </a:r>
          </a:p>
          <a:p>
            <a:r>
              <a:rPr lang="zh-CN" altLang="en-US" sz="2000"/>
              <a:t>标准打印机对话框</a:t>
            </a:r>
          </a:p>
          <a:p>
            <a:r>
              <a:rPr lang="zh-CN" altLang="en-US" sz="2000"/>
              <a:t>交互打印纸张选择</a:t>
            </a:r>
          </a:p>
          <a:p>
            <a:r>
              <a:rPr lang="zh-CN" altLang="en-US" sz="2000"/>
              <a:t>打印时显示显示打印状态（张数</a:t>
            </a:r>
            <a:r>
              <a:rPr lang="en-US" altLang="zh-CN" sz="2000"/>
              <a:t>/</a:t>
            </a:r>
            <a:r>
              <a:rPr lang="zh-CN" altLang="en-US" sz="2000"/>
              <a:t>打印张数）</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2828880" y="2442960"/>
              <a:ext cx="1522080" cy="186120"/>
            </p14:xfrm>
          </p:contentPart>
        </mc:Choice>
        <mc:Fallback>
          <p:pic>
            <p:nvPicPr>
              <p:cNvPr id="2" name="墨迹 1"/>
              <p:cNvPicPr/>
              <p:nvPr/>
            </p:nvPicPr>
            <p:blipFill>
              <a:blip r:embed="rId4"/>
              <a:stretch>
                <a:fillRect/>
              </a:stretch>
            </p:blipFill>
            <p:spPr>
              <a:xfrm>
                <a:off x="2819520" y="2433600"/>
                <a:ext cx="1540800" cy="204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1635">
                                            <p:txEl>
                                              <p:pRg st="0" end="0"/>
                                            </p:txEl>
                                          </p:spTgt>
                                        </p:tgtEl>
                                        <p:attrNameLst>
                                          <p:attrName>style.visibility</p:attrName>
                                        </p:attrNameLst>
                                      </p:cBhvr>
                                      <p:to>
                                        <p:strVal val="visible"/>
                                      </p:to>
                                    </p:set>
                                    <p:anim calcmode="lin" valueType="num">
                                      <p:cBhvr additive="base">
                                        <p:cTn id="7" dur="500" fill="hold"/>
                                        <p:tgtEl>
                                          <p:spTgt spid="1221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16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1635">
                                            <p:txEl>
                                              <p:pRg st="1" end="1"/>
                                            </p:txEl>
                                          </p:spTgt>
                                        </p:tgtEl>
                                        <p:attrNameLst>
                                          <p:attrName>style.visibility</p:attrName>
                                        </p:attrNameLst>
                                      </p:cBhvr>
                                      <p:to>
                                        <p:strVal val="visible"/>
                                      </p:to>
                                    </p:set>
                                    <p:anim calcmode="lin" valueType="num">
                                      <p:cBhvr additive="base">
                                        <p:cTn id="13" dur="500" fill="hold"/>
                                        <p:tgtEl>
                                          <p:spTgt spid="1221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16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1635">
                                            <p:txEl>
                                              <p:pRg st="2" end="2"/>
                                            </p:txEl>
                                          </p:spTgt>
                                        </p:tgtEl>
                                        <p:attrNameLst>
                                          <p:attrName>style.visibility</p:attrName>
                                        </p:attrNameLst>
                                      </p:cBhvr>
                                      <p:to>
                                        <p:strVal val="visible"/>
                                      </p:to>
                                    </p:set>
                                    <p:anim calcmode="lin" valueType="num">
                                      <p:cBhvr additive="base">
                                        <p:cTn id="19" dur="500" fill="hold"/>
                                        <p:tgtEl>
                                          <p:spTgt spid="1221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16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1635">
                                            <p:txEl>
                                              <p:pRg st="3" end="3"/>
                                            </p:txEl>
                                          </p:spTgt>
                                        </p:tgtEl>
                                        <p:attrNameLst>
                                          <p:attrName>style.visibility</p:attrName>
                                        </p:attrNameLst>
                                      </p:cBhvr>
                                      <p:to>
                                        <p:strVal val="visible"/>
                                      </p:to>
                                    </p:set>
                                    <p:anim calcmode="lin" valueType="num">
                                      <p:cBhvr additive="base">
                                        <p:cTn id="25" dur="500" fill="hold"/>
                                        <p:tgtEl>
                                          <p:spTgt spid="12216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16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635"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096342F-61C3-4E4E-92D9-973EBE1AD76B}" type="slidenum">
              <a:rPr lang="zh-CN" altLang="en-US"/>
              <a:pPr/>
              <a:t>136</a:t>
            </a:fld>
            <a:endParaRPr lang="en-US" altLang="zh-CN"/>
          </a:p>
        </p:txBody>
      </p:sp>
      <p:sp>
        <p:nvSpPr>
          <p:cNvPr id="1222658" name="Rectangle 2"/>
          <p:cNvSpPr>
            <a:spLocks noGrp="1" noChangeArrowheads="1"/>
          </p:cNvSpPr>
          <p:nvPr>
            <p:ph type="title"/>
          </p:nvPr>
        </p:nvSpPr>
        <p:spPr/>
        <p:txBody>
          <a:bodyPr/>
          <a:lstStyle/>
          <a:p>
            <a:r>
              <a:rPr lang="zh-CN" altLang="en-US" sz="3200"/>
              <a:t>打印机编程</a:t>
            </a:r>
          </a:p>
        </p:txBody>
      </p:sp>
      <p:sp>
        <p:nvSpPr>
          <p:cNvPr id="1222659" name="Rectangle 3"/>
          <p:cNvSpPr>
            <a:spLocks noGrp="1" noChangeArrowheads="1"/>
          </p:cNvSpPr>
          <p:nvPr>
            <p:ph type="body" idx="1"/>
          </p:nvPr>
        </p:nvSpPr>
        <p:spPr/>
        <p:txBody>
          <a:bodyPr/>
          <a:lstStyle/>
          <a:p>
            <a:r>
              <a:rPr lang="en-US" altLang="zh-CN" sz="2000"/>
              <a:t>MFC</a:t>
            </a:r>
            <a:r>
              <a:rPr lang="zh-CN" altLang="en-US" sz="2000"/>
              <a:t>框架为打印及打印予览完成了大部分功能，为此必须了解打印过程中函数调用序列及哪些函数要重写；</a:t>
            </a:r>
          </a:p>
          <a:p>
            <a:r>
              <a:rPr lang="zh-CN" altLang="en-US" sz="2000"/>
              <a:t>打印需要的设备上下文由框架生成，并作为参数</a:t>
            </a:r>
          </a:p>
          <a:p>
            <a:pPr lvl="1"/>
            <a:r>
              <a:rPr lang="zh-CN" altLang="en-US" sz="1800"/>
              <a:t>显示： </a:t>
            </a:r>
            <a:r>
              <a:rPr lang="en-US" altLang="zh-CN" sz="1800"/>
              <a:t>OnPaint-&gt;OnDraw</a:t>
            </a:r>
            <a:r>
              <a:rPr lang="zh-CN" altLang="en-US" sz="1800"/>
              <a:t>，显示设备上下文</a:t>
            </a:r>
          </a:p>
          <a:p>
            <a:pPr lvl="1"/>
            <a:r>
              <a:rPr lang="zh-CN" altLang="en-US" sz="1800"/>
              <a:t>打印：</a:t>
            </a:r>
            <a:r>
              <a:rPr lang="en-US" altLang="zh-CN" sz="1800"/>
              <a:t>OnPrint-&gt;OnDraw</a:t>
            </a:r>
            <a:r>
              <a:rPr lang="zh-CN" altLang="en-US" sz="1800"/>
              <a:t>，打印机设备上下文</a:t>
            </a:r>
          </a:p>
          <a:p>
            <a:r>
              <a:rPr lang="en-US" altLang="zh-CN" sz="2000"/>
              <a:t>OnPrint():</a:t>
            </a:r>
            <a:r>
              <a:rPr lang="zh-CN" altLang="en-US" sz="2000"/>
              <a:t>每打印一页，调用一次，可以添加打印特有的代码，或也可以选择不调用</a:t>
            </a:r>
            <a:r>
              <a:rPr lang="en-US" altLang="zh-CN" sz="2000"/>
              <a:t>OnDraw</a:t>
            </a:r>
            <a:r>
              <a:rPr lang="zh-CN" altLang="en-US" sz="2000"/>
              <a:t>，实现显示与打印完全独立；</a:t>
            </a:r>
          </a:p>
          <a:p>
            <a:r>
              <a:rPr lang="en-US" altLang="zh-CN" sz="2000"/>
              <a:t>OnPrepareDC:</a:t>
            </a:r>
            <a:r>
              <a:rPr lang="zh-CN" altLang="en-US" sz="2000"/>
              <a:t>，可以设置不同的映射模式，在</a:t>
            </a:r>
            <a:r>
              <a:rPr lang="en-US" altLang="zh-CN" sz="2000"/>
              <a:t>OnPrint</a:t>
            </a:r>
            <a:r>
              <a:rPr lang="zh-CN" altLang="en-US" sz="2000"/>
              <a:t>之前调用；</a:t>
            </a:r>
          </a:p>
          <a:p>
            <a:r>
              <a:rPr lang="en-US" altLang="zh-CN" sz="2000"/>
              <a:t>OnPreparePrinting:</a:t>
            </a:r>
            <a:r>
              <a:rPr lang="zh-CN" altLang="en-US" sz="2000"/>
              <a:t>是第一个调用的函数，可以设置页码等；</a:t>
            </a:r>
          </a:p>
          <a:p>
            <a:r>
              <a:rPr lang="en-US" altLang="zh-CN" sz="2000"/>
              <a:t>OnBeginPrinting:OnEndPrinting</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5500800" y="2493000"/>
              <a:ext cx="3071880" cy="929160"/>
            </p14:xfrm>
          </p:contentPart>
        </mc:Choice>
        <mc:Fallback>
          <p:pic>
            <p:nvPicPr>
              <p:cNvPr id="2" name="墨迹 1"/>
              <p:cNvPicPr/>
              <p:nvPr/>
            </p:nvPicPr>
            <p:blipFill>
              <a:blip r:embed="rId4"/>
              <a:stretch>
                <a:fillRect/>
              </a:stretch>
            </p:blipFill>
            <p:spPr>
              <a:xfrm>
                <a:off x="5491440" y="2483640"/>
                <a:ext cx="3090600" cy="947880"/>
              </a:xfrm>
              <a:prstGeom prst="rect">
                <a:avLst/>
              </a:prstGeom>
            </p:spPr>
          </p:pic>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2659">
                                            <p:txEl>
                                              <p:pRg st="0" end="0"/>
                                            </p:txEl>
                                          </p:spTgt>
                                        </p:tgtEl>
                                        <p:attrNameLst>
                                          <p:attrName>style.visibility</p:attrName>
                                        </p:attrNameLst>
                                      </p:cBhvr>
                                      <p:to>
                                        <p:strVal val="visible"/>
                                      </p:to>
                                    </p:set>
                                    <p:anim calcmode="lin" valueType="num">
                                      <p:cBhvr additive="base">
                                        <p:cTn id="7" dur="500" fill="hold"/>
                                        <p:tgtEl>
                                          <p:spTgt spid="1222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26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2659">
                                            <p:txEl>
                                              <p:pRg st="1" end="1"/>
                                            </p:txEl>
                                          </p:spTgt>
                                        </p:tgtEl>
                                        <p:attrNameLst>
                                          <p:attrName>style.visibility</p:attrName>
                                        </p:attrNameLst>
                                      </p:cBhvr>
                                      <p:to>
                                        <p:strVal val="visible"/>
                                      </p:to>
                                    </p:set>
                                    <p:anim calcmode="lin" valueType="num">
                                      <p:cBhvr additive="base">
                                        <p:cTn id="13" dur="500" fill="hold"/>
                                        <p:tgtEl>
                                          <p:spTgt spid="1222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26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222659">
                                            <p:txEl>
                                              <p:pRg st="2" end="2"/>
                                            </p:txEl>
                                          </p:spTgt>
                                        </p:tgtEl>
                                        <p:attrNameLst>
                                          <p:attrName>style.visibility</p:attrName>
                                        </p:attrNameLst>
                                      </p:cBhvr>
                                      <p:to>
                                        <p:strVal val="visible"/>
                                      </p:to>
                                    </p:set>
                                    <p:anim calcmode="lin" valueType="num">
                                      <p:cBhvr additive="base">
                                        <p:cTn id="17" dur="500" fill="hold"/>
                                        <p:tgtEl>
                                          <p:spTgt spid="122265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226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222659">
                                            <p:txEl>
                                              <p:pRg st="3" end="3"/>
                                            </p:txEl>
                                          </p:spTgt>
                                        </p:tgtEl>
                                        <p:attrNameLst>
                                          <p:attrName>style.visibility</p:attrName>
                                        </p:attrNameLst>
                                      </p:cBhvr>
                                      <p:to>
                                        <p:strVal val="visible"/>
                                      </p:to>
                                    </p:set>
                                    <p:anim calcmode="lin" valueType="num">
                                      <p:cBhvr additive="base">
                                        <p:cTn id="21" dur="500" fill="hold"/>
                                        <p:tgtEl>
                                          <p:spTgt spid="122265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26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22659">
                                            <p:txEl>
                                              <p:pRg st="4" end="4"/>
                                            </p:txEl>
                                          </p:spTgt>
                                        </p:tgtEl>
                                        <p:attrNameLst>
                                          <p:attrName>style.visibility</p:attrName>
                                        </p:attrNameLst>
                                      </p:cBhvr>
                                      <p:to>
                                        <p:strVal val="visible"/>
                                      </p:to>
                                    </p:set>
                                    <p:anim calcmode="lin" valueType="num">
                                      <p:cBhvr additive="base">
                                        <p:cTn id="27" dur="500" fill="hold"/>
                                        <p:tgtEl>
                                          <p:spTgt spid="122265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226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22659">
                                            <p:txEl>
                                              <p:pRg st="5" end="5"/>
                                            </p:txEl>
                                          </p:spTgt>
                                        </p:tgtEl>
                                        <p:attrNameLst>
                                          <p:attrName>style.visibility</p:attrName>
                                        </p:attrNameLst>
                                      </p:cBhvr>
                                      <p:to>
                                        <p:strVal val="visible"/>
                                      </p:to>
                                    </p:set>
                                    <p:anim calcmode="lin" valueType="num">
                                      <p:cBhvr additive="base">
                                        <p:cTn id="33" dur="500" fill="hold"/>
                                        <p:tgtEl>
                                          <p:spTgt spid="1222659">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226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222659">
                                            <p:txEl>
                                              <p:pRg st="6" end="6"/>
                                            </p:txEl>
                                          </p:spTgt>
                                        </p:tgtEl>
                                        <p:attrNameLst>
                                          <p:attrName>style.visibility</p:attrName>
                                        </p:attrNameLst>
                                      </p:cBhvr>
                                      <p:to>
                                        <p:strVal val="visible"/>
                                      </p:to>
                                    </p:set>
                                    <p:anim calcmode="lin" valueType="num">
                                      <p:cBhvr additive="base">
                                        <p:cTn id="39" dur="500" fill="hold"/>
                                        <p:tgtEl>
                                          <p:spTgt spid="1222659">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22265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222659">
                                            <p:txEl>
                                              <p:pRg st="7" end="7"/>
                                            </p:txEl>
                                          </p:spTgt>
                                        </p:tgtEl>
                                        <p:attrNameLst>
                                          <p:attrName>style.visibility</p:attrName>
                                        </p:attrNameLst>
                                      </p:cBhvr>
                                      <p:to>
                                        <p:strVal val="visible"/>
                                      </p:to>
                                    </p:set>
                                    <p:anim calcmode="lin" valueType="num">
                                      <p:cBhvr additive="base">
                                        <p:cTn id="45" dur="500" fill="hold"/>
                                        <p:tgtEl>
                                          <p:spTgt spid="1222659">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22265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2659" grpId="0" build="p"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744BFFD-9216-4585-AFE1-23BC421064DC}" type="slidenum">
              <a:rPr lang="zh-CN" altLang="en-US"/>
              <a:pPr/>
              <a:t>137</a:t>
            </a:fld>
            <a:endParaRPr lang="en-US" altLang="zh-CN"/>
          </a:p>
        </p:txBody>
      </p:sp>
      <p:sp>
        <p:nvSpPr>
          <p:cNvPr id="1223682" name="Rectangle 2"/>
          <p:cNvSpPr>
            <a:spLocks noGrp="1" noChangeArrowheads="1"/>
          </p:cNvSpPr>
          <p:nvPr>
            <p:ph type="title"/>
          </p:nvPr>
        </p:nvSpPr>
        <p:spPr>
          <a:xfrm>
            <a:off x="0" y="0"/>
            <a:ext cx="7772400" cy="609600"/>
          </a:xfrm>
        </p:spPr>
        <p:txBody>
          <a:bodyPr/>
          <a:lstStyle/>
          <a:p>
            <a:r>
              <a:rPr lang="zh-CN" altLang="en-US" sz="3200"/>
              <a:t>打印机编程</a:t>
            </a:r>
          </a:p>
        </p:txBody>
      </p:sp>
      <p:sp>
        <p:nvSpPr>
          <p:cNvPr id="1223683" name="Rectangle 3"/>
          <p:cNvSpPr>
            <a:spLocks noGrp="1" noChangeArrowheads="1"/>
          </p:cNvSpPr>
          <p:nvPr>
            <p:ph type="body" idx="1"/>
          </p:nvPr>
        </p:nvSpPr>
        <p:spPr>
          <a:xfrm>
            <a:off x="685800" y="685800"/>
            <a:ext cx="7848600" cy="2166938"/>
          </a:xfrm>
        </p:spPr>
        <p:txBody>
          <a:bodyPr/>
          <a:lstStyle/>
          <a:p>
            <a:r>
              <a:rPr lang="zh-CN" altLang="en-US" sz="2000"/>
              <a:t>几个函数之间的关系：</a:t>
            </a:r>
          </a:p>
          <a:p>
            <a:pPr lvl="1"/>
            <a:r>
              <a:rPr lang="en-US" altLang="zh-CN" sz="1800"/>
              <a:t>OnPreparePrinting:</a:t>
            </a:r>
            <a:r>
              <a:rPr lang="zh-CN" altLang="en-US" sz="1800"/>
              <a:t>设置页码</a:t>
            </a:r>
          </a:p>
          <a:p>
            <a:pPr lvl="1"/>
            <a:r>
              <a:rPr lang="en-US" altLang="zh-CN" sz="1800"/>
              <a:t>OnBeginPrinting:</a:t>
            </a:r>
            <a:r>
              <a:rPr lang="zh-CN" altLang="en-US" sz="1800"/>
              <a:t>创建</a:t>
            </a:r>
            <a:r>
              <a:rPr lang="en-US" altLang="zh-CN" sz="1800"/>
              <a:t>GDI</a:t>
            </a:r>
            <a:r>
              <a:rPr lang="zh-CN" altLang="en-US" sz="1800"/>
              <a:t>对象</a:t>
            </a:r>
          </a:p>
          <a:p>
            <a:pPr lvl="1"/>
            <a:r>
              <a:rPr lang="en-US" altLang="zh-CN" sz="1800"/>
              <a:t>OnPrepareDC:</a:t>
            </a:r>
            <a:r>
              <a:rPr lang="zh-CN" altLang="en-US" sz="1800"/>
              <a:t>设置映射模式</a:t>
            </a:r>
          </a:p>
          <a:p>
            <a:pPr lvl="1"/>
            <a:r>
              <a:rPr lang="en-US" altLang="zh-CN" sz="1800"/>
              <a:t>OnPrint()</a:t>
            </a:r>
            <a:r>
              <a:rPr lang="zh-CN" altLang="en-US" sz="1800"/>
              <a:t>：具体完成打印</a:t>
            </a:r>
          </a:p>
          <a:p>
            <a:pPr lvl="1"/>
            <a:r>
              <a:rPr lang="en-US" altLang="zh-CN" sz="1800"/>
              <a:t>OnEndPrinting:</a:t>
            </a:r>
            <a:r>
              <a:rPr lang="zh-CN" altLang="en-US" sz="1800"/>
              <a:t>删除</a:t>
            </a:r>
            <a:r>
              <a:rPr lang="en-US" altLang="zh-CN" sz="1800"/>
              <a:t>GDI</a:t>
            </a:r>
            <a:r>
              <a:rPr lang="zh-CN" altLang="en-US" sz="1800"/>
              <a:t>对象</a:t>
            </a:r>
          </a:p>
        </p:txBody>
      </p:sp>
      <p:graphicFrame>
        <p:nvGraphicFramePr>
          <p:cNvPr id="1223684" name="Object 4"/>
          <p:cNvGraphicFramePr>
            <a:graphicFrameLocks noChangeAspect="1"/>
          </p:cNvGraphicFramePr>
          <p:nvPr/>
        </p:nvGraphicFramePr>
        <p:xfrm>
          <a:off x="1979613" y="3068638"/>
          <a:ext cx="6248400" cy="3981450"/>
        </p:xfrm>
        <a:graphic>
          <a:graphicData uri="http://schemas.openxmlformats.org/presentationml/2006/ole">
            <mc:AlternateContent xmlns:mc="http://schemas.openxmlformats.org/markup-compatibility/2006">
              <mc:Choice xmlns:v="urn:schemas-microsoft-com:vml" Requires="v">
                <p:oleObj spid="_x0000_s1223689" name="文档" r:id="rId4" imgW="6266815" imgH="3969897" progId="Word.Document.8">
                  <p:embed/>
                </p:oleObj>
              </mc:Choice>
              <mc:Fallback>
                <p:oleObj name="文档" r:id="rId4" imgW="6266815" imgH="396989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3068638"/>
                        <a:ext cx="6248400"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墨迹 1"/>
              <p14:cNvContentPartPr/>
              <p14:nvPr/>
            </p14:nvContentPartPr>
            <p14:xfrm>
              <a:off x="757080" y="3107520"/>
              <a:ext cx="1329120" cy="2357640"/>
            </p14:xfrm>
          </p:contentPart>
        </mc:Choice>
        <mc:Fallback>
          <p:pic>
            <p:nvPicPr>
              <p:cNvPr id="2" name="墨迹 1"/>
              <p:cNvPicPr/>
              <p:nvPr/>
            </p:nvPicPr>
            <p:blipFill>
              <a:blip r:embed="rId7"/>
              <a:stretch>
                <a:fillRect/>
              </a:stretch>
            </p:blipFill>
            <p:spPr>
              <a:xfrm>
                <a:off x="747720" y="3098160"/>
                <a:ext cx="1347840" cy="2376360"/>
              </a:xfrm>
              <a:prstGeom prst="rect">
                <a:avLst/>
              </a:prstGeom>
            </p:spPr>
          </p:pic>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3683">
                                            <p:txEl>
                                              <p:pRg st="0" end="0"/>
                                            </p:txEl>
                                          </p:spTgt>
                                        </p:tgtEl>
                                        <p:attrNameLst>
                                          <p:attrName>style.visibility</p:attrName>
                                        </p:attrNameLst>
                                      </p:cBhvr>
                                      <p:to>
                                        <p:strVal val="visible"/>
                                      </p:to>
                                    </p:set>
                                    <p:anim calcmode="lin" valueType="num">
                                      <p:cBhvr additive="base">
                                        <p:cTn id="7" dur="500" fill="hold"/>
                                        <p:tgtEl>
                                          <p:spTgt spid="1223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36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223683">
                                            <p:txEl>
                                              <p:pRg st="1" end="1"/>
                                            </p:txEl>
                                          </p:spTgt>
                                        </p:tgtEl>
                                        <p:attrNameLst>
                                          <p:attrName>style.visibility</p:attrName>
                                        </p:attrNameLst>
                                      </p:cBhvr>
                                      <p:to>
                                        <p:strVal val="visible"/>
                                      </p:to>
                                    </p:set>
                                    <p:anim calcmode="lin" valueType="num">
                                      <p:cBhvr additive="base">
                                        <p:cTn id="11" dur="500" fill="hold"/>
                                        <p:tgtEl>
                                          <p:spTgt spid="12236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236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223683">
                                            <p:txEl>
                                              <p:pRg st="2" end="2"/>
                                            </p:txEl>
                                          </p:spTgt>
                                        </p:tgtEl>
                                        <p:attrNameLst>
                                          <p:attrName>style.visibility</p:attrName>
                                        </p:attrNameLst>
                                      </p:cBhvr>
                                      <p:to>
                                        <p:strVal val="visible"/>
                                      </p:to>
                                    </p:set>
                                    <p:anim calcmode="lin" valueType="num">
                                      <p:cBhvr additive="base">
                                        <p:cTn id="15" dur="500" fill="hold"/>
                                        <p:tgtEl>
                                          <p:spTgt spid="122368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236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223683">
                                            <p:txEl>
                                              <p:pRg st="3" end="3"/>
                                            </p:txEl>
                                          </p:spTgt>
                                        </p:tgtEl>
                                        <p:attrNameLst>
                                          <p:attrName>style.visibility</p:attrName>
                                        </p:attrNameLst>
                                      </p:cBhvr>
                                      <p:to>
                                        <p:strVal val="visible"/>
                                      </p:to>
                                    </p:set>
                                    <p:anim calcmode="lin" valueType="num">
                                      <p:cBhvr additive="base">
                                        <p:cTn id="19" dur="500" fill="hold"/>
                                        <p:tgtEl>
                                          <p:spTgt spid="12236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36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223683">
                                            <p:txEl>
                                              <p:pRg st="4" end="4"/>
                                            </p:txEl>
                                          </p:spTgt>
                                        </p:tgtEl>
                                        <p:attrNameLst>
                                          <p:attrName>style.visibility</p:attrName>
                                        </p:attrNameLst>
                                      </p:cBhvr>
                                      <p:to>
                                        <p:strVal val="visible"/>
                                      </p:to>
                                    </p:set>
                                    <p:anim calcmode="lin" valueType="num">
                                      <p:cBhvr additive="base">
                                        <p:cTn id="23" dur="500" fill="hold"/>
                                        <p:tgtEl>
                                          <p:spTgt spid="122368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2236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223683">
                                            <p:txEl>
                                              <p:pRg st="5" end="5"/>
                                            </p:txEl>
                                          </p:spTgt>
                                        </p:tgtEl>
                                        <p:attrNameLst>
                                          <p:attrName>style.visibility</p:attrName>
                                        </p:attrNameLst>
                                      </p:cBhvr>
                                      <p:to>
                                        <p:strVal val="visible"/>
                                      </p:to>
                                    </p:set>
                                    <p:anim calcmode="lin" valueType="num">
                                      <p:cBhvr additive="base">
                                        <p:cTn id="27" dur="500" fill="hold"/>
                                        <p:tgtEl>
                                          <p:spTgt spid="122368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2368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683"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5495EB7-8262-47C3-A780-6DDEC9C2B880}" type="slidenum">
              <a:rPr lang="zh-CN" altLang="en-US"/>
              <a:pPr/>
              <a:t>138</a:t>
            </a:fld>
            <a:endParaRPr lang="en-US" altLang="zh-CN"/>
          </a:p>
        </p:txBody>
      </p:sp>
      <p:sp>
        <p:nvSpPr>
          <p:cNvPr id="271362" name="Rectangle 2"/>
          <p:cNvSpPr>
            <a:spLocks noGrp="1" noChangeArrowheads="1"/>
          </p:cNvSpPr>
          <p:nvPr>
            <p:ph type="title"/>
          </p:nvPr>
        </p:nvSpPr>
        <p:spPr/>
        <p:txBody>
          <a:bodyPr/>
          <a:lstStyle/>
          <a:p>
            <a:r>
              <a:rPr lang="zh-CN" altLang="en-US" sz="3600"/>
              <a:t>第五部分 </a:t>
            </a:r>
            <a:r>
              <a:rPr lang="en-US" altLang="zh-CN" sz="3600"/>
              <a:t>MFC</a:t>
            </a:r>
            <a:r>
              <a:rPr lang="zh-CN" altLang="en-US" sz="3600"/>
              <a:t>程序设计的其他方面</a:t>
            </a:r>
          </a:p>
        </p:txBody>
      </p:sp>
      <p:sp>
        <p:nvSpPr>
          <p:cNvPr id="271363" name="Rectangle 3"/>
          <p:cNvSpPr>
            <a:spLocks noGrp="1" noChangeArrowheads="1"/>
          </p:cNvSpPr>
          <p:nvPr>
            <p:ph type="body" idx="1"/>
          </p:nvPr>
        </p:nvSpPr>
        <p:spPr>
          <a:xfrm>
            <a:off x="1371600" y="1905000"/>
            <a:ext cx="7772400" cy="3200400"/>
          </a:xfrm>
        </p:spPr>
        <p:txBody>
          <a:bodyPr/>
          <a:lstStyle/>
          <a:p>
            <a:pPr>
              <a:buFont typeface="Wingdings" pitchFamily="2" charset="2"/>
              <a:buNone/>
            </a:pP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dissolve">
                                      <p:cBhvr>
                                        <p:cTn id="7" dur="500"/>
                                        <p:tgtEl>
                                          <p:spTgt spid="271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1408224-45E7-465C-ADD5-A58AA05FAC87}" type="slidenum">
              <a:rPr lang="zh-CN" altLang="en-US"/>
              <a:pPr/>
              <a:t>139</a:t>
            </a:fld>
            <a:endParaRPr lang="en-US" altLang="zh-CN"/>
          </a:p>
        </p:txBody>
      </p:sp>
      <p:sp>
        <p:nvSpPr>
          <p:cNvPr id="1251330" name="Rectangle 2"/>
          <p:cNvSpPr>
            <a:spLocks noGrp="1" noChangeArrowheads="1"/>
          </p:cNvSpPr>
          <p:nvPr>
            <p:ph type="title"/>
          </p:nvPr>
        </p:nvSpPr>
        <p:spPr/>
        <p:txBody>
          <a:bodyPr/>
          <a:lstStyle/>
          <a:p>
            <a:r>
              <a:rPr lang="zh-CN" altLang="en-US"/>
              <a:t>第</a:t>
            </a:r>
            <a:r>
              <a:rPr lang="en-US" altLang="zh-CN"/>
              <a:t>1</a:t>
            </a:r>
            <a:r>
              <a:rPr lang="zh-CN" altLang="en-US"/>
              <a:t>章 多线程程序设计</a:t>
            </a:r>
          </a:p>
        </p:txBody>
      </p:sp>
      <p:sp>
        <p:nvSpPr>
          <p:cNvPr id="1251331" name="Rectangle 3"/>
          <p:cNvSpPr>
            <a:spLocks noGrp="1" noChangeArrowheads="1"/>
          </p:cNvSpPr>
          <p:nvPr>
            <p:ph type="body" idx="1"/>
          </p:nvPr>
        </p:nvSpPr>
        <p:spPr/>
        <p:txBody>
          <a:bodyPr/>
          <a:lstStyle/>
          <a:p>
            <a:r>
              <a:rPr lang="zh-CN" altLang="zh-CN" sz="2800"/>
              <a:t>非抢占式多任务和抢占式多任务</a:t>
            </a:r>
            <a:endParaRPr lang="zh-CN" altLang="en-US" sz="2800"/>
          </a:p>
          <a:p>
            <a:r>
              <a:rPr lang="zh-CN" altLang="en-US" sz="2800"/>
              <a:t>通过定</a:t>
            </a:r>
            <a:r>
              <a:rPr lang="zh-CN" altLang="zh-CN" sz="2800"/>
              <a:t>时器</a:t>
            </a:r>
            <a:r>
              <a:rPr lang="zh-CN" altLang="en-US" sz="2800"/>
              <a:t>实现的多任务</a:t>
            </a:r>
          </a:p>
          <a:p>
            <a:r>
              <a:rPr lang="zh-CN" altLang="zh-CN" sz="2800"/>
              <a:t>多线程编程</a:t>
            </a:r>
            <a:endParaRPr lang="zh-CN" altLang="en-US" sz="2800"/>
          </a:p>
          <a:p>
            <a:r>
              <a:rPr lang="zh-CN" altLang="zh-CN" sz="2800"/>
              <a:t>使用事件使线程同步</a:t>
            </a:r>
            <a:endParaRPr lang="zh-CN" altLang="en-US"/>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114560" y="2957400"/>
              <a:ext cx="3772080" cy="1157760"/>
            </p14:xfrm>
          </p:contentPart>
        </mc:Choice>
        <mc:Fallback>
          <p:pic>
            <p:nvPicPr>
              <p:cNvPr id="2" name="墨迹 1"/>
              <p:cNvPicPr/>
              <p:nvPr/>
            </p:nvPicPr>
            <p:blipFill>
              <a:blip r:embed="rId4"/>
              <a:stretch>
                <a:fillRect/>
              </a:stretch>
            </p:blipFill>
            <p:spPr>
              <a:xfrm>
                <a:off x="1105200" y="2948040"/>
                <a:ext cx="3790800" cy="117648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52D6202-F5A6-4DBC-87DC-32D0003AAA7C}" type="slidenum">
              <a:rPr lang="zh-CN" altLang="en-US"/>
              <a:pPr/>
              <a:t>14</a:t>
            </a:fld>
            <a:endParaRPr lang="en-US" altLang="zh-CN"/>
          </a:p>
        </p:txBody>
      </p:sp>
      <p:sp>
        <p:nvSpPr>
          <p:cNvPr id="177154" name="Rectangle 2"/>
          <p:cNvSpPr>
            <a:spLocks noGrp="1" noChangeArrowheads="1"/>
          </p:cNvSpPr>
          <p:nvPr>
            <p:ph type="title"/>
          </p:nvPr>
        </p:nvSpPr>
        <p:spPr/>
        <p:txBody>
          <a:bodyPr/>
          <a:lstStyle/>
          <a:p>
            <a:r>
              <a:rPr lang="en-US" altLang="zh-CN"/>
              <a:t>WndProc</a:t>
            </a:r>
            <a:r>
              <a:rPr lang="zh-CN" altLang="en-US"/>
              <a:t>中不可缺少的</a:t>
            </a:r>
            <a:r>
              <a:rPr lang="en-US" altLang="zh-CN"/>
              <a:t>default</a:t>
            </a:r>
            <a:r>
              <a:rPr lang="zh-CN" altLang="en-US"/>
              <a:t>分支</a:t>
            </a:r>
          </a:p>
        </p:txBody>
      </p:sp>
      <p:sp>
        <p:nvSpPr>
          <p:cNvPr id="177155" name="Rectangle 3"/>
          <p:cNvSpPr>
            <a:spLocks noGrp="1" noChangeArrowheads="1"/>
          </p:cNvSpPr>
          <p:nvPr>
            <p:ph type="body" idx="1"/>
          </p:nvPr>
        </p:nvSpPr>
        <p:spPr/>
        <p:txBody>
          <a:bodyPr/>
          <a:lstStyle/>
          <a:p>
            <a:r>
              <a:rPr lang="zh-CN" altLang="en-US"/>
              <a:t>通过调用</a:t>
            </a:r>
            <a:r>
              <a:rPr lang="en-US" altLang="zh-CN"/>
              <a:t>DefWindowProc</a:t>
            </a:r>
            <a:r>
              <a:rPr lang="zh-CN" altLang="en-US"/>
              <a:t>，来处理所有未被处理的消息，调用形式如下：</a:t>
            </a:r>
          </a:p>
          <a:p>
            <a:pPr lvl="1"/>
            <a:r>
              <a:rPr lang="en-US" altLang="zh-CN" sz="2400"/>
              <a:t>return DefWindowProc(hWnd,msgID,wParam,lParam);</a:t>
            </a:r>
          </a:p>
        </p:txBody>
      </p:sp>
    </p:spTree>
  </p:cSld>
  <p:clrMapOvr>
    <a:masterClrMapping/>
  </p:clrMapOvr>
  <p:transition>
    <p:blinds dir="vert"/>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2A1E573-D61C-4552-BF70-C62545E406F9}" type="slidenum">
              <a:rPr lang="zh-CN" altLang="en-US"/>
              <a:pPr/>
              <a:t>140</a:t>
            </a:fld>
            <a:endParaRPr lang="en-US" altLang="zh-CN"/>
          </a:p>
        </p:txBody>
      </p:sp>
      <p:sp>
        <p:nvSpPr>
          <p:cNvPr id="1253378" name="Rectangle 2"/>
          <p:cNvSpPr>
            <a:spLocks noGrp="1" noChangeArrowheads="1"/>
          </p:cNvSpPr>
          <p:nvPr>
            <p:ph type="title"/>
          </p:nvPr>
        </p:nvSpPr>
        <p:spPr>
          <a:xfrm>
            <a:off x="755650" y="188913"/>
            <a:ext cx="7772400" cy="515937"/>
          </a:xfrm>
        </p:spPr>
        <p:txBody>
          <a:bodyPr/>
          <a:lstStyle/>
          <a:p>
            <a:r>
              <a:rPr lang="zh-CN" altLang="en-US" sz="4000"/>
              <a:t>单线程程序消息处理</a:t>
            </a:r>
          </a:p>
        </p:txBody>
      </p:sp>
      <p:sp>
        <p:nvSpPr>
          <p:cNvPr id="1253379" name="Rectangle 3"/>
          <p:cNvSpPr>
            <a:spLocks noGrp="1" noChangeArrowheads="1"/>
          </p:cNvSpPr>
          <p:nvPr>
            <p:ph type="body" idx="1"/>
          </p:nvPr>
        </p:nvSpPr>
        <p:spPr>
          <a:xfrm>
            <a:off x="684213" y="836613"/>
            <a:ext cx="7772400" cy="5184775"/>
          </a:xfrm>
        </p:spPr>
        <p:txBody>
          <a:bodyPr/>
          <a:lstStyle/>
          <a:p>
            <a:r>
              <a:rPr lang="zh-CN" altLang="en-US" sz="2800"/>
              <a:t>迄今为止所有实例为单线程，只有一个执行路径；</a:t>
            </a:r>
          </a:p>
          <a:p>
            <a:r>
              <a:rPr lang="zh-CN" altLang="en-US" sz="2800"/>
              <a:t>消息处理过程如下：</a:t>
            </a:r>
          </a:p>
          <a:p>
            <a:pPr>
              <a:buFont typeface="Wingdings" pitchFamily="2" charset="2"/>
              <a:buNone/>
            </a:pPr>
            <a:r>
              <a:rPr lang="en-US" altLang="zh-CN"/>
              <a:t>   </a:t>
            </a:r>
            <a:r>
              <a:rPr lang="en-US" altLang="zh-CN" sz="2000"/>
              <a:t>MSG message; </a:t>
            </a:r>
          </a:p>
          <a:p>
            <a:pPr>
              <a:buFont typeface="Wingdings" pitchFamily="2" charset="2"/>
              <a:buNone/>
            </a:pPr>
            <a:r>
              <a:rPr lang="en-US" altLang="zh-CN" sz="2000"/>
              <a:t>     while (::GetMessage(&amp;message, NULL, 0, 0)) </a:t>
            </a:r>
          </a:p>
          <a:p>
            <a:pPr>
              <a:buFont typeface="Wingdings" pitchFamily="2" charset="2"/>
              <a:buNone/>
            </a:pPr>
            <a:r>
              <a:rPr lang="en-US" altLang="zh-CN" sz="2000"/>
              <a:t>     { ::TranslateMessage(&amp;message); </a:t>
            </a:r>
          </a:p>
          <a:p>
            <a:pPr>
              <a:buFont typeface="Wingdings" pitchFamily="2" charset="2"/>
              <a:buNone/>
            </a:pPr>
            <a:r>
              <a:rPr lang="en-US" altLang="zh-CN" sz="2000"/>
              <a:t>        ::DispatchMessage(&amp;message); </a:t>
            </a:r>
          </a:p>
          <a:p>
            <a:pPr>
              <a:buFont typeface="Wingdings" pitchFamily="2" charset="2"/>
              <a:buNone/>
            </a:pPr>
            <a:r>
              <a:rPr lang="en-US" altLang="zh-CN" sz="2000"/>
              <a:t>      }</a:t>
            </a:r>
            <a:r>
              <a:rPr lang="en-US" altLang="zh-CN"/>
              <a:t> </a:t>
            </a:r>
          </a:p>
          <a:p>
            <a:r>
              <a:rPr lang="zh-CN" altLang="en-US"/>
              <a:t>没有消息时程序挂起；消息到来，唤醒，获得消息、处理消息</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057320" y="2886120"/>
              <a:ext cx="571680" cy="343080"/>
            </p14:xfrm>
          </p:contentPart>
        </mc:Choice>
        <mc:Fallback>
          <p:pic>
            <p:nvPicPr>
              <p:cNvPr id="2" name="墨迹 1"/>
              <p:cNvPicPr/>
              <p:nvPr/>
            </p:nvPicPr>
            <p:blipFill>
              <a:blip r:embed="rId4"/>
              <a:stretch>
                <a:fillRect/>
              </a:stretch>
            </p:blipFill>
            <p:spPr>
              <a:xfrm>
                <a:off x="1047960" y="2876760"/>
                <a:ext cx="590400" cy="36180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BEB8490-B6E2-49C8-AA52-7D96D80E217C}" type="slidenum">
              <a:rPr lang="zh-CN" altLang="en-US"/>
              <a:pPr/>
              <a:t>141</a:t>
            </a:fld>
            <a:endParaRPr lang="en-US" altLang="zh-CN"/>
          </a:p>
        </p:txBody>
      </p:sp>
      <p:sp>
        <p:nvSpPr>
          <p:cNvPr id="1255427" name="Rectangle 3"/>
          <p:cNvSpPr>
            <a:spLocks noGrp="1" noChangeArrowheads="1"/>
          </p:cNvSpPr>
          <p:nvPr>
            <p:ph type="body" idx="1"/>
          </p:nvPr>
        </p:nvSpPr>
        <p:spPr>
          <a:xfrm>
            <a:off x="685800" y="404813"/>
            <a:ext cx="7772400" cy="2303462"/>
          </a:xfrm>
        </p:spPr>
        <p:txBody>
          <a:bodyPr/>
          <a:lstStyle/>
          <a:p>
            <a:r>
              <a:rPr lang="zh-CN" altLang="en-US" sz="2800"/>
              <a:t>W</a:t>
            </a:r>
            <a:r>
              <a:rPr lang="en-US" altLang="zh-CN" sz="2800"/>
              <a:t>in32</a:t>
            </a:r>
            <a:r>
              <a:rPr lang="zh-CN" altLang="en-US" sz="2800"/>
              <a:t>为</a:t>
            </a:r>
            <a:r>
              <a:rPr lang="zh-CN" altLang="zh-CN" sz="2800"/>
              <a:t>抢占式多任务</a:t>
            </a:r>
            <a:endParaRPr lang="zh-CN" altLang="en-US" sz="2800"/>
          </a:p>
          <a:p>
            <a:r>
              <a:rPr lang="zh-CN" altLang="en-US" sz="2800"/>
              <a:t>可以在计算量很大的函数中采用放弃控制权的方法避免死锁；</a:t>
            </a:r>
          </a:p>
          <a:p>
            <a:r>
              <a:rPr lang="zh-CN" altLang="en-US" sz="2800"/>
              <a:t>一个使用定时器的实例</a:t>
            </a:r>
            <a:endParaRPr lang="en-US" altLang="zh-CN"/>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6093720" y="1307160"/>
              <a:ext cx="1764720" cy="200520"/>
            </p14:xfrm>
          </p:contentPart>
        </mc:Choice>
        <mc:Fallback>
          <p:pic>
            <p:nvPicPr>
              <p:cNvPr id="2" name="墨迹 1"/>
              <p:cNvPicPr/>
              <p:nvPr/>
            </p:nvPicPr>
            <p:blipFill>
              <a:blip r:embed="rId4"/>
              <a:stretch>
                <a:fillRect/>
              </a:stretch>
            </p:blipFill>
            <p:spPr>
              <a:xfrm>
                <a:off x="6084360" y="1297800"/>
                <a:ext cx="1783440" cy="21924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083752C-E4EE-476A-AA8A-28B0453DD81B}" type="slidenum">
              <a:rPr lang="zh-CN" altLang="en-US"/>
              <a:pPr/>
              <a:t>142</a:t>
            </a:fld>
            <a:endParaRPr lang="en-US" altLang="zh-CN"/>
          </a:p>
        </p:txBody>
      </p:sp>
      <p:sp>
        <p:nvSpPr>
          <p:cNvPr id="1257475" name="Rectangle 3"/>
          <p:cNvSpPr>
            <a:spLocks noGrp="1" noChangeArrowheads="1"/>
          </p:cNvSpPr>
          <p:nvPr>
            <p:ph type="body" idx="1"/>
          </p:nvPr>
        </p:nvSpPr>
        <p:spPr>
          <a:xfrm>
            <a:off x="685800" y="404813"/>
            <a:ext cx="7772400" cy="5691187"/>
          </a:xfrm>
        </p:spPr>
        <p:txBody>
          <a:bodyPr/>
          <a:lstStyle/>
          <a:p>
            <a:r>
              <a:rPr lang="zh-CN" altLang="zh-CN" sz="2800"/>
              <a:t>多线程编程</a:t>
            </a:r>
            <a:r>
              <a:rPr lang="zh-CN" altLang="en-US" sz="2800"/>
              <a:t>主要工作：</a:t>
            </a:r>
          </a:p>
          <a:p>
            <a:pPr lvl="1"/>
            <a:r>
              <a:rPr lang="zh-CN" altLang="en-US" sz="2400"/>
              <a:t>定义全局或静态函数，其形式为：</a:t>
            </a:r>
          </a:p>
          <a:p>
            <a:pPr lvl="2"/>
            <a:r>
              <a:rPr lang="en-US" altLang="zh-CN"/>
              <a:t>UINT FuncName(LPVOID pParam) </a:t>
            </a:r>
          </a:p>
          <a:p>
            <a:pPr lvl="1"/>
            <a:r>
              <a:rPr lang="zh-CN" altLang="en-US"/>
              <a:t>启动线程：</a:t>
            </a:r>
          </a:p>
          <a:p>
            <a:pPr lvl="2"/>
            <a:r>
              <a:rPr lang="en-US" altLang="zh-CN"/>
              <a:t>CWinThread* pThread = AfxBeginThread(FuncName, pParam, THREAD_PRIORITY_NORMAL); </a:t>
            </a:r>
          </a:p>
          <a:p>
            <a:pPr lvl="1"/>
            <a:r>
              <a:rPr lang="zh-CN" altLang="en-US"/>
              <a:t>线程间交互：</a:t>
            </a:r>
          </a:p>
          <a:p>
            <a:pPr lvl="2"/>
            <a:r>
              <a:rPr lang="zh-CN" altLang="en-US"/>
              <a:t>全局变量</a:t>
            </a:r>
            <a:r>
              <a:rPr lang="en-US" altLang="zh-CN"/>
              <a:t>(::InterLockedIncrement())</a:t>
            </a:r>
          </a:p>
          <a:p>
            <a:pPr lvl="2"/>
            <a:r>
              <a:rPr lang="zh-CN" altLang="en-US"/>
              <a:t>消息</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492920" y="1314360"/>
              <a:ext cx="5343840" cy="2215080"/>
            </p14:xfrm>
          </p:contentPart>
        </mc:Choice>
        <mc:Fallback>
          <p:pic>
            <p:nvPicPr>
              <p:cNvPr id="2" name="墨迹 1"/>
              <p:cNvPicPr/>
              <p:nvPr/>
            </p:nvPicPr>
            <p:blipFill>
              <a:blip r:embed="rId4"/>
              <a:stretch>
                <a:fillRect/>
              </a:stretch>
            </p:blipFill>
            <p:spPr>
              <a:xfrm>
                <a:off x="1483560" y="1305000"/>
                <a:ext cx="5362560" cy="223380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1F55FC0E-41F5-42BF-B285-16FE4D9C0686}" type="slidenum">
              <a:rPr lang="zh-CN" altLang="en-US"/>
              <a:pPr/>
              <a:t>143</a:t>
            </a:fld>
            <a:endParaRPr lang="en-US" altLang="zh-CN"/>
          </a:p>
        </p:txBody>
      </p:sp>
      <p:sp>
        <p:nvSpPr>
          <p:cNvPr id="1259523" name="Rectangle 3"/>
          <p:cNvSpPr>
            <a:spLocks noGrp="1" noChangeArrowheads="1"/>
          </p:cNvSpPr>
          <p:nvPr>
            <p:ph type="body" idx="1"/>
          </p:nvPr>
        </p:nvSpPr>
        <p:spPr>
          <a:xfrm>
            <a:off x="539750" y="333375"/>
            <a:ext cx="7777163" cy="4824413"/>
          </a:xfrm>
        </p:spPr>
        <p:txBody>
          <a:bodyPr/>
          <a:lstStyle/>
          <a:p>
            <a:r>
              <a:rPr lang="zh-CN" altLang="en-US" sz="2800" dirty="0"/>
              <a:t>线程同步的几种技术：</a:t>
            </a:r>
          </a:p>
          <a:p>
            <a:pPr lvl="1"/>
            <a:r>
              <a:rPr lang="zh-CN" altLang="en-US" sz="2400" dirty="0">
                <a:solidFill>
                  <a:srgbClr val="FF0000"/>
                </a:solidFill>
              </a:rPr>
              <a:t>事件、关键段、互斥、信号量</a:t>
            </a:r>
          </a:p>
          <a:p>
            <a:r>
              <a:rPr lang="zh-CN" altLang="zh-CN" sz="2800" dirty="0"/>
              <a:t>使用事件使线程同步</a:t>
            </a:r>
            <a:endParaRPr lang="zh-CN" altLang="en-US" sz="2800" dirty="0"/>
          </a:p>
          <a:p>
            <a:pPr lvl="1"/>
            <a:r>
              <a:rPr lang="zh-CN" altLang="en-US" dirty="0"/>
              <a:t>使用</a:t>
            </a:r>
            <a:r>
              <a:rPr lang="en-US" altLang="zh-CN" dirty="0" err="1"/>
              <a:t>CEvent</a:t>
            </a:r>
            <a:r>
              <a:rPr lang="zh-CN" altLang="en-US" dirty="0"/>
              <a:t>类，包含</a:t>
            </a:r>
            <a:r>
              <a:rPr lang="en-US" altLang="zh-CN" dirty="0" err="1"/>
              <a:t>afxmt.h</a:t>
            </a:r>
            <a:r>
              <a:rPr lang="zh-CN" altLang="en-US" dirty="0"/>
              <a:t>；</a:t>
            </a:r>
          </a:p>
          <a:p>
            <a:pPr lvl="1"/>
            <a:r>
              <a:rPr lang="zh-CN" altLang="en-US" dirty="0"/>
              <a:t>定义相应的</a:t>
            </a:r>
            <a:r>
              <a:rPr lang="en-US" altLang="zh-CN" dirty="0" err="1"/>
              <a:t>CEvent</a:t>
            </a:r>
            <a:r>
              <a:rPr lang="zh-CN" altLang="en-US" dirty="0"/>
              <a:t>对象，对象状态为有信号和无信号；</a:t>
            </a:r>
          </a:p>
          <a:p>
            <a:pPr lvl="1"/>
            <a:r>
              <a:rPr lang="zh-CN" altLang="en-US" dirty="0"/>
              <a:t>使用</a:t>
            </a:r>
            <a:r>
              <a:rPr lang="en-US" altLang="zh-CN" dirty="0" err="1"/>
              <a:t>WaitForSingleObject</a:t>
            </a:r>
            <a:r>
              <a:rPr lang="zh-CN" altLang="en-US" dirty="0"/>
              <a:t>和</a:t>
            </a:r>
            <a:r>
              <a:rPr lang="en-US" altLang="zh-CN" dirty="0" err="1"/>
              <a:t>WaitForMultiObject</a:t>
            </a:r>
            <a:r>
              <a:rPr lang="zh-CN" altLang="en-US" dirty="0"/>
              <a:t>在线程中获取信号状态，达到控制线程的目的；</a:t>
            </a:r>
          </a:p>
          <a:p>
            <a:pPr lvl="1"/>
            <a:endParaRPr lang="en-US" altLang="zh-CN" dirty="0"/>
          </a:p>
        </p:txBody>
      </p:sp>
    </p:spTree>
  </p:cSld>
  <p:clrMapOvr>
    <a:masterClrMapping/>
  </p:clrMapOvr>
  <p:transition>
    <p:blinds dir="vert"/>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AF5AC73-08F3-42FC-A76B-DF3458B1A758}" type="slidenum">
              <a:rPr lang="zh-CN" altLang="en-US"/>
              <a:pPr/>
              <a:t>144</a:t>
            </a:fld>
            <a:endParaRPr lang="en-US" altLang="zh-CN"/>
          </a:p>
        </p:txBody>
      </p:sp>
      <p:sp>
        <p:nvSpPr>
          <p:cNvPr id="411650" name="Rectangle 2"/>
          <p:cNvSpPr>
            <a:spLocks noGrp="1" noChangeArrowheads="1"/>
          </p:cNvSpPr>
          <p:nvPr>
            <p:ph type="title"/>
          </p:nvPr>
        </p:nvSpPr>
        <p:spPr/>
        <p:txBody>
          <a:bodyPr/>
          <a:lstStyle/>
          <a:p>
            <a:r>
              <a:rPr lang="zh-CN" altLang="en-US"/>
              <a:t>第</a:t>
            </a:r>
            <a:r>
              <a:rPr lang="en-US" altLang="zh-CN"/>
              <a:t>2</a:t>
            </a:r>
            <a:r>
              <a:rPr lang="zh-CN" altLang="en-US"/>
              <a:t>章 动态连接库程序设计</a:t>
            </a:r>
          </a:p>
        </p:txBody>
      </p:sp>
      <p:sp>
        <p:nvSpPr>
          <p:cNvPr id="411651" name="Rectangle 3"/>
          <p:cNvSpPr>
            <a:spLocks noGrp="1" noChangeArrowheads="1"/>
          </p:cNvSpPr>
          <p:nvPr>
            <p:ph type="body" idx="1"/>
          </p:nvPr>
        </p:nvSpPr>
        <p:spPr>
          <a:xfrm>
            <a:off x="685800" y="1981200"/>
            <a:ext cx="7772400" cy="2384425"/>
          </a:xfrm>
        </p:spPr>
        <p:txBody>
          <a:bodyPr/>
          <a:lstStyle/>
          <a:p>
            <a:r>
              <a:rPr lang="en-US" altLang="zh-CN"/>
              <a:t>Win32</a:t>
            </a:r>
            <a:r>
              <a:rPr lang="zh-CN" altLang="en-US"/>
              <a:t>动态连接库</a:t>
            </a:r>
          </a:p>
          <a:p>
            <a:r>
              <a:rPr lang="zh-CN" altLang="en-US"/>
              <a:t>静态连接</a:t>
            </a:r>
            <a:r>
              <a:rPr lang="en-US" altLang="zh-CN"/>
              <a:t>MFC</a:t>
            </a:r>
            <a:r>
              <a:rPr lang="zh-CN" altLang="en-US"/>
              <a:t>的常规动态连接库</a:t>
            </a:r>
          </a:p>
          <a:p>
            <a:r>
              <a:rPr lang="zh-CN" altLang="en-US"/>
              <a:t>共享连接</a:t>
            </a:r>
            <a:r>
              <a:rPr lang="en-US" altLang="zh-CN"/>
              <a:t>MFC</a:t>
            </a:r>
            <a:r>
              <a:rPr lang="zh-CN" altLang="en-US"/>
              <a:t>的常规动态连接库</a:t>
            </a:r>
          </a:p>
          <a:p>
            <a:r>
              <a:rPr lang="zh-CN" altLang="en-US"/>
              <a:t>共享连接</a:t>
            </a:r>
            <a:r>
              <a:rPr lang="en-US" altLang="zh-CN"/>
              <a:t>MFC</a:t>
            </a:r>
            <a:r>
              <a:rPr lang="zh-CN" altLang="en-US"/>
              <a:t>的扩展动态连接库</a:t>
            </a:r>
          </a:p>
        </p:txBody>
      </p:sp>
    </p:spTree>
  </p:cSld>
  <p:clrMapOvr>
    <a:masterClrMapping/>
  </p:clrMapOvr>
  <p:transition>
    <p:blinds dir="vert"/>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6F7D3AB-0865-4F61-9DB2-F2B7047CA2D6}" type="slidenum">
              <a:rPr lang="zh-CN" altLang="en-US"/>
              <a:pPr/>
              <a:t>145</a:t>
            </a:fld>
            <a:endParaRPr lang="en-US" altLang="zh-CN"/>
          </a:p>
        </p:txBody>
      </p:sp>
      <p:sp>
        <p:nvSpPr>
          <p:cNvPr id="412674" name="Rectangle 2"/>
          <p:cNvSpPr>
            <a:spLocks noGrp="1" noChangeArrowheads="1"/>
          </p:cNvSpPr>
          <p:nvPr>
            <p:ph type="title"/>
          </p:nvPr>
        </p:nvSpPr>
        <p:spPr/>
        <p:txBody>
          <a:bodyPr/>
          <a:lstStyle/>
          <a:p>
            <a:r>
              <a:rPr lang="en-US" altLang="zh-CN"/>
              <a:t>Win32</a:t>
            </a:r>
            <a:r>
              <a:rPr lang="zh-CN" altLang="en-US"/>
              <a:t>动态连接库</a:t>
            </a:r>
          </a:p>
        </p:txBody>
      </p:sp>
      <p:sp>
        <p:nvSpPr>
          <p:cNvPr id="412675" name="Rectangle 3"/>
          <p:cNvSpPr>
            <a:spLocks noGrp="1" noChangeArrowheads="1"/>
          </p:cNvSpPr>
          <p:nvPr>
            <p:ph type="body" idx="1"/>
          </p:nvPr>
        </p:nvSpPr>
        <p:spPr/>
        <p:txBody>
          <a:bodyPr/>
          <a:lstStyle/>
          <a:p>
            <a:r>
              <a:rPr lang="zh-CN" altLang="en-US"/>
              <a:t>在不使用</a:t>
            </a:r>
            <a:r>
              <a:rPr lang="en-US" altLang="zh-CN"/>
              <a:t>MFC</a:t>
            </a:r>
            <a:r>
              <a:rPr lang="zh-CN" altLang="en-US"/>
              <a:t>功能的情况下</a:t>
            </a:r>
          </a:p>
          <a:p>
            <a:r>
              <a:rPr lang="zh-CN" altLang="en-US"/>
              <a:t>通过</a:t>
            </a:r>
            <a:r>
              <a:rPr lang="en-US" altLang="zh-CN"/>
              <a:t>AppWizard</a:t>
            </a:r>
            <a:r>
              <a:rPr lang="zh-CN" altLang="en-US"/>
              <a:t>生成</a:t>
            </a:r>
            <a:r>
              <a:rPr lang="en-US" altLang="zh-CN"/>
              <a:t>Win32 DLL</a:t>
            </a:r>
            <a:r>
              <a:rPr lang="zh-CN" altLang="en-US"/>
              <a:t>框架</a:t>
            </a:r>
          </a:p>
          <a:p>
            <a:r>
              <a:rPr lang="zh-CN" altLang="en-US"/>
              <a:t>加入要输出的函数、变量、类</a:t>
            </a:r>
          </a:p>
          <a:p>
            <a:r>
              <a:rPr lang="en-US" altLang="zh-CN"/>
              <a:t>__declspec(dllexport)</a:t>
            </a:r>
            <a:r>
              <a:rPr lang="zh-CN" altLang="en-US"/>
              <a:t>指定作为输出函数</a:t>
            </a:r>
          </a:p>
          <a:p>
            <a:r>
              <a:rPr lang="en-US" altLang="zh-CN"/>
              <a:t>__declspec(dllimport)</a:t>
            </a:r>
            <a:r>
              <a:rPr lang="zh-CN" altLang="en-US"/>
              <a:t>在引用程序中指定输入</a:t>
            </a:r>
          </a:p>
        </p:txBody>
      </p:sp>
    </p:spTree>
  </p:cSld>
  <p:clrMapOvr>
    <a:masterClrMapping/>
  </p:clrMapOvr>
  <p:transition>
    <p:blinds dir="vert"/>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A4D441A-2D44-469B-A4CD-E6824A883771}" type="slidenum">
              <a:rPr lang="zh-CN" altLang="en-US"/>
              <a:pPr/>
              <a:t>146</a:t>
            </a:fld>
            <a:endParaRPr lang="en-US" altLang="zh-CN"/>
          </a:p>
        </p:txBody>
      </p:sp>
      <p:sp>
        <p:nvSpPr>
          <p:cNvPr id="413698" name="Rectangle 2"/>
          <p:cNvSpPr>
            <a:spLocks noGrp="1" noChangeArrowheads="1"/>
          </p:cNvSpPr>
          <p:nvPr>
            <p:ph type="title"/>
          </p:nvPr>
        </p:nvSpPr>
        <p:spPr/>
        <p:txBody>
          <a:bodyPr/>
          <a:lstStyle/>
          <a:p>
            <a:r>
              <a:rPr lang="en-US" altLang="zh-CN"/>
              <a:t>Win32</a:t>
            </a:r>
            <a:r>
              <a:rPr lang="zh-CN" altLang="en-US"/>
              <a:t>动态连接库的引用</a:t>
            </a:r>
          </a:p>
        </p:txBody>
      </p:sp>
      <p:sp>
        <p:nvSpPr>
          <p:cNvPr id="413699" name="Rectangle 3"/>
          <p:cNvSpPr>
            <a:spLocks noGrp="1" noChangeArrowheads="1"/>
          </p:cNvSpPr>
          <p:nvPr>
            <p:ph type="body" idx="1"/>
          </p:nvPr>
        </p:nvSpPr>
        <p:spPr/>
        <p:txBody>
          <a:bodyPr/>
          <a:lstStyle/>
          <a:p>
            <a:r>
              <a:rPr lang="en-US" altLang="zh-CN"/>
              <a:t>VC++</a:t>
            </a:r>
            <a:r>
              <a:rPr lang="zh-CN" altLang="en-US"/>
              <a:t>下引用</a:t>
            </a:r>
          </a:p>
          <a:p>
            <a:pPr lvl="1"/>
            <a:r>
              <a:rPr lang="zh-CN" altLang="en-US"/>
              <a:t>需要库文件*.</a:t>
            </a:r>
            <a:r>
              <a:rPr lang="en-US" altLang="zh-CN"/>
              <a:t>lib</a:t>
            </a:r>
          </a:p>
          <a:p>
            <a:pPr lvl="1"/>
            <a:r>
              <a:rPr lang="zh-CN" altLang="en-US"/>
              <a:t>需要头文件</a:t>
            </a:r>
          </a:p>
          <a:p>
            <a:r>
              <a:rPr lang="en-US" altLang="zh-CN"/>
              <a:t>VB</a:t>
            </a:r>
            <a:r>
              <a:rPr lang="zh-CN" altLang="en-US"/>
              <a:t>下引用</a:t>
            </a:r>
          </a:p>
          <a:p>
            <a:pPr lvl="1"/>
            <a:r>
              <a:rPr lang="zh-CN" altLang="en-US"/>
              <a:t>函数的调用格式是：_</a:t>
            </a:r>
            <a:r>
              <a:rPr lang="en-US" altLang="zh-CN"/>
              <a:t>stdcall(</a:t>
            </a:r>
            <a:r>
              <a:rPr lang="zh-CN" altLang="en-US"/>
              <a:t>或</a:t>
            </a:r>
            <a:r>
              <a:rPr lang="en-US" altLang="zh-CN"/>
              <a:t>WINAPI）</a:t>
            </a:r>
          </a:p>
          <a:p>
            <a:pPr lvl="1"/>
            <a:r>
              <a:rPr lang="zh-CN" altLang="en-US"/>
              <a:t>需要模块定义文件*.</a:t>
            </a:r>
            <a:r>
              <a:rPr lang="en-US" altLang="zh-CN"/>
              <a:t>def，</a:t>
            </a:r>
            <a:r>
              <a:rPr lang="zh-CN" altLang="en-US"/>
              <a:t>将函数名和顺序号成对映射</a:t>
            </a:r>
          </a:p>
        </p:txBody>
      </p:sp>
    </p:spTree>
  </p:cSld>
  <p:clrMapOvr>
    <a:masterClrMapping/>
  </p:clrMapOvr>
  <p:transition>
    <p:blinds dir="ver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F1CB28A-A3B2-4064-9429-95F8FFDC1DB1}" type="slidenum">
              <a:rPr lang="zh-CN" altLang="en-US"/>
              <a:pPr/>
              <a:t>147</a:t>
            </a:fld>
            <a:endParaRPr lang="en-US" altLang="zh-CN"/>
          </a:p>
        </p:txBody>
      </p:sp>
      <p:sp>
        <p:nvSpPr>
          <p:cNvPr id="414722" name="Rectangle 2"/>
          <p:cNvSpPr>
            <a:spLocks noGrp="1" noChangeArrowheads="1"/>
          </p:cNvSpPr>
          <p:nvPr>
            <p:ph type="title"/>
          </p:nvPr>
        </p:nvSpPr>
        <p:spPr/>
        <p:txBody>
          <a:bodyPr/>
          <a:lstStyle/>
          <a:p>
            <a:r>
              <a:rPr lang="zh-CN" altLang="en-US"/>
              <a:t>客户程序定位</a:t>
            </a:r>
            <a:r>
              <a:rPr lang="en-US" altLang="zh-CN"/>
              <a:t>DLL</a:t>
            </a:r>
            <a:r>
              <a:rPr lang="zh-CN" altLang="en-US"/>
              <a:t>顺序</a:t>
            </a:r>
          </a:p>
        </p:txBody>
      </p:sp>
      <p:sp>
        <p:nvSpPr>
          <p:cNvPr id="414723" name="Rectangle 3"/>
          <p:cNvSpPr>
            <a:spLocks noGrp="1" noChangeArrowheads="1"/>
          </p:cNvSpPr>
          <p:nvPr>
            <p:ph type="body" idx="1"/>
          </p:nvPr>
        </p:nvSpPr>
        <p:spPr/>
        <p:txBody>
          <a:bodyPr/>
          <a:lstStyle/>
          <a:p>
            <a:r>
              <a:rPr lang="zh-CN" altLang="en-US"/>
              <a:t>包含</a:t>
            </a:r>
            <a:r>
              <a:rPr lang="en-US" altLang="zh-CN"/>
              <a:t>EXE</a:t>
            </a:r>
            <a:r>
              <a:rPr lang="zh-CN" altLang="en-US"/>
              <a:t>文件的目录</a:t>
            </a:r>
          </a:p>
          <a:p>
            <a:r>
              <a:rPr lang="zh-CN" altLang="en-US"/>
              <a:t>进程的当前目录</a:t>
            </a:r>
          </a:p>
          <a:p>
            <a:r>
              <a:rPr lang="en-US" altLang="zh-CN"/>
              <a:t>Windows</a:t>
            </a:r>
            <a:r>
              <a:rPr lang="zh-CN" altLang="en-US"/>
              <a:t>系统目录</a:t>
            </a:r>
          </a:p>
          <a:p>
            <a:r>
              <a:rPr lang="en-US" altLang="zh-CN"/>
              <a:t>Windows</a:t>
            </a:r>
            <a:r>
              <a:rPr lang="zh-CN" altLang="en-US"/>
              <a:t>目录</a:t>
            </a:r>
          </a:p>
          <a:p>
            <a:r>
              <a:rPr lang="zh-CN" altLang="en-US"/>
              <a:t>列在</a:t>
            </a:r>
            <a:r>
              <a:rPr lang="en-US" altLang="zh-CN"/>
              <a:t>Path</a:t>
            </a:r>
            <a:r>
              <a:rPr lang="zh-CN" altLang="en-US"/>
              <a:t>环境变量中的目录</a:t>
            </a:r>
          </a:p>
        </p:txBody>
      </p:sp>
    </p:spTree>
  </p:cSld>
  <p:clrMapOvr>
    <a:masterClrMapping/>
  </p:clrMapOvr>
  <p:transition>
    <p:blinds dir="vert"/>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84FD368-1C35-4CF1-BDE4-6931C24703F5}" type="slidenum">
              <a:rPr lang="zh-CN" altLang="en-US"/>
              <a:pPr/>
              <a:t>148</a:t>
            </a:fld>
            <a:endParaRPr lang="en-US" altLang="zh-CN"/>
          </a:p>
        </p:txBody>
      </p:sp>
      <p:sp>
        <p:nvSpPr>
          <p:cNvPr id="415746" name="Rectangle 2"/>
          <p:cNvSpPr>
            <a:spLocks noGrp="1" noChangeArrowheads="1"/>
          </p:cNvSpPr>
          <p:nvPr>
            <p:ph type="title"/>
          </p:nvPr>
        </p:nvSpPr>
        <p:spPr/>
        <p:txBody>
          <a:bodyPr/>
          <a:lstStyle/>
          <a:p>
            <a:r>
              <a:rPr lang="zh-CN" altLang="en-US"/>
              <a:t>静态连接</a:t>
            </a:r>
            <a:r>
              <a:rPr lang="en-US" altLang="zh-CN"/>
              <a:t>MFC</a:t>
            </a:r>
            <a:r>
              <a:rPr lang="zh-CN" altLang="en-US"/>
              <a:t>的常规动态连接库</a:t>
            </a:r>
          </a:p>
        </p:txBody>
      </p:sp>
      <p:sp>
        <p:nvSpPr>
          <p:cNvPr id="415747" name="Rectangle 3"/>
          <p:cNvSpPr>
            <a:spLocks noGrp="1" noChangeArrowheads="1"/>
          </p:cNvSpPr>
          <p:nvPr>
            <p:ph type="body" idx="1"/>
          </p:nvPr>
        </p:nvSpPr>
        <p:spPr/>
        <p:txBody>
          <a:bodyPr/>
          <a:lstStyle/>
          <a:p>
            <a:r>
              <a:rPr lang="zh-CN" altLang="en-US"/>
              <a:t>可以适用于任意</a:t>
            </a:r>
            <a:r>
              <a:rPr lang="en-US" altLang="zh-CN"/>
              <a:t>Win32</a:t>
            </a:r>
            <a:r>
              <a:rPr lang="zh-CN" altLang="en-US"/>
              <a:t>编程环境（包括</a:t>
            </a:r>
            <a:r>
              <a:rPr lang="en-US" altLang="zh-CN"/>
              <a:t>VB）</a:t>
            </a:r>
          </a:p>
          <a:p>
            <a:r>
              <a:rPr lang="en-US" altLang="zh-CN"/>
              <a:t>DLL</a:t>
            </a:r>
            <a:r>
              <a:rPr lang="zh-CN" altLang="en-US"/>
              <a:t>的大小比共享连接</a:t>
            </a:r>
            <a:r>
              <a:rPr lang="en-US" altLang="zh-CN"/>
              <a:t>MFC</a:t>
            </a:r>
            <a:r>
              <a:rPr lang="zh-CN" altLang="en-US"/>
              <a:t>时大</a:t>
            </a:r>
          </a:p>
          <a:p>
            <a:r>
              <a:rPr lang="zh-CN" altLang="en-US"/>
              <a:t>*.</a:t>
            </a:r>
            <a:r>
              <a:rPr lang="en-US" altLang="zh-CN"/>
              <a:t>def</a:t>
            </a:r>
            <a:r>
              <a:rPr lang="zh-CN" altLang="en-US"/>
              <a:t>文件</a:t>
            </a:r>
          </a:p>
          <a:p>
            <a:r>
              <a:rPr lang="zh-CN" altLang="en-US"/>
              <a:t>示例</a:t>
            </a:r>
          </a:p>
        </p:txBody>
      </p:sp>
    </p:spTree>
  </p:cSld>
  <p:clrMapOvr>
    <a:masterClrMapping/>
  </p:clrMapOvr>
  <p:transition>
    <p:blinds dir="vert"/>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4023F28-6DBB-4046-97B6-FC3BCCF64C84}" type="slidenum">
              <a:rPr lang="zh-CN" altLang="en-US"/>
              <a:pPr/>
              <a:t>149</a:t>
            </a:fld>
            <a:endParaRPr lang="en-US" altLang="zh-CN"/>
          </a:p>
        </p:txBody>
      </p:sp>
      <p:sp>
        <p:nvSpPr>
          <p:cNvPr id="416770" name="Rectangle 2"/>
          <p:cNvSpPr>
            <a:spLocks noGrp="1" noChangeArrowheads="1"/>
          </p:cNvSpPr>
          <p:nvPr>
            <p:ph type="title"/>
          </p:nvPr>
        </p:nvSpPr>
        <p:spPr/>
        <p:txBody>
          <a:bodyPr/>
          <a:lstStyle/>
          <a:p>
            <a:r>
              <a:rPr lang="zh-CN" altLang="en-US"/>
              <a:t>共享连接</a:t>
            </a:r>
            <a:r>
              <a:rPr lang="en-US" altLang="zh-CN"/>
              <a:t>MFC</a:t>
            </a:r>
            <a:r>
              <a:rPr lang="zh-CN" altLang="en-US"/>
              <a:t>的常规动态连接库</a:t>
            </a:r>
          </a:p>
        </p:txBody>
      </p:sp>
      <p:sp>
        <p:nvSpPr>
          <p:cNvPr id="416771" name="Rectangle 3"/>
          <p:cNvSpPr>
            <a:spLocks noGrp="1" noChangeArrowheads="1"/>
          </p:cNvSpPr>
          <p:nvPr>
            <p:ph type="body" idx="1"/>
          </p:nvPr>
        </p:nvSpPr>
        <p:spPr/>
        <p:txBody>
          <a:bodyPr/>
          <a:lstStyle/>
          <a:p>
            <a:r>
              <a:rPr lang="zh-CN" altLang="en-US"/>
              <a:t>可以适用于任意</a:t>
            </a:r>
            <a:r>
              <a:rPr lang="en-US" altLang="zh-CN"/>
              <a:t>Win32</a:t>
            </a:r>
            <a:r>
              <a:rPr lang="zh-CN" altLang="en-US"/>
              <a:t>编程环境（包括</a:t>
            </a:r>
            <a:r>
              <a:rPr lang="en-US" altLang="zh-CN"/>
              <a:t>VB）</a:t>
            </a:r>
          </a:p>
          <a:p>
            <a:r>
              <a:rPr lang="zh-CN" altLang="en-US"/>
              <a:t>要求目标机器上有合适的</a:t>
            </a:r>
            <a:r>
              <a:rPr lang="en-US" altLang="zh-CN"/>
              <a:t>MFC</a:t>
            </a:r>
            <a:r>
              <a:rPr lang="zh-CN" altLang="en-US"/>
              <a:t>动态连接库</a:t>
            </a:r>
          </a:p>
          <a:p>
            <a:r>
              <a:rPr lang="zh-CN" altLang="en-US"/>
              <a:t>*.</a:t>
            </a:r>
            <a:r>
              <a:rPr lang="en-US" altLang="zh-CN"/>
              <a:t>def</a:t>
            </a:r>
            <a:r>
              <a:rPr lang="zh-CN" altLang="en-US"/>
              <a:t>文件</a:t>
            </a:r>
          </a:p>
          <a:p>
            <a:r>
              <a:rPr lang="zh-CN" altLang="en-US"/>
              <a:t>示例</a:t>
            </a: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9189C5C-B454-48F6-9398-353BDB58CF9F}" type="slidenum">
              <a:rPr lang="zh-CN" altLang="en-US"/>
              <a:pPr/>
              <a:t>15</a:t>
            </a:fld>
            <a:endParaRPr lang="en-US" altLang="zh-CN"/>
          </a:p>
        </p:txBody>
      </p:sp>
      <p:sp>
        <p:nvSpPr>
          <p:cNvPr id="176130" name="Rectangle 2"/>
          <p:cNvSpPr>
            <a:spLocks noGrp="1" noChangeArrowheads="1"/>
          </p:cNvSpPr>
          <p:nvPr>
            <p:ph type="title"/>
          </p:nvPr>
        </p:nvSpPr>
        <p:spPr/>
        <p:txBody>
          <a:bodyPr/>
          <a:lstStyle/>
          <a:p>
            <a:r>
              <a:rPr lang="zh-CN" altLang="en-US"/>
              <a:t>显示一个字符串</a:t>
            </a:r>
          </a:p>
        </p:txBody>
      </p:sp>
      <p:sp>
        <p:nvSpPr>
          <p:cNvPr id="176131" name="Rectangle 3"/>
          <p:cNvSpPr>
            <a:spLocks noGrp="1" noChangeArrowheads="1"/>
          </p:cNvSpPr>
          <p:nvPr>
            <p:ph type="body" idx="1"/>
          </p:nvPr>
        </p:nvSpPr>
        <p:spPr/>
        <p:txBody>
          <a:bodyPr/>
          <a:lstStyle/>
          <a:p>
            <a:r>
              <a:rPr lang="zh-CN" altLang="en-US"/>
              <a:t>绘制设备上下文</a:t>
            </a:r>
          </a:p>
          <a:p>
            <a:pPr lvl="1"/>
            <a:r>
              <a:rPr lang="en-US" altLang="zh-CN"/>
              <a:t>BeginPaint()</a:t>
            </a:r>
          </a:p>
          <a:p>
            <a:pPr lvl="1"/>
            <a:r>
              <a:rPr lang="en-US" altLang="zh-CN"/>
              <a:t>EndPaint()</a:t>
            </a:r>
          </a:p>
        </p:txBody>
      </p:sp>
    </p:spTree>
  </p:cSld>
  <p:clrMapOvr>
    <a:masterClrMapping/>
  </p:clrMapOvr>
  <p:transition>
    <p:blinds dir="vert"/>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3235B77-F3C6-4FA4-8753-DFB1D4468A9A}" type="slidenum">
              <a:rPr lang="zh-CN" altLang="en-US"/>
              <a:pPr/>
              <a:t>150</a:t>
            </a:fld>
            <a:endParaRPr lang="en-US" altLang="zh-CN"/>
          </a:p>
        </p:txBody>
      </p:sp>
      <p:sp>
        <p:nvSpPr>
          <p:cNvPr id="417794" name="Rectangle 2"/>
          <p:cNvSpPr>
            <a:spLocks noGrp="1" noChangeArrowheads="1"/>
          </p:cNvSpPr>
          <p:nvPr>
            <p:ph type="title"/>
          </p:nvPr>
        </p:nvSpPr>
        <p:spPr>
          <a:xfrm>
            <a:off x="0" y="0"/>
            <a:ext cx="6096000" cy="838200"/>
          </a:xfrm>
        </p:spPr>
        <p:txBody>
          <a:bodyPr/>
          <a:lstStyle/>
          <a:p>
            <a:r>
              <a:rPr lang="zh-CN" altLang="en-US" sz="3200"/>
              <a:t>共享连接</a:t>
            </a:r>
            <a:r>
              <a:rPr lang="en-US" altLang="zh-CN" sz="3200"/>
              <a:t>MFC</a:t>
            </a:r>
            <a:r>
              <a:rPr lang="zh-CN" altLang="en-US" sz="3200"/>
              <a:t>的扩展动态连接库</a:t>
            </a:r>
          </a:p>
        </p:txBody>
      </p:sp>
      <p:sp>
        <p:nvSpPr>
          <p:cNvPr id="417795" name="Rectangle 3"/>
          <p:cNvSpPr>
            <a:spLocks noGrp="1" noChangeArrowheads="1"/>
          </p:cNvSpPr>
          <p:nvPr>
            <p:ph type="body" idx="1"/>
          </p:nvPr>
        </p:nvSpPr>
        <p:spPr>
          <a:xfrm>
            <a:off x="304800" y="762000"/>
            <a:ext cx="7772400" cy="3505200"/>
          </a:xfrm>
        </p:spPr>
        <p:txBody>
          <a:bodyPr/>
          <a:lstStyle/>
          <a:p>
            <a:r>
              <a:rPr lang="zh-CN" altLang="en-US" sz="2400"/>
              <a:t>能导出</a:t>
            </a:r>
            <a:r>
              <a:rPr lang="en-US" altLang="zh-CN" sz="2400"/>
              <a:t>C++</a:t>
            </a:r>
            <a:r>
              <a:rPr lang="zh-CN" altLang="en-US" sz="2400"/>
              <a:t>类，将宏</a:t>
            </a:r>
            <a:r>
              <a:rPr lang="en-US" altLang="zh-CN" sz="2400"/>
              <a:t>AFX_EXT_CLASS</a:t>
            </a:r>
            <a:r>
              <a:rPr lang="zh-CN" altLang="en-US" sz="2400"/>
              <a:t>加入到类声明中，如：</a:t>
            </a:r>
          </a:p>
          <a:p>
            <a:pPr lvl="1"/>
            <a:r>
              <a:rPr lang="en-US" altLang="zh-CN" sz="2400"/>
              <a:t>class AFX_EXT_CLASS_CStudent:public Cobject</a:t>
            </a:r>
          </a:p>
          <a:p>
            <a:r>
              <a:rPr lang="zh-CN" altLang="en-US" sz="2400"/>
              <a:t>扩展</a:t>
            </a:r>
            <a:r>
              <a:rPr lang="en-US" altLang="zh-CN" sz="2400"/>
              <a:t>DLL</a:t>
            </a:r>
            <a:r>
              <a:rPr lang="zh-CN" altLang="en-US" sz="2400"/>
              <a:t>资源的搜索顺序：</a:t>
            </a:r>
          </a:p>
          <a:p>
            <a:pPr lvl="1"/>
            <a:r>
              <a:rPr lang="en-US" altLang="zh-CN" sz="2400"/>
              <a:t>EXE</a:t>
            </a:r>
            <a:r>
              <a:rPr lang="zh-CN" altLang="en-US" sz="2400"/>
              <a:t>需要资源时：(1)</a:t>
            </a:r>
            <a:r>
              <a:rPr lang="en-US" altLang="zh-CN" sz="2400"/>
              <a:t>EXE (2)</a:t>
            </a:r>
            <a:r>
              <a:rPr lang="zh-CN" altLang="en-US" sz="2400"/>
              <a:t>扩展</a:t>
            </a:r>
            <a:r>
              <a:rPr lang="en-US" altLang="zh-CN" sz="2400"/>
              <a:t>DLL （3）MFC</a:t>
            </a:r>
            <a:r>
              <a:rPr lang="zh-CN" altLang="en-US" sz="2400"/>
              <a:t>库</a:t>
            </a:r>
          </a:p>
          <a:p>
            <a:pPr lvl="1"/>
            <a:r>
              <a:rPr lang="zh-CN" altLang="en-US" sz="2400"/>
              <a:t>扩展</a:t>
            </a:r>
            <a:r>
              <a:rPr lang="en-US" altLang="zh-CN" sz="2400"/>
              <a:t>DLL</a:t>
            </a:r>
            <a:r>
              <a:rPr lang="zh-CN" altLang="en-US" sz="2400"/>
              <a:t>需要资源时</a:t>
            </a:r>
            <a:r>
              <a:rPr lang="zh-CN" altLang="en-US" sz="2400">
                <a:sym typeface="Wingdings" pitchFamily="2" charset="2"/>
              </a:rPr>
              <a:t>： （1）</a:t>
            </a:r>
            <a:r>
              <a:rPr lang="zh-CN" altLang="en-US" sz="2400"/>
              <a:t>扩展</a:t>
            </a:r>
            <a:r>
              <a:rPr lang="en-US" altLang="zh-CN" sz="2400"/>
              <a:t>DLL （2）MFC DLL （3）EXE</a:t>
            </a:r>
          </a:p>
          <a:p>
            <a:r>
              <a:rPr lang="zh-CN" altLang="en-US" sz="2400"/>
              <a:t>可以如下改变搜索顺序：</a:t>
            </a:r>
          </a:p>
        </p:txBody>
      </p:sp>
      <p:graphicFrame>
        <p:nvGraphicFramePr>
          <p:cNvPr id="417796" name="Object 4"/>
          <p:cNvGraphicFramePr>
            <a:graphicFrameLocks noChangeAspect="1"/>
          </p:cNvGraphicFramePr>
          <p:nvPr/>
        </p:nvGraphicFramePr>
        <p:xfrm>
          <a:off x="914400" y="4419600"/>
          <a:ext cx="7467600" cy="4038600"/>
        </p:xfrm>
        <a:graphic>
          <a:graphicData uri="http://schemas.openxmlformats.org/presentationml/2006/ole">
            <mc:AlternateContent xmlns:mc="http://schemas.openxmlformats.org/markup-compatibility/2006">
              <mc:Choice xmlns:v="urn:schemas-microsoft-com:vml" Requires="v">
                <p:oleObj spid="_x0000_s417800" name="文档" r:id="rId3" imgW="7488438" imgH="4045640" progId="Word.Document.8">
                  <p:embed/>
                </p:oleObj>
              </mc:Choice>
              <mc:Fallback>
                <p:oleObj name="文档" r:id="rId3" imgW="7488438" imgH="404564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419600"/>
                        <a:ext cx="74676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67F5620-8D33-4FA4-8A98-49C066DC8F6E}" type="slidenum">
              <a:rPr lang="zh-CN" altLang="en-US"/>
              <a:pPr/>
              <a:t>151</a:t>
            </a:fld>
            <a:endParaRPr lang="en-US" altLang="zh-CN"/>
          </a:p>
        </p:txBody>
      </p:sp>
      <p:sp>
        <p:nvSpPr>
          <p:cNvPr id="418818" name="Rectangle 2"/>
          <p:cNvSpPr>
            <a:spLocks noGrp="1" noChangeArrowheads="1"/>
          </p:cNvSpPr>
          <p:nvPr>
            <p:ph type="title"/>
          </p:nvPr>
        </p:nvSpPr>
        <p:spPr/>
        <p:txBody>
          <a:bodyPr/>
          <a:lstStyle/>
          <a:p>
            <a:r>
              <a:rPr lang="zh-CN" altLang="en-US"/>
              <a:t>第</a:t>
            </a:r>
            <a:r>
              <a:rPr lang="en-US" altLang="zh-CN"/>
              <a:t>3</a:t>
            </a:r>
            <a:r>
              <a:rPr lang="zh-CN" altLang="en-US"/>
              <a:t>章 </a:t>
            </a:r>
            <a:r>
              <a:rPr lang="en-US" altLang="zh-CN"/>
              <a:t>TCP/IP</a:t>
            </a:r>
            <a:r>
              <a:rPr lang="zh-CN" altLang="en-US"/>
              <a:t>网络程序设计</a:t>
            </a:r>
          </a:p>
        </p:txBody>
      </p:sp>
      <p:sp>
        <p:nvSpPr>
          <p:cNvPr id="418819" name="Rectangle 3"/>
          <p:cNvSpPr>
            <a:spLocks noGrp="1" noChangeArrowheads="1"/>
          </p:cNvSpPr>
          <p:nvPr>
            <p:ph type="body" idx="1"/>
          </p:nvPr>
        </p:nvSpPr>
        <p:spPr>
          <a:xfrm>
            <a:off x="685800" y="1981200"/>
            <a:ext cx="7772400" cy="3752850"/>
          </a:xfrm>
        </p:spPr>
        <p:txBody>
          <a:bodyPr/>
          <a:lstStyle/>
          <a:p>
            <a:pPr>
              <a:buFont typeface="Wingdings" pitchFamily="2" charset="2"/>
              <a:buNone/>
            </a:pPr>
            <a:r>
              <a:rPr lang="zh-CN" altLang="en-US"/>
              <a:t>基于</a:t>
            </a:r>
            <a:r>
              <a:rPr lang="en-US" altLang="zh-CN"/>
              <a:t>Socket</a:t>
            </a:r>
            <a:r>
              <a:rPr lang="zh-CN" altLang="en-US"/>
              <a:t>的套接字编程实例。</a:t>
            </a:r>
          </a:p>
        </p:txBody>
      </p:sp>
      <p:pic>
        <p:nvPicPr>
          <p:cNvPr id="418820" name="Picture 4" descr="Socket工作流程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636838"/>
            <a:ext cx="6629400" cy="3400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0EE9E19-DB18-4F8D-86CB-E861A5C70E3D}" type="slidenum">
              <a:rPr lang="zh-CN" altLang="en-US"/>
              <a:pPr/>
              <a:t>152</a:t>
            </a:fld>
            <a:endParaRPr lang="en-US" altLang="zh-CN"/>
          </a:p>
        </p:txBody>
      </p:sp>
      <p:sp>
        <p:nvSpPr>
          <p:cNvPr id="1230850" name="Rectangle 2"/>
          <p:cNvSpPr>
            <a:spLocks noGrp="1" noChangeArrowheads="1"/>
          </p:cNvSpPr>
          <p:nvPr>
            <p:ph type="title"/>
          </p:nvPr>
        </p:nvSpPr>
        <p:spPr>
          <a:xfrm>
            <a:off x="684213" y="115888"/>
            <a:ext cx="7772400" cy="658812"/>
          </a:xfrm>
        </p:spPr>
        <p:txBody>
          <a:bodyPr/>
          <a:lstStyle/>
          <a:p>
            <a:r>
              <a:rPr lang="zh-CN" altLang="en-US" sz="4000"/>
              <a:t>建立基于</a:t>
            </a:r>
            <a:r>
              <a:rPr lang="en-US" altLang="zh-CN" sz="4000"/>
              <a:t>Socket</a:t>
            </a:r>
            <a:r>
              <a:rPr lang="zh-CN" altLang="en-US" sz="4000"/>
              <a:t>程序的步骤</a:t>
            </a:r>
          </a:p>
        </p:txBody>
      </p:sp>
      <p:sp>
        <p:nvSpPr>
          <p:cNvPr id="1230852" name="Rectangle 4"/>
          <p:cNvSpPr>
            <a:spLocks noChangeArrowheads="1"/>
          </p:cNvSpPr>
          <p:nvPr/>
        </p:nvSpPr>
        <p:spPr bwMode="auto">
          <a:xfrm>
            <a:off x="684213" y="1052513"/>
            <a:ext cx="7772400"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buFont typeface="Wingdings" pitchFamily="2" charset="2"/>
              <a:buChar char="l"/>
            </a:pPr>
            <a:r>
              <a:rPr lang="en-US" altLang="zh-CN">
                <a:solidFill>
                  <a:schemeClr val="bg2"/>
                </a:solidFill>
                <a:effectLst>
                  <a:outerShdw blurRad="38100" dist="38100" dir="2700000" algn="tl">
                    <a:srgbClr val="C0C0C0"/>
                  </a:outerShdw>
                </a:effectLst>
                <a:latin typeface="Arial" charset="0"/>
              </a:rPr>
              <a:t>Socket</a:t>
            </a:r>
            <a:r>
              <a:rPr lang="zh-CN" altLang="en-US">
                <a:solidFill>
                  <a:schemeClr val="bg2"/>
                </a:solidFill>
                <a:effectLst>
                  <a:outerShdw blurRad="38100" dist="38100" dir="2700000" algn="tl">
                    <a:srgbClr val="C0C0C0"/>
                  </a:outerShdw>
                </a:effectLst>
                <a:latin typeface="Arial" charset="0"/>
              </a:rPr>
              <a:t>程序分服务器端和客户端</a:t>
            </a:r>
            <a:r>
              <a:rPr lang="en-US" altLang="zh-CN">
                <a:solidFill>
                  <a:schemeClr val="bg2"/>
                </a:solidFill>
                <a:effectLst>
                  <a:outerShdw blurRad="38100" dist="38100" dir="2700000" algn="tl">
                    <a:srgbClr val="C0C0C0"/>
                  </a:outerShdw>
                </a:effectLst>
                <a:latin typeface="Arial" charset="0"/>
              </a:rPr>
              <a:t>2</a:t>
            </a:r>
            <a:r>
              <a:rPr lang="zh-CN" altLang="en-US">
                <a:solidFill>
                  <a:schemeClr val="bg2"/>
                </a:solidFill>
                <a:effectLst>
                  <a:outerShdw blurRad="38100" dist="38100" dir="2700000" algn="tl">
                    <a:srgbClr val="C0C0C0"/>
                  </a:outerShdw>
                </a:effectLst>
                <a:latin typeface="Arial" charset="0"/>
              </a:rPr>
              <a:t>部分</a:t>
            </a:r>
            <a:br>
              <a:rPr lang="zh-CN" altLang="en-US">
                <a:solidFill>
                  <a:schemeClr val="bg2"/>
                </a:solidFill>
                <a:effectLst>
                  <a:outerShdw blurRad="38100" dist="38100" dir="2700000" algn="tl">
                    <a:srgbClr val="C0C0C0"/>
                  </a:outerShdw>
                </a:effectLst>
                <a:latin typeface="Arial" charset="0"/>
              </a:rPr>
            </a:br>
            <a:r>
              <a:rPr lang="en-US" altLang="zh-CN">
                <a:solidFill>
                  <a:schemeClr val="bg2"/>
                </a:solidFill>
                <a:effectLst>
                  <a:outerShdw blurRad="38100" dist="38100" dir="2700000" algn="tl">
                    <a:srgbClr val="C0C0C0"/>
                  </a:outerShdw>
                </a:effectLst>
                <a:latin typeface="Arial" charset="0"/>
              </a:rPr>
              <a:t>AppWizard</a:t>
            </a:r>
            <a:r>
              <a:rPr lang="zh-CN" altLang="en-US">
                <a:solidFill>
                  <a:schemeClr val="bg2"/>
                </a:solidFill>
                <a:effectLst>
                  <a:outerShdw blurRad="38100" dist="38100" dir="2700000" algn="tl">
                    <a:srgbClr val="C0C0C0"/>
                  </a:outerShdw>
                </a:effectLst>
                <a:latin typeface="Arial" charset="0"/>
              </a:rPr>
              <a:t>生成</a:t>
            </a:r>
            <a:r>
              <a:rPr lang="en-US" altLang="zh-CN">
                <a:solidFill>
                  <a:schemeClr val="bg2"/>
                </a:solidFill>
                <a:effectLst>
                  <a:outerShdw blurRad="38100" dist="38100" dir="2700000" algn="tl">
                    <a:srgbClr val="C0C0C0"/>
                  </a:outerShdw>
                </a:effectLst>
                <a:latin typeface="Arial" charset="0"/>
              </a:rPr>
              <a:t>2</a:t>
            </a:r>
            <a:r>
              <a:rPr lang="zh-CN" altLang="en-US">
                <a:solidFill>
                  <a:schemeClr val="bg2"/>
                </a:solidFill>
                <a:effectLst>
                  <a:outerShdw blurRad="38100" dist="38100" dir="2700000" algn="tl">
                    <a:srgbClr val="C0C0C0"/>
                  </a:outerShdw>
                </a:effectLst>
                <a:latin typeface="Arial" charset="0"/>
              </a:rPr>
              <a:t>个框架程序</a:t>
            </a:r>
            <a:br>
              <a:rPr lang="zh-CN" altLang="en-US">
                <a:solidFill>
                  <a:schemeClr val="bg2"/>
                </a:solidFill>
                <a:effectLst>
                  <a:outerShdw blurRad="38100" dist="38100" dir="2700000" algn="tl">
                    <a:srgbClr val="C0C0C0"/>
                  </a:outerShdw>
                </a:effectLst>
                <a:latin typeface="Arial" charset="0"/>
              </a:rPr>
            </a:br>
            <a:r>
              <a:rPr lang="zh-CN" altLang="en-US">
                <a:solidFill>
                  <a:schemeClr val="bg2"/>
                </a:solidFill>
                <a:effectLst>
                  <a:outerShdw blurRad="38100" dist="38100" dir="2700000" algn="tl">
                    <a:srgbClr val="C0C0C0"/>
                  </a:outerShdw>
                </a:effectLst>
                <a:latin typeface="Arial" charset="0"/>
              </a:rPr>
              <a:t>在各自</a:t>
            </a:r>
            <a:r>
              <a:rPr lang="en-US" altLang="zh-CN">
                <a:solidFill>
                  <a:schemeClr val="bg2"/>
                </a:solidFill>
                <a:effectLst>
                  <a:outerShdw blurRad="38100" dist="38100" dir="2700000" algn="tl">
                    <a:srgbClr val="C0C0C0"/>
                  </a:outerShdw>
                </a:effectLst>
                <a:latin typeface="Arial" charset="0"/>
              </a:rPr>
              <a:t>InitInstance</a:t>
            </a:r>
            <a:r>
              <a:rPr lang="zh-CN" altLang="en-US">
                <a:solidFill>
                  <a:schemeClr val="bg2"/>
                </a:solidFill>
                <a:effectLst>
                  <a:outerShdw blurRad="38100" dist="38100" dir="2700000" algn="tl">
                    <a:srgbClr val="C0C0C0"/>
                  </a:outerShdw>
                </a:effectLst>
                <a:latin typeface="Arial" charset="0"/>
              </a:rPr>
              <a:t>（）中执行</a:t>
            </a:r>
            <a:r>
              <a:rPr lang="en-US" altLang="zh-CN">
                <a:solidFill>
                  <a:schemeClr val="bg2"/>
                </a:solidFill>
                <a:effectLst>
                  <a:outerShdw blurRad="38100" dist="38100" dir="2700000" algn="tl">
                    <a:srgbClr val="C0C0C0"/>
                  </a:outerShdw>
                </a:effectLst>
                <a:latin typeface="Arial" charset="0"/>
              </a:rPr>
              <a:t>AfxSocketInit()</a:t>
            </a:r>
            <a:r>
              <a:rPr lang="zh-CN" altLang="en-US">
                <a:solidFill>
                  <a:schemeClr val="bg2"/>
                </a:solidFill>
                <a:effectLst>
                  <a:outerShdw blurRad="38100" dist="38100" dir="2700000" algn="tl">
                    <a:srgbClr val="C0C0C0"/>
                  </a:outerShdw>
                </a:effectLst>
                <a:latin typeface="Arial" charset="0"/>
              </a:rPr>
              <a:t>函数，框架初始化</a:t>
            </a:r>
            <a:r>
              <a:rPr lang="en-US" altLang="zh-CN">
                <a:solidFill>
                  <a:schemeClr val="bg2"/>
                </a:solidFill>
                <a:effectLst>
                  <a:outerShdw blurRad="38100" dist="38100" dir="2700000" algn="tl">
                    <a:srgbClr val="C0C0C0"/>
                  </a:outerShdw>
                </a:effectLst>
                <a:latin typeface="Arial" charset="0"/>
              </a:rPr>
              <a:t>Socket</a:t>
            </a:r>
            <a:r>
              <a:rPr lang="zh-CN" altLang="en-US">
                <a:solidFill>
                  <a:schemeClr val="bg2"/>
                </a:solidFill>
                <a:effectLst>
                  <a:outerShdw blurRad="38100" dist="38100" dir="2700000" algn="tl">
                    <a:srgbClr val="C0C0C0"/>
                  </a:outerShdw>
                </a:effectLst>
                <a:latin typeface="Arial" charset="0"/>
              </a:rPr>
              <a:t>套接字。</a:t>
            </a:r>
            <a:br>
              <a:rPr lang="zh-CN" altLang="en-US">
                <a:solidFill>
                  <a:schemeClr val="bg2"/>
                </a:solidFill>
                <a:effectLst>
                  <a:outerShdw blurRad="38100" dist="38100" dir="2700000" algn="tl">
                    <a:srgbClr val="C0C0C0"/>
                  </a:outerShdw>
                </a:effectLst>
                <a:latin typeface="Arial" charset="0"/>
              </a:rPr>
            </a:br>
            <a:r>
              <a:rPr lang="zh-CN" altLang="en-US">
                <a:solidFill>
                  <a:schemeClr val="bg2"/>
                </a:solidFill>
                <a:effectLst>
                  <a:outerShdw blurRad="38100" dist="38100" dir="2700000" algn="tl">
                    <a:srgbClr val="C0C0C0"/>
                  </a:outerShdw>
                </a:effectLst>
                <a:latin typeface="Arial" charset="0"/>
              </a:rPr>
              <a:t>服务器端需要一个监听套接字和若干伙伴套接字（异步套接字对象）</a:t>
            </a:r>
            <a:br>
              <a:rPr lang="zh-CN" altLang="en-US">
                <a:solidFill>
                  <a:schemeClr val="bg2"/>
                </a:solidFill>
                <a:effectLst>
                  <a:outerShdw blurRad="38100" dist="38100" dir="2700000" algn="tl">
                    <a:srgbClr val="C0C0C0"/>
                  </a:outerShdw>
                </a:effectLst>
                <a:latin typeface="Arial" charset="0"/>
              </a:rPr>
            </a:br>
            <a:r>
              <a:rPr lang="zh-CN" altLang="en-US">
                <a:solidFill>
                  <a:schemeClr val="bg2"/>
                </a:solidFill>
                <a:effectLst>
                  <a:outerShdw blurRad="38100" dist="38100" dir="2700000" algn="tl">
                    <a:srgbClr val="C0C0C0"/>
                  </a:outerShdw>
                </a:effectLst>
                <a:latin typeface="Arial" charset="0"/>
              </a:rPr>
              <a:t>客户端需要一个用于连接的套接字对象</a:t>
            </a:r>
          </a:p>
        </p:txBody>
      </p:sp>
    </p:spTree>
  </p:cSld>
  <p:clrMapOvr>
    <a:masterClrMapping/>
  </p:clrMapOvr>
  <p:transition>
    <p:blinds dir="vert"/>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8D641CC-FC3D-4554-BB64-6287064B4BAD}" type="slidenum">
              <a:rPr lang="zh-CN" altLang="en-US"/>
              <a:pPr/>
              <a:t>153</a:t>
            </a:fld>
            <a:endParaRPr lang="en-US" altLang="zh-CN"/>
          </a:p>
        </p:txBody>
      </p:sp>
      <p:sp>
        <p:nvSpPr>
          <p:cNvPr id="1231874" name="Rectangle 2"/>
          <p:cNvSpPr>
            <a:spLocks noGrp="1" noChangeArrowheads="1"/>
          </p:cNvSpPr>
          <p:nvPr>
            <p:ph type="title"/>
          </p:nvPr>
        </p:nvSpPr>
        <p:spPr>
          <a:xfrm>
            <a:off x="684213" y="115888"/>
            <a:ext cx="7772400" cy="658812"/>
          </a:xfrm>
        </p:spPr>
        <p:txBody>
          <a:bodyPr/>
          <a:lstStyle/>
          <a:p>
            <a:r>
              <a:rPr lang="zh-CN" altLang="en-US" sz="4000"/>
              <a:t>服务器端流程</a:t>
            </a:r>
          </a:p>
        </p:txBody>
      </p:sp>
      <p:pic>
        <p:nvPicPr>
          <p:cNvPr id="1231876" name="Picture 4" descr="服务器端流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125538"/>
            <a:ext cx="2819400" cy="48577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3300480" y="1778760"/>
              <a:ext cx="2600640" cy="4057920"/>
            </p14:xfrm>
          </p:contentPart>
        </mc:Choice>
        <mc:Fallback>
          <p:pic>
            <p:nvPicPr>
              <p:cNvPr id="2" name="墨迹 1"/>
              <p:cNvPicPr/>
              <p:nvPr/>
            </p:nvPicPr>
            <p:blipFill>
              <a:blip r:embed="rId4"/>
              <a:stretch>
                <a:fillRect/>
              </a:stretch>
            </p:blipFill>
            <p:spPr>
              <a:xfrm>
                <a:off x="3291120" y="1769400"/>
                <a:ext cx="2619360" cy="407664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2C4B0F3-F045-4B72-AB34-4E4DF073C739}" type="slidenum">
              <a:rPr lang="zh-CN" altLang="en-US"/>
              <a:pPr/>
              <a:t>154</a:t>
            </a:fld>
            <a:endParaRPr lang="en-US" altLang="zh-CN"/>
          </a:p>
        </p:txBody>
      </p:sp>
      <p:sp>
        <p:nvSpPr>
          <p:cNvPr id="1232898" name="Rectangle 2"/>
          <p:cNvSpPr>
            <a:spLocks noGrp="1" noChangeArrowheads="1"/>
          </p:cNvSpPr>
          <p:nvPr>
            <p:ph type="title"/>
          </p:nvPr>
        </p:nvSpPr>
        <p:spPr>
          <a:xfrm>
            <a:off x="684213" y="115888"/>
            <a:ext cx="7772400" cy="658812"/>
          </a:xfrm>
        </p:spPr>
        <p:txBody>
          <a:bodyPr/>
          <a:lstStyle/>
          <a:p>
            <a:r>
              <a:rPr lang="zh-CN" altLang="en-US" sz="4000"/>
              <a:t>客户端流程</a:t>
            </a:r>
          </a:p>
        </p:txBody>
      </p:sp>
      <p:pic>
        <p:nvPicPr>
          <p:cNvPr id="1232900" name="Picture 4" descr="客户端流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1484313"/>
            <a:ext cx="3409950" cy="4248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13EAD8F-E69A-47A5-A37C-BF83A623EA83}" type="slidenum">
              <a:rPr lang="zh-CN" altLang="en-US"/>
              <a:pPr/>
              <a:t>155</a:t>
            </a:fld>
            <a:endParaRPr lang="en-US" altLang="zh-CN"/>
          </a:p>
        </p:txBody>
      </p:sp>
      <p:sp>
        <p:nvSpPr>
          <p:cNvPr id="1228802" name="Rectangle 2"/>
          <p:cNvSpPr>
            <a:spLocks noGrp="1" noChangeArrowheads="1"/>
          </p:cNvSpPr>
          <p:nvPr>
            <p:ph type="title"/>
          </p:nvPr>
        </p:nvSpPr>
        <p:spPr>
          <a:xfrm>
            <a:off x="684213" y="115888"/>
            <a:ext cx="7772400" cy="658812"/>
          </a:xfrm>
        </p:spPr>
        <p:txBody>
          <a:bodyPr/>
          <a:lstStyle/>
          <a:p>
            <a:r>
              <a:rPr lang="zh-CN" altLang="en-US" sz="4000"/>
              <a:t>建立服务器端框架程序</a:t>
            </a:r>
          </a:p>
        </p:txBody>
      </p:sp>
      <p:pic>
        <p:nvPicPr>
          <p:cNvPr id="1228806" name="Picture 6" descr="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836613"/>
            <a:ext cx="5905500" cy="5648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A53F4A6-92D5-41C3-B333-3CA1EB7A58BA}" type="slidenum">
              <a:rPr lang="zh-CN" altLang="en-US"/>
              <a:pPr/>
              <a:t>156</a:t>
            </a:fld>
            <a:endParaRPr lang="en-US" altLang="zh-CN"/>
          </a:p>
        </p:txBody>
      </p:sp>
      <p:sp>
        <p:nvSpPr>
          <p:cNvPr id="1229826" name="Rectangle 2"/>
          <p:cNvSpPr>
            <a:spLocks noGrp="1" noChangeArrowheads="1"/>
          </p:cNvSpPr>
          <p:nvPr>
            <p:ph type="title"/>
          </p:nvPr>
        </p:nvSpPr>
        <p:spPr>
          <a:xfrm>
            <a:off x="684213" y="115888"/>
            <a:ext cx="7772400" cy="658812"/>
          </a:xfrm>
        </p:spPr>
        <p:txBody>
          <a:bodyPr/>
          <a:lstStyle/>
          <a:p>
            <a:r>
              <a:rPr lang="zh-CN" altLang="en-US" sz="4000"/>
              <a:t>建立客户端框架程序</a:t>
            </a:r>
          </a:p>
        </p:txBody>
      </p:sp>
      <p:pic>
        <p:nvPicPr>
          <p:cNvPr id="1229828" name="Picture 4" descr="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765175"/>
            <a:ext cx="6410325" cy="5832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135CED3-FD29-44AD-BDE1-1C891D8D1A32}" type="slidenum">
              <a:rPr lang="zh-CN" altLang="en-US"/>
              <a:pPr/>
              <a:t>157</a:t>
            </a:fld>
            <a:endParaRPr lang="en-US" altLang="zh-CN"/>
          </a:p>
        </p:txBody>
      </p:sp>
      <p:sp>
        <p:nvSpPr>
          <p:cNvPr id="276482" name="Rectangle 2"/>
          <p:cNvSpPr>
            <a:spLocks noGrp="1" noChangeArrowheads="1"/>
          </p:cNvSpPr>
          <p:nvPr>
            <p:ph type="title"/>
          </p:nvPr>
        </p:nvSpPr>
        <p:spPr/>
        <p:txBody>
          <a:bodyPr/>
          <a:lstStyle/>
          <a:p>
            <a:r>
              <a:rPr lang="zh-CN" altLang="en-US"/>
              <a:t>第</a:t>
            </a:r>
            <a:r>
              <a:rPr lang="en-US" altLang="zh-CN"/>
              <a:t>4</a:t>
            </a:r>
            <a:r>
              <a:rPr lang="zh-CN" altLang="en-US"/>
              <a:t>章 数据库程序设计</a:t>
            </a:r>
          </a:p>
        </p:txBody>
      </p:sp>
      <p:sp>
        <p:nvSpPr>
          <p:cNvPr id="276483" name="Rectangle 3"/>
          <p:cNvSpPr>
            <a:spLocks noGrp="1" noChangeArrowheads="1"/>
          </p:cNvSpPr>
          <p:nvPr>
            <p:ph type="body" idx="1"/>
          </p:nvPr>
        </p:nvSpPr>
        <p:spPr/>
        <p:txBody>
          <a:bodyPr/>
          <a:lstStyle/>
          <a:p>
            <a:pPr>
              <a:lnSpc>
                <a:spcPct val="90000"/>
              </a:lnSpc>
            </a:pPr>
            <a:r>
              <a:rPr lang="zh-CN" altLang="en-US" sz="2800"/>
              <a:t>关系数据库基本概念</a:t>
            </a:r>
          </a:p>
          <a:p>
            <a:pPr lvl="1">
              <a:lnSpc>
                <a:spcPct val="90000"/>
              </a:lnSpc>
            </a:pPr>
            <a:r>
              <a:rPr lang="zh-CN" altLang="en-US" sz="2400"/>
              <a:t>表、列、记录、游标、事务</a:t>
            </a:r>
          </a:p>
          <a:p>
            <a:pPr>
              <a:lnSpc>
                <a:spcPct val="90000"/>
              </a:lnSpc>
            </a:pPr>
            <a:r>
              <a:rPr lang="en-US" altLang="zh-CN" sz="2800"/>
              <a:t>SQL</a:t>
            </a:r>
            <a:r>
              <a:rPr lang="zh-CN" altLang="en-US" sz="2800"/>
              <a:t>语言：</a:t>
            </a:r>
          </a:p>
          <a:p>
            <a:pPr lvl="1">
              <a:lnSpc>
                <a:spcPct val="90000"/>
              </a:lnSpc>
            </a:pPr>
            <a:r>
              <a:rPr lang="en-US" altLang="zh-CN" sz="2400"/>
              <a:t>SELECT、INSERT、DELETE、UPDATE</a:t>
            </a:r>
          </a:p>
          <a:p>
            <a:pPr>
              <a:lnSpc>
                <a:spcPct val="90000"/>
              </a:lnSpc>
            </a:pPr>
            <a:r>
              <a:rPr lang="en-US" altLang="zh-CN" sz="2800"/>
              <a:t>MFC</a:t>
            </a:r>
            <a:r>
              <a:rPr lang="zh-CN" altLang="en-US" sz="2800"/>
              <a:t>支持以下数据库接口</a:t>
            </a:r>
          </a:p>
          <a:p>
            <a:pPr lvl="1">
              <a:lnSpc>
                <a:spcPct val="90000"/>
              </a:lnSpc>
            </a:pPr>
            <a:r>
              <a:rPr lang="en-US" altLang="zh-CN" sz="2400"/>
              <a:t>ODBC（OPEN DATABASE CONNECTIVITY）</a:t>
            </a:r>
          </a:p>
          <a:p>
            <a:pPr lvl="1">
              <a:lnSpc>
                <a:spcPct val="90000"/>
              </a:lnSpc>
            </a:pPr>
            <a:r>
              <a:rPr lang="en-US" altLang="zh-CN" sz="2400"/>
              <a:t>DAO（DATA ACCESS OBJECT）</a:t>
            </a:r>
          </a:p>
          <a:p>
            <a:pPr lvl="1">
              <a:lnSpc>
                <a:spcPct val="90000"/>
              </a:lnSpc>
            </a:pPr>
            <a:r>
              <a:rPr lang="en-US" altLang="zh-CN" sz="2400"/>
              <a:t>OLE DB</a:t>
            </a:r>
          </a:p>
          <a:p>
            <a:pPr lvl="1">
              <a:lnSpc>
                <a:spcPct val="90000"/>
              </a:lnSpc>
            </a:pPr>
            <a:r>
              <a:rPr lang="en-US" altLang="zh-CN" sz="2400"/>
              <a:t>ADO（ACTIVEX DATA OBJECT）</a:t>
            </a:r>
          </a:p>
        </p:txBody>
      </p:sp>
    </p:spTree>
  </p:cSld>
  <p:clrMapOvr>
    <a:masterClrMapping/>
  </p:clrMapOvr>
  <p:transition>
    <p:blinds dir="vert"/>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0EB9724-FB4E-4B91-AF86-E98C29C9A7F3}" type="slidenum">
              <a:rPr lang="zh-CN" altLang="en-US"/>
              <a:pPr/>
              <a:t>158</a:t>
            </a:fld>
            <a:endParaRPr lang="en-US" altLang="zh-CN"/>
          </a:p>
        </p:txBody>
      </p:sp>
      <p:sp>
        <p:nvSpPr>
          <p:cNvPr id="286722" name="Rectangle 2"/>
          <p:cNvSpPr>
            <a:spLocks noGrp="1" noChangeArrowheads="1"/>
          </p:cNvSpPr>
          <p:nvPr>
            <p:ph type="title"/>
          </p:nvPr>
        </p:nvSpPr>
        <p:spPr/>
        <p:txBody>
          <a:bodyPr/>
          <a:lstStyle/>
          <a:p>
            <a:r>
              <a:rPr lang="en-US" altLang="zh-CN"/>
              <a:t>4.1 DAO</a:t>
            </a:r>
          </a:p>
        </p:txBody>
      </p:sp>
      <p:sp>
        <p:nvSpPr>
          <p:cNvPr id="286723" name="Rectangle 3"/>
          <p:cNvSpPr>
            <a:spLocks noGrp="1" noChangeArrowheads="1"/>
          </p:cNvSpPr>
          <p:nvPr>
            <p:ph type="body" idx="1"/>
          </p:nvPr>
        </p:nvSpPr>
        <p:spPr/>
        <p:txBody>
          <a:bodyPr/>
          <a:lstStyle/>
          <a:p>
            <a:r>
              <a:rPr lang="zh-CN" altLang="en-US"/>
              <a:t>微软提供的针对</a:t>
            </a:r>
            <a:r>
              <a:rPr lang="en-US" altLang="zh-CN"/>
              <a:t>Microsoft Jet</a:t>
            </a:r>
            <a:r>
              <a:rPr lang="zh-CN" altLang="en-US"/>
              <a:t>数据库引擎的接口</a:t>
            </a:r>
          </a:p>
          <a:p>
            <a:r>
              <a:rPr lang="zh-CN" altLang="en-US"/>
              <a:t>提供</a:t>
            </a:r>
            <a:r>
              <a:rPr lang="en-US" altLang="zh-CN"/>
              <a:t>CDaoWorkspace、CDaoDatabase、CDaoRecordset、CDaoTableDef、CDaoQueryDef</a:t>
            </a:r>
            <a:r>
              <a:rPr lang="zh-CN" altLang="en-US"/>
              <a:t>等类</a:t>
            </a:r>
          </a:p>
        </p:txBody>
      </p:sp>
    </p:spTree>
  </p:cSld>
  <p:clrMapOvr>
    <a:masterClrMapping/>
  </p:clrMapOvr>
  <p:transition>
    <p:blinds dir="vert"/>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AC93CD5-72CA-4268-AE35-4424265A9DC4}" type="slidenum">
              <a:rPr lang="zh-CN" altLang="en-US"/>
              <a:pPr/>
              <a:t>159</a:t>
            </a:fld>
            <a:endParaRPr lang="en-US" altLang="zh-CN"/>
          </a:p>
        </p:txBody>
      </p:sp>
      <p:sp>
        <p:nvSpPr>
          <p:cNvPr id="285698" name="Rectangle 2"/>
          <p:cNvSpPr>
            <a:spLocks noGrp="1" noChangeArrowheads="1"/>
          </p:cNvSpPr>
          <p:nvPr>
            <p:ph type="title"/>
          </p:nvPr>
        </p:nvSpPr>
        <p:spPr/>
        <p:txBody>
          <a:bodyPr/>
          <a:lstStyle/>
          <a:p>
            <a:r>
              <a:rPr lang="en-US" altLang="zh-CN"/>
              <a:t>4.2 ODBC/MFC</a:t>
            </a:r>
          </a:p>
        </p:txBody>
      </p:sp>
      <p:sp>
        <p:nvSpPr>
          <p:cNvPr id="285699" name="Rectangle 3"/>
          <p:cNvSpPr>
            <a:spLocks noGrp="1" noChangeArrowheads="1"/>
          </p:cNvSpPr>
          <p:nvPr>
            <p:ph type="body" idx="1"/>
          </p:nvPr>
        </p:nvSpPr>
        <p:spPr/>
        <p:txBody>
          <a:bodyPr/>
          <a:lstStyle/>
          <a:p>
            <a:pPr>
              <a:lnSpc>
                <a:spcPct val="90000"/>
              </a:lnSpc>
            </a:pPr>
            <a:r>
              <a:rPr lang="en-US" altLang="zh-CN"/>
              <a:t>ODBC</a:t>
            </a:r>
            <a:r>
              <a:rPr lang="zh-CN" altLang="en-US"/>
              <a:t>是访问不同数据库的通用接口，以</a:t>
            </a:r>
            <a:r>
              <a:rPr lang="en-US" altLang="zh-CN"/>
              <a:t>API</a:t>
            </a:r>
            <a:r>
              <a:rPr lang="zh-CN" altLang="en-US"/>
              <a:t>函数的形式提供</a:t>
            </a:r>
          </a:p>
          <a:p>
            <a:pPr>
              <a:lnSpc>
                <a:spcPct val="90000"/>
              </a:lnSpc>
            </a:pPr>
            <a:r>
              <a:rPr lang="en-US" altLang="zh-CN"/>
              <a:t>MFC ODBC</a:t>
            </a:r>
            <a:r>
              <a:rPr lang="zh-CN" altLang="en-US"/>
              <a:t>是微软对通用</a:t>
            </a:r>
            <a:r>
              <a:rPr lang="en-US" altLang="zh-CN"/>
              <a:t>ODBC API</a:t>
            </a:r>
            <a:r>
              <a:rPr lang="zh-CN" altLang="en-US"/>
              <a:t>以类的形式进行了封装</a:t>
            </a:r>
          </a:p>
          <a:p>
            <a:pPr>
              <a:lnSpc>
                <a:spcPct val="90000"/>
              </a:lnSpc>
            </a:pPr>
            <a:r>
              <a:rPr lang="zh-CN" altLang="en-US"/>
              <a:t>提供</a:t>
            </a:r>
            <a:r>
              <a:rPr lang="en-US" altLang="zh-CN"/>
              <a:t>CDatabase、CRecordSet、CRecordView</a:t>
            </a:r>
            <a:r>
              <a:rPr lang="zh-CN" altLang="en-US"/>
              <a:t>类</a:t>
            </a:r>
          </a:p>
          <a:p>
            <a:pPr>
              <a:lnSpc>
                <a:spcPct val="90000"/>
              </a:lnSpc>
            </a:pPr>
            <a:r>
              <a:rPr lang="zh-CN" altLang="en-US"/>
              <a:t>必须覆盖的虚拟成员函数：</a:t>
            </a:r>
            <a:r>
              <a:rPr lang="en-US" altLang="zh-CN"/>
              <a:t>GetDefaultSQL(),GetDefaultConnect()</a:t>
            </a:r>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814BB54-58B9-408B-ACB8-D8CC1D8C1A8A}" type="slidenum">
              <a:rPr lang="zh-CN" altLang="en-US"/>
              <a:pPr/>
              <a:t>16</a:t>
            </a:fld>
            <a:endParaRPr lang="en-US" altLang="zh-CN"/>
          </a:p>
        </p:txBody>
      </p:sp>
      <p:sp>
        <p:nvSpPr>
          <p:cNvPr id="1193986" name="Rectangle 2"/>
          <p:cNvSpPr>
            <a:spLocks noGrp="1" noChangeArrowheads="1"/>
          </p:cNvSpPr>
          <p:nvPr>
            <p:ph type="title"/>
          </p:nvPr>
        </p:nvSpPr>
        <p:spPr/>
        <p:txBody>
          <a:bodyPr/>
          <a:lstStyle/>
          <a:p>
            <a:r>
              <a:rPr lang="zh-CN" altLang="en-US"/>
              <a:t>添加资源</a:t>
            </a:r>
          </a:p>
        </p:txBody>
      </p:sp>
      <p:sp>
        <p:nvSpPr>
          <p:cNvPr id="1193987" name="Rectangle 3"/>
          <p:cNvSpPr>
            <a:spLocks noGrp="1" noChangeArrowheads="1"/>
          </p:cNvSpPr>
          <p:nvPr>
            <p:ph type="body" idx="1"/>
          </p:nvPr>
        </p:nvSpPr>
        <p:spPr/>
        <p:txBody>
          <a:bodyPr/>
          <a:lstStyle/>
          <a:p>
            <a:r>
              <a:rPr lang="zh-CN" altLang="en-US"/>
              <a:t>菜单</a:t>
            </a:r>
          </a:p>
          <a:p>
            <a:r>
              <a:rPr lang="zh-CN" altLang="en-US"/>
              <a:t>对话框</a:t>
            </a:r>
          </a:p>
          <a:p>
            <a:endParaRPr lang="zh-CN" altLang="en-US"/>
          </a:p>
        </p:txBody>
      </p:sp>
    </p:spTree>
  </p:cSld>
  <p:clrMapOvr>
    <a:masterClrMapping/>
  </p:clrMapOvr>
  <p:transition>
    <p:blinds dir="vert"/>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E15D7D7-1256-4802-8B7C-1DCD5C29250C}" type="slidenum">
              <a:rPr lang="zh-CN" altLang="en-US"/>
              <a:pPr/>
              <a:t>160</a:t>
            </a:fld>
            <a:endParaRPr lang="en-US" altLang="zh-CN"/>
          </a:p>
        </p:txBody>
      </p:sp>
      <p:sp>
        <p:nvSpPr>
          <p:cNvPr id="1234946" name="Rectangle 2"/>
          <p:cNvSpPr>
            <a:spLocks noGrp="1" noChangeArrowheads="1"/>
          </p:cNvSpPr>
          <p:nvPr>
            <p:ph type="title"/>
          </p:nvPr>
        </p:nvSpPr>
        <p:spPr/>
        <p:txBody>
          <a:bodyPr/>
          <a:lstStyle/>
          <a:p>
            <a:r>
              <a:rPr lang="en-US" altLang="zh-CN"/>
              <a:t>4.3 ADO</a:t>
            </a:r>
          </a:p>
        </p:txBody>
      </p:sp>
      <p:sp>
        <p:nvSpPr>
          <p:cNvPr id="1234947" name="Rectangle 3"/>
          <p:cNvSpPr>
            <a:spLocks noGrp="1" noChangeArrowheads="1"/>
          </p:cNvSpPr>
          <p:nvPr>
            <p:ph type="body" idx="1"/>
          </p:nvPr>
        </p:nvSpPr>
        <p:spPr/>
        <p:txBody>
          <a:bodyPr/>
          <a:lstStyle/>
          <a:p>
            <a:r>
              <a:rPr lang="en-US" altLang="zh-CN"/>
              <a:t>ADO</a:t>
            </a:r>
            <a:r>
              <a:rPr lang="zh-CN" altLang="en-US"/>
              <a:t>是以组</a:t>
            </a:r>
            <a:r>
              <a:rPr lang="en-US" altLang="zh-CN"/>
              <a:t>COM</a:t>
            </a:r>
            <a:r>
              <a:rPr lang="zh-CN" altLang="en-US"/>
              <a:t>组件，可以以不同方式使用</a:t>
            </a:r>
          </a:p>
          <a:p>
            <a:r>
              <a:rPr lang="en-US" altLang="zh-CN"/>
              <a:t>VC++</a:t>
            </a:r>
            <a:r>
              <a:rPr lang="zh-CN" altLang="en-US"/>
              <a:t>下使用其</a:t>
            </a:r>
            <a:r>
              <a:rPr lang="en-US" altLang="zh-CN"/>
              <a:t>C++</a:t>
            </a:r>
            <a:r>
              <a:rPr lang="zh-CN" altLang="en-US"/>
              <a:t>接口</a:t>
            </a:r>
          </a:p>
          <a:p>
            <a:r>
              <a:rPr lang="zh-CN" altLang="en-US"/>
              <a:t>提供</a:t>
            </a:r>
            <a:r>
              <a:rPr lang="en-US" altLang="zh-CN"/>
              <a:t>ADOConnection、ADORecordset、ADOCommand、ADOField、ADOProperty、ADOParameter</a:t>
            </a:r>
            <a:r>
              <a:rPr lang="zh-CN" altLang="en-US"/>
              <a:t>等类</a:t>
            </a:r>
          </a:p>
        </p:txBody>
      </p:sp>
    </p:spTree>
  </p:cSld>
  <p:clrMapOvr>
    <a:masterClrMapping/>
  </p:clrMapOvr>
  <p:transition>
    <p:blinds dir="vert"/>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2F4B670-2F24-4D02-9222-EEAB0A33EA49}" type="slidenum">
              <a:rPr lang="zh-CN" altLang="en-US"/>
              <a:pPr/>
              <a:t>161</a:t>
            </a:fld>
            <a:endParaRPr lang="en-US" altLang="zh-CN"/>
          </a:p>
        </p:txBody>
      </p:sp>
      <p:sp>
        <p:nvSpPr>
          <p:cNvPr id="1235970" name="Rectangle 2"/>
          <p:cNvSpPr>
            <a:spLocks noGrp="1" noChangeArrowheads="1"/>
          </p:cNvSpPr>
          <p:nvPr>
            <p:ph type="title"/>
          </p:nvPr>
        </p:nvSpPr>
        <p:spPr/>
        <p:txBody>
          <a:bodyPr/>
          <a:lstStyle/>
          <a:p>
            <a:r>
              <a:rPr lang="en-US" altLang="zh-CN"/>
              <a:t> ADO</a:t>
            </a:r>
            <a:r>
              <a:rPr lang="zh-CN" altLang="en-US"/>
              <a:t>编程步骤</a:t>
            </a:r>
          </a:p>
        </p:txBody>
      </p:sp>
      <p:sp>
        <p:nvSpPr>
          <p:cNvPr id="1235971" name="Rectangle 3"/>
          <p:cNvSpPr>
            <a:spLocks noGrp="1" noChangeArrowheads="1"/>
          </p:cNvSpPr>
          <p:nvPr>
            <p:ph type="body" idx="1"/>
          </p:nvPr>
        </p:nvSpPr>
        <p:spPr/>
        <p:txBody>
          <a:bodyPr/>
          <a:lstStyle/>
          <a:p>
            <a:pPr>
              <a:lnSpc>
                <a:spcPct val="90000"/>
              </a:lnSpc>
            </a:pPr>
            <a:r>
              <a:rPr lang="zh-CN" altLang="en-US" sz="2800"/>
              <a:t>包含相关头文件</a:t>
            </a:r>
          </a:p>
          <a:p>
            <a:pPr lvl="1">
              <a:lnSpc>
                <a:spcPct val="90000"/>
              </a:lnSpc>
            </a:pPr>
            <a:r>
              <a:rPr lang="zh-CN" altLang="en-US" sz="2400"/>
              <a:t>#</a:t>
            </a:r>
            <a:r>
              <a:rPr lang="en-US" altLang="zh-CN" sz="2400"/>
              <a:t>include &lt;adoid.h&gt;</a:t>
            </a:r>
          </a:p>
          <a:p>
            <a:pPr lvl="1">
              <a:lnSpc>
                <a:spcPct val="90000"/>
              </a:lnSpc>
            </a:pPr>
            <a:r>
              <a:rPr lang="en-US" altLang="zh-CN" sz="2400"/>
              <a:t>#include &lt;adoint.h&gt;</a:t>
            </a:r>
          </a:p>
          <a:p>
            <a:pPr lvl="1">
              <a:lnSpc>
                <a:spcPct val="90000"/>
              </a:lnSpc>
            </a:pPr>
            <a:r>
              <a:rPr lang="en-US" altLang="zh-CN" sz="2400"/>
              <a:t>#include &lt;icrsint.h&gt;</a:t>
            </a:r>
          </a:p>
          <a:p>
            <a:pPr>
              <a:lnSpc>
                <a:spcPct val="90000"/>
              </a:lnSpc>
            </a:pPr>
            <a:r>
              <a:rPr lang="zh-CN" altLang="en-US" sz="2800"/>
              <a:t>从</a:t>
            </a:r>
            <a:r>
              <a:rPr lang="en-US" altLang="zh-CN" sz="2800"/>
              <a:t>CADORecordBiding</a:t>
            </a:r>
            <a:r>
              <a:rPr lang="zh-CN" altLang="en-US" sz="2800"/>
              <a:t>类派生数据存取类，以将数据源的数据绑定到程序中</a:t>
            </a:r>
          </a:p>
          <a:p>
            <a:pPr>
              <a:lnSpc>
                <a:spcPct val="90000"/>
              </a:lnSpc>
            </a:pPr>
            <a:r>
              <a:rPr lang="zh-CN" altLang="en-US" sz="2800"/>
              <a:t>调用</a:t>
            </a:r>
            <a:r>
              <a:rPr lang="en-US" altLang="zh-CN" sz="2800"/>
              <a:t>CoInitialize</a:t>
            </a:r>
            <a:r>
              <a:rPr lang="zh-CN" altLang="en-US" sz="2800"/>
              <a:t>初始化</a:t>
            </a:r>
            <a:r>
              <a:rPr lang="en-US" altLang="zh-CN" sz="2800"/>
              <a:t>COM</a:t>
            </a:r>
          </a:p>
          <a:p>
            <a:pPr>
              <a:lnSpc>
                <a:spcPct val="90000"/>
              </a:lnSpc>
            </a:pPr>
            <a:r>
              <a:rPr lang="zh-CN" altLang="en-US" sz="2800"/>
              <a:t>调用</a:t>
            </a:r>
            <a:r>
              <a:rPr lang="en-US" altLang="zh-CN" sz="2800"/>
              <a:t>CoCreateInstance</a:t>
            </a:r>
            <a:r>
              <a:rPr lang="zh-CN" altLang="en-US" sz="2800"/>
              <a:t>创建</a:t>
            </a:r>
            <a:r>
              <a:rPr lang="en-US" altLang="zh-CN" sz="2800"/>
              <a:t>ADOConnection</a:t>
            </a:r>
            <a:r>
              <a:rPr lang="zh-CN" altLang="en-US" sz="2800"/>
              <a:t>和</a:t>
            </a:r>
            <a:r>
              <a:rPr lang="en-US" altLang="zh-CN" sz="2800"/>
              <a:t>ADOCommand</a:t>
            </a:r>
            <a:r>
              <a:rPr lang="zh-CN" altLang="en-US" sz="2800"/>
              <a:t>实例</a:t>
            </a:r>
          </a:p>
        </p:txBody>
      </p:sp>
    </p:spTree>
  </p:cSld>
  <p:clrMapOvr>
    <a:masterClrMapping/>
  </p:clrMapOvr>
  <p:transition>
    <p:blinds dir="vert"/>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849A905-D2C0-4794-A812-08E19978CABD}" type="slidenum">
              <a:rPr lang="zh-CN" altLang="en-US"/>
              <a:pPr/>
              <a:t>162</a:t>
            </a:fld>
            <a:endParaRPr lang="en-US" altLang="zh-CN"/>
          </a:p>
        </p:txBody>
      </p:sp>
      <p:sp>
        <p:nvSpPr>
          <p:cNvPr id="1236994" name="Rectangle 2"/>
          <p:cNvSpPr>
            <a:spLocks noGrp="1" noChangeArrowheads="1"/>
          </p:cNvSpPr>
          <p:nvPr>
            <p:ph type="title"/>
          </p:nvPr>
        </p:nvSpPr>
        <p:spPr/>
        <p:txBody>
          <a:bodyPr/>
          <a:lstStyle/>
          <a:p>
            <a:r>
              <a:rPr lang="en-US" altLang="zh-CN"/>
              <a:t> ADO</a:t>
            </a:r>
            <a:r>
              <a:rPr lang="zh-CN" altLang="en-US"/>
              <a:t>编程步骤</a:t>
            </a:r>
          </a:p>
        </p:txBody>
      </p:sp>
      <p:sp>
        <p:nvSpPr>
          <p:cNvPr id="1236995" name="Rectangle 3"/>
          <p:cNvSpPr>
            <a:spLocks noGrp="1" noChangeArrowheads="1"/>
          </p:cNvSpPr>
          <p:nvPr>
            <p:ph type="body" idx="1"/>
          </p:nvPr>
        </p:nvSpPr>
        <p:spPr/>
        <p:txBody>
          <a:bodyPr/>
          <a:lstStyle/>
          <a:p>
            <a:pPr>
              <a:lnSpc>
                <a:spcPct val="90000"/>
              </a:lnSpc>
            </a:pPr>
            <a:r>
              <a:rPr lang="zh-CN" altLang="en-US" sz="2800" dirty="0"/>
              <a:t>创建或获取一个</a:t>
            </a:r>
            <a:r>
              <a:rPr lang="en-US" altLang="zh-CN" sz="2800" dirty="0" err="1"/>
              <a:t>ADORecordset</a:t>
            </a:r>
            <a:r>
              <a:rPr lang="zh-CN" altLang="en-US" sz="2800" dirty="0"/>
              <a:t>实例</a:t>
            </a:r>
          </a:p>
          <a:p>
            <a:pPr>
              <a:lnSpc>
                <a:spcPct val="90000"/>
              </a:lnSpc>
            </a:pPr>
            <a:r>
              <a:rPr lang="zh-CN" altLang="en-US" sz="2800" dirty="0"/>
              <a:t>从这个记录集对象获取一个</a:t>
            </a:r>
            <a:r>
              <a:rPr lang="en-US" altLang="zh-CN" sz="2800" dirty="0" err="1"/>
              <a:t>IADORecordBinding</a:t>
            </a:r>
            <a:r>
              <a:rPr lang="zh-CN" altLang="en-US" sz="2800" dirty="0"/>
              <a:t>接口的指针</a:t>
            </a:r>
          </a:p>
          <a:p>
            <a:pPr>
              <a:lnSpc>
                <a:spcPct val="90000"/>
              </a:lnSpc>
            </a:pPr>
            <a:r>
              <a:rPr lang="zh-CN" altLang="en-US" sz="2800" dirty="0"/>
              <a:t>用</a:t>
            </a:r>
            <a:r>
              <a:rPr lang="en-US" altLang="zh-CN" sz="2800" dirty="0"/>
              <a:t>Open</a:t>
            </a:r>
            <a:r>
              <a:rPr lang="zh-CN" altLang="en-US" sz="2800" dirty="0"/>
              <a:t>方法打开已建立的记录集（如是命令结果则不必）</a:t>
            </a:r>
          </a:p>
          <a:p>
            <a:pPr>
              <a:lnSpc>
                <a:spcPct val="90000"/>
              </a:lnSpc>
            </a:pPr>
            <a:r>
              <a:rPr lang="zh-CN" altLang="en-US" sz="2800" dirty="0"/>
              <a:t>调用</a:t>
            </a:r>
            <a:r>
              <a:rPr lang="en-US" altLang="zh-CN" sz="2800" dirty="0" err="1"/>
              <a:t>IADORecordBinding</a:t>
            </a:r>
            <a:r>
              <a:rPr lang="zh-CN" altLang="en-US" sz="2800" dirty="0"/>
              <a:t>的</a:t>
            </a:r>
            <a:r>
              <a:rPr lang="en-US" altLang="zh-CN" sz="2800" dirty="0" err="1"/>
              <a:t>BindToRecordset</a:t>
            </a:r>
            <a:r>
              <a:rPr lang="zh-CN" altLang="en-US" sz="2800" dirty="0"/>
              <a:t>函数绑定</a:t>
            </a:r>
          </a:p>
          <a:p>
            <a:pPr>
              <a:lnSpc>
                <a:spcPct val="90000"/>
              </a:lnSpc>
            </a:pPr>
            <a:r>
              <a:rPr lang="zh-CN" altLang="en-US" sz="2800" dirty="0"/>
              <a:t>然后进行</a:t>
            </a:r>
            <a:r>
              <a:rPr lang="zh-CN" altLang="en-US" sz="2800" dirty="0">
                <a:solidFill>
                  <a:srgbClr val="FF0000"/>
                </a:solidFill>
              </a:rPr>
              <a:t>浏览、插入、删除、更新</a:t>
            </a:r>
            <a:r>
              <a:rPr lang="zh-CN" altLang="en-US" sz="2800" dirty="0"/>
              <a:t>操作</a:t>
            </a:r>
          </a:p>
          <a:p>
            <a:pPr>
              <a:lnSpc>
                <a:spcPct val="90000"/>
              </a:lnSpc>
            </a:pPr>
            <a:r>
              <a:rPr lang="zh-CN" altLang="en-US" sz="2800" dirty="0"/>
              <a:t>示例</a:t>
            </a:r>
          </a:p>
        </p:txBody>
      </p:sp>
    </p:spTree>
  </p:cSld>
  <p:clrMapOvr>
    <a:masterClrMapping/>
  </p:clrMapOvr>
  <p:transition>
    <p:blinds dir="vert"/>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0344561-C57C-4C43-8F8D-CC37EA7748FC}" type="slidenum">
              <a:rPr lang="zh-CN" altLang="en-US"/>
              <a:pPr/>
              <a:t>163</a:t>
            </a:fld>
            <a:endParaRPr lang="en-US" altLang="zh-CN"/>
          </a:p>
        </p:txBody>
      </p:sp>
      <p:sp>
        <p:nvSpPr>
          <p:cNvPr id="287746" name="Rectangle 2"/>
          <p:cNvSpPr>
            <a:spLocks noGrp="1" noChangeArrowheads="1"/>
          </p:cNvSpPr>
          <p:nvPr>
            <p:ph type="title"/>
          </p:nvPr>
        </p:nvSpPr>
        <p:spPr/>
        <p:txBody>
          <a:bodyPr/>
          <a:lstStyle/>
          <a:p>
            <a:r>
              <a:rPr lang="en-US" altLang="zh-CN"/>
              <a:t>4.4 OLE DB</a:t>
            </a:r>
          </a:p>
        </p:txBody>
      </p:sp>
      <p:sp>
        <p:nvSpPr>
          <p:cNvPr id="287747" name="Rectangle 3"/>
          <p:cNvSpPr>
            <a:spLocks noGrp="1" noChangeArrowheads="1"/>
          </p:cNvSpPr>
          <p:nvPr>
            <p:ph type="body" idx="1"/>
          </p:nvPr>
        </p:nvSpPr>
        <p:spPr/>
        <p:txBody>
          <a:bodyPr/>
          <a:lstStyle/>
          <a:p>
            <a:r>
              <a:rPr lang="zh-CN" altLang="en-US" sz="2800"/>
              <a:t>数据存取技术从数据库发展向更一般的数据源</a:t>
            </a:r>
          </a:p>
          <a:p>
            <a:r>
              <a:rPr lang="zh-CN" altLang="en-US" sz="2800"/>
              <a:t>软件开发的发展要求：使用组件形式的可重用软件包</a:t>
            </a:r>
          </a:p>
          <a:p>
            <a:r>
              <a:rPr lang="zh-CN" altLang="en-US" sz="2800"/>
              <a:t>两者结合导致</a:t>
            </a:r>
            <a:r>
              <a:rPr lang="en-US" altLang="zh-CN" sz="2800"/>
              <a:t>UDA</a:t>
            </a:r>
            <a:r>
              <a:rPr lang="zh-CN" altLang="en-US" sz="2800"/>
              <a:t>即统一数据存取（</a:t>
            </a:r>
            <a:r>
              <a:rPr lang="en-US" altLang="zh-CN" sz="2800"/>
              <a:t>Universal Data Access)</a:t>
            </a:r>
          </a:p>
          <a:p>
            <a:r>
              <a:rPr lang="en-US" altLang="zh-CN" sz="2800"/>
              <a:t>UDA</a:t>
            </a:r>
            <a:r>
              <a:rPr lang="zh-CN" altLang="en-US" sz="2800"/>
              <a:t>的重要组件：</a:t>
            </a:r>
            <a:r>
              <a:rPr lang="en-US" altLang="zh-CN" sz="2800"/>
              <a:t>OLE DB</a:t>
            </a:r>
          </a:p>
          <a:p>
            <a:r>
              <a:rPr lang="zh-CN" altLang="en-US" sz="2800"/>
              <a:t>微软还提供另一种独立于语言的接口</a:t>
            </a:r>
            <a:r>
              <a:rPr lang="en-US" altLang="zh-CN" sz="2800"/>
              <a:t>ADO，</a:t>
            </a:r>
            <a:r>
              <a:rPr lang="zh-CN" altLang="en-US" sz="2800"/>
              <a:t>是基于</a:t>
            </a:r>
            <a:r>
              <a:rPr lang="en-US" altLang="zh-CN" sz="2800"/>
              <a:t>OLE DB</a:t>
            </a:r>
            <a:r>
              <a:rPr lang="zh-CN" altLang="en-US" sz="2800"/>
              <a:t>的</a:t>
            </a:r>
          </a:p>
        </p:txBody>
      </p:sp>
    </p:spTree>
  </p:cSld>
  <p:clrMapOvr>
    <a:masterClrMapping/>
  </p:clrMapOvr>
  <p:transition>
    <p:blinds dir="vert"/>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D727F27-CEBA-4704-8A25-A40F5CAAB7D2}" type="slidenum">
              <a:rPr lang="zh-CN" altLang="en-US"/>
              <a:pPr/>
              <a:t>164</a:t>
            </a:fld>
            <a:endParaRPr lang="en-US" altLang="zh-CN"/>
          </a:p>
        </p:txBody>
      </p:sp>
      <p:sp>
        <p:nvSpPr>
          <p:cNvPr id="312322" name="Rectangle 2"/>
          <p:cNvSpPr>
            <a:spLocks noGrp="1" noChangeArrowheads="1"/>
          </p:cNvSpPr>
          <p:nvPr>
            <p:ph type="title"/>
          </p:nvPr>
        </p:nvSpPr>
        <p:spPr/>
        <p:txBody>
          <a:bodyPr/>
          <a:lstStyle/>
          <a:p>
            <a:r>
              <a:rPr lang="en-US" altLang="zh-CN"/>
              <a:t>OLE DB</a:t>
            </a:r>
          </a:p>
        </p:txBody>
      </p:sp>
      <p:sp>
        <p:nvSpPr>
          <p:cNvPr id="312323" name="Rectangle 3"/>
          <p:cNvSpPr>
            <a:spLocks noGrp="1" noChangeArrowheads="1"/>
          </p:cNvSpPr>
          <p:nvPr>
            <p:ph type="body" idx="1"/>
          </p:nvPr>
        </p:nvSpPr>
        <p:spPr/>
        <p:txBody>
          <a:bodyPr/>
          <a:lstStyle/>
          <a:p>
            <a:r>
              <a:rPr lang="zh-CN" altLang="en-US"/>
              <a:t>定义了以组接口，用于和一般的数据源交互，提供和消费数据</a:t>
            </a:r>
          </a:p>
          <a:p>
            <a:r>
              <a:rPr lang="zh-CN" altLang="en-US"/>
              <a:t>基于</a:t>
            </a:r>
            <a:r>
              <a:rPr lang="en-US" altLang="zh-CN"/>
              <a:t>COM</a:t>
            </a:r>
            <a:r>
              <a:rPr lang="zh-CN" altLang="en-US"/>
              <a:t>的</a:t>
            </a:r>
          </a:p>
          <a:p>
            <a:r>
              <a:rPr lang="zh-CN" altLang="en-US"/>
              <a:t>在标准的</a:t>
            </a:r>
            <a:r>
              <a:rPr lang="en-US" altLang="zh-CN"/>
              <a:t>C/S</a:t>
            </a:r>
            <a:r>
              <a:rPr lang="zh-CN" altLang="en-US"/>
              <a:t>模式中，数据的源成</a:t>
            </a:r>
            <a:r>
              <a:rPr lang="en-US" altLang="zh-CN"/>
              <a:t>Provider，</a:t>
            </a:r>
            <a:r>
              <a:rPr lang="zh-CN" altLang="en-US"/>
              <a:t>数据的使用者称</a:t>
            </a:r>
            <a:r>
              <a:rPr lang="en-US" altLang="zh-CN"/>
              <a:t>consumer</a:t>
            </a:r>
          </a:p>
          <a:p>
            <a:r>
              <a:rPr lang="zh-CN" altLang="en-US"/>
              <a:t>我们介绍</a:t>
            </a:r>
            <a:r>
              <a:rPr lang="en-US" altLang="zh-CN"/>
              <a:t>OLE DB consumer</a:t>
            </a:r>
            <a:r>
              <a:rPr lang="zh-CN" altLang="en-US"/>
              <a:t>程序的设计</a:t>
            </a:r>
          </a:p>
        </p:txBody>
      </p:sp>
    </p:spTree>
  </p:cSld>
  <p:clrMapOvr>
    <a:masterClrMapping/>
  </p:clrMapOvr>
  <p:transition>
    <p:blinds dir="vert"/>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449DC4A-4EE5-486B-9129-526E4E14C79E}" type="slidenum">
              <a:rPr lang="zh-CN" altLang="en-US"/>
              <a:pPr/>
              <a:t>165</a:t>
            </a:fld>
            <a:endParaRPr lang="en-US" altLang="zh-CN"/>
          </a:p>
        </p:txBody>
      </p:sp>
      <p:sp>
        <p:nvSpPr>
          <p:cNvPr id="314370" name="Rectangle 2"/>
          <p:cNvSpPr>
            <a:spLocks noGrp="1" noChangeArrowheads="1"/>
          </p:cNvSpPr>
          <p:nvPr>
            <p:ph type="title"/>
          </p:nvPr>
        </p:nvSpPr>
        <p:spPr/>
        <p:txBody>
          <a:bodyPr/>
          <a:lstStyle/>
          <a:p>
            <a:r>
              <a:rPr lang="en-US" altLang="zh-CN"/>
              <a:t>OLE DB Consumer</a:t>
            </a:r>
            <a:r>
              <a:rPr lang="zh-CN" altLang="en-US"/>
              <a:t>程序的设计</a:t>
            </a:r>
          </a:p>
        </p:txBody>
      </p:sp>
      <p:sp>
        <p:nvSpPr>
          <p:cNvPr id="314371" name="Rectangle 3"/>
          <p:cNvSpPr>
            <a:spLocks noGrp="1" noChangeArrowheads="1"/>
          </p:cNvSpPr>
          <p:nvPr>
            <p:ph type="body" idx="1"/>
          </p:nvPr>
        </p:nvSpPr>
        <p:spPr/>
        <p:txBody>
          <a:bodyPr/>
          <a:lstStyle/>
          <a:p>
            <a:r>
              <a:rPr lang="zh-CN" altLang="en-US"/>
              <a:t>在工程中加入数据库和</a:t>
            </a:r>
            <a:r>
              <a:rPr lang="en-US" altLang="zh-CN"/>
              <a:t>COM</a:t>
            </a:r>
            <a:r>
              <a:rPr lang="zh-CN" altLang="en-US"/>
              <a:t>支持</a:t>
            </a:r>
          </a:p>
          <a:p>
            <a:pPr lvl="1"/>
            <a:r>
              <a:rPr lang="zh-CN" altLang="en-US"/>
              <a:t>#</a:t>
            </a:r>
            <a:r>
              <a:rPr lang="en-US" altLang="zh-CN"/>
              <a:t>include &lt;atldbcli.h&gt;</a:t>
            </a:r>
          </a:p>
          <a:p>
            <a:pPr lvl="1"/>
            <a:r>
              <a:rPr lang="en-US" altLang="zh-CN"/>
              <a:t>#include &lt;atlcom.h&gt;</a:t>
            </a:r>
          </a:p>
          <a:p>
            <a:pPr lvl="1"/>
            <a:r>
              <a:rPr lang="zh-CN" altLang="en-US"/>
              <a:t>初始化</a:t>
            </a:r>
            <a:r>
              <a:rPr lang="en-US" altLang="zh-CN"/>
              <a:t>ATL</a:t>
            </a:r>
          </a:p>
          <a:p>
            <a:r>
              <a:rPr lang="zh-CN" altLang="en-US"/>
              <a:t>选择数据源</a:t>
            </a:r>
          </a:p>
          <a:p>
            <a:r>
              <a:rPr lang="zh-CN" altLang="en-US"/>
              <a:t>针对数据集类编程</a:t>
            </a:r>
          </a:p>
          <a:p>
            <a:r>
              <a:rPr lang="zh-CN" altLang="en-US"/>
              <a:t>示例</a:t>
            </a: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3B6A171-2989-4EE6-B24C-D6D4A0CC74A6}" type="slidenum">
              <a:rPr lang="zh-CN" altLang="en-US"/>
              <a:pPr/>
              <a:t>17</a:t>
            </a:fld>
            <a:endParaRPr lang="en-US" altLang="zh-CN"/>
          </a:p>
        </p:txBody>
      </p:sp>
      <p:sp>
        <p:nvSpPr>
          <p:cNvPr id="1195010" name="Rectangle 2"/>
          <p:cNvSpPr>
            <a:spLocks noGrp="1" noChangeArrowheads="1"/>
          </p:cNvSpPr>
          <p:nvPr>
            <p:ph type="title"/>
          </p:nvPr>
        </p:nvSpPr>
        <p:spPr/>
        <p:txBody>
          <a:bodyPr/>
          <a:lstStyle/>
          <a:p>
            <a:r>
              <a:rPr lang="en-US" altLang="zh-CN"/>
              <a:t>SDK</a:t>
            </a:r>
            <a:r>
              <a:rPr lang="zh-CN" altLang="en-US"/>
              <a:t>程序向</a:t>
            </a:r>
            <a:r>
              <a:rPr lang="en-US" altLang="zh-CN"/>
              <a:t>MFC</a:t>
            </a:r>
            <a:r>
              <a:rPr lang="zh-CN" altLang="en-US"/>
              <a:t>程序转变</a:t>
            </a:r>
          </a:p>
        </p:txBody>
      </p:sp>
      <p:sp>
        <p:nvSpPr>
          <p:cNvPr id="1195011" name="Rectangle 3"/>
          <p:cNvSpPr>
            <a:spLocks noGrp="1" noChangeArrowheads="1"/>
          </p:cNvSpPr>
          <p:nvPr>
            <p:ph type="body" idx="1"/>
          </p:nvPr>
        </p:nvSpPr>
        <p:spPr/>
        <p:txBody>
          <a:bodyPr/>
          <a:lstStyle/>
          <a:p>
            <a:r>
              <a:rPr lang="zh-CN" altLang="en-US"/>
              <a:t>第一步：</a:t>
            </a:r>
            <a:r>
              <a:rPr lang="en-US" altLang="zh-CN"/>
              <a:t>WinMain</a:t>
            </a:r>
            <a:r>
              <a:rPr lang="zh-CN" altLang="en-US"/>
              <a:t>改造为</a:t>
            </a:r>
            <a:r>
              <a:rPr lang="en-US" altLang="zh-CN"/>
              <a:t>CWinApp</a:t>
            </a:r>
          </a:p>
          <a:p>
            <a:r>
              <a:rPr lang="zh-CN" altLang="en-US"/>
              <a:t>第二步：窗口函数改造为消息映射</a:t>
            </a: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18EDA30-4805-4B7E-A52B-4067628A37B2}" type="slidenum">
              <a:rPr lang="zh-CN" altLang="en-US"/>
              <a:pPr/>
              <a:t>18</a:t>
            </a:fld>
            <a:endParaRPr lang="en-US" altLang="zh-CN"/>
          </a:p>
        </p:txBody>
      </p:sp>
      <p:sp>
        <p:nvSpPr>
          <p:cNvPr id="1238018" name="Rectangle 2"/>
          <p:cNvSpPr>
            <a:spLocks noGrp="1" noChangeArrowheads="1"/>
          </p:cNvSpPr>
          <p:nvPr>
            <p:ph type="title"/>
          </p:nvPr>
        </p:nvSpPr>
        <p:spPr/>
        <p:txBody>
          <a:bodyPr/>
          <a:lstStyle/>
          <a:p>
            <a:r>
              <a:rPr lang="en-US" altLang="zh-CN"/>
              <a:t>Win32 API</a:t>
            </a:r>
            <a:r>
              <a:rPr lang="zh-CN" altLang="en-US"/>
              <a:t>应用程序的修改</a:t>
            </a:r>
          </a:p>
        </p:txBody>
      </p:sp>
      <p:sp>
        <p:nvSpPr>
          <p:cNvPr id="1238019" name="Rectangle 3"/>
          <p:cNvSpPr>
            <a:spLocks noGrp="1" noChangeArrowheads="1"/>
          </p:cNvSpPr>
          <p:nvPr>
            <p:ph type="body" idx="1"/>
          </p:nvPr>
        </p:nvSpPr>
        <p:spPr/>
        <p:txBody>
          <a:bodyPr/>
          <a:lstStyle/>
          <a:p>
            <a:r>
              <a:rPr lang="en-US" altLang="zh-CN"/>
              <a:t>InitApplication</a:t>
            </a:r>
          </a:p>
          <a:p>
            <a:r>
              <a:rPr lang="en-US" altLang="zh-CN"/>
              <a:t>InitInstance</a:t>
            </a:r>
          </a:p>
          <a:p>
            <a:r>
              <a:rPr lang="zh-CN" altLang="en-US"/>
              <a:t>消息映射结构体</a:t>
            </a:r>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873E927-5152-45D2-82D2-9813E772E3B8}" type="slidenum">
              <a:rPr lang="zh-CN" altLang="en-US"/>
              <a:pPr/>
              <a:t>19</a:t>
            </a:fld>
            <a:endParaRPr lang="en-US" altLang="zh-CN"/>
          </a:p>
        </p:txBody>
      </p:sp>
      <p:sp>
        <p:nvSpPr>
          <p:cNvPr id="1183746" name="Rectangle 2"/>
          <p:cNvSpPr>
            <a:spLocks noGrp="1" noChangeArrowheads="1"/>
          </p:cNvSpPr>
          <p:nvPr>
            <p:ph type="title"/>
          </p:nvPr>
        </p:nvSpPr>
        <p:spPr/>
        <p:txBody>
          <a:bodyPr/>
          <a:lstStyle/>
          <a:p>
            <a:r>
              <a:rPr lang="zh-CN" altLang="en-US" sz="4000"/>
              <a:t>为什么使用</a:t>
            </a:r>
            <a:r>
              <a:rPr lang="en-US" altLang="zh-CN" sz="4000"/>
              <a:t>MFC</a:t>
            </a:r>
            <a:endParaRPr lang="zh-CN" altLang="en-US" sz="4000"/>
          </a:p>
        </p:txBody>
      </p:sp>
      <p:sp>
        <p:nvSpPr>
          <p:cNvPr id="1183747" name="Rectangle 3"/>
          <p:cNvSpPr>
            <a:spLocks noGrp="1" noChangeArrowheads="1"/>
          </p:cNvSpPr>
          <p:nvPr>
            <p:ph type="body" idx="1"/>
          </p:nvPr>
        </p:nvSpPr>
        <p:spPr/>
        <p:txBody>
          <a:bodyPr/>
          <a:lstStyle/>
          <a:p>
            <a:r>
              <a:rPr lang="zh-CN" altLang="zh-CN"/>
              <a:t>是微软提供的</a:t>
            </a:r>
            <a:r>
              <a:rPr lang="en-US" altLang="zh-CN"/>
              <a:t>Windows</a:t>
            </a:r>
            <a:r>
              <a:rPr lang="zh-CN" altLang="zh-CN"/>
              <a:t>编程接口</a:t>
            </a:r>
            <a:endParaRPr lang="zh-CN" altLang="en-US"/>
          </a:p>
          <a:p>
            <a:r>
              <a:rPr lang="zh-CN" altLang="zh-CN"/>
              <a:t>使应用程序的结构标准化</a:t>
            </a:r>
            <a:endParaRPr lang="zh-CN" altLang="en-US"/>
          </a:p>
          <a:p>
            <a:r>
              <a:rPr lang="zh-CN" altLang="zh-CN"/>
              <a:t>使应用程序小而且快（</a:t>
            </a:r>
            <a:r>
              <a:rPr lang="en-US" altLang="zh-CN"/>
              <a:t>DLL</a:t>
            </a:r>
            <a:r>
              <a:rPr lang="zh-CN" altLang="en-US"/>
              <a:t>）</a:t>
            </a:r>
          </a:p>
          <a:p>
            <a:r>
              <a:rPr lang="en-US" altLang="zh-CN"/>
              <a:t>Visual C++</a:t>
            </a:r>
            <a:r>
              <a:rPr lang="zh-CN" altLang="zh-CN"/>
              <a:t>降低编码复杂程度</a:t>
            </a:r>
            <a:endParaRPr lang="zh-CN" altLang="en-US"/>
          </a:p>
          <a:p>
            <a:r>
              <a:rPr lang="en-US" altLang="zh-CN"/>
              <a:t>MFC</a:t>
            </a:r>
            <a:r>
              <a:rPr lang="zh-CN" altLang="zh-CN"/>
              <a:t>库具有丰富的特性</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2164680" y="2485800"/>
              <a:ext cx="4129200" cy="2472120"/>
            </p14:xfrm>
          </p:contentPart>
        </mc:Choice>
        <mc:Fallback>
          <p:pic>
            <p:nvPicPr>
              <p:cNvPr id="2" name="墨迹 1"/>
              <p:cNvPicPr/>
              <p:nvPr/>
            </p:nvPicPr>
            <p:blipFill>
              <a:blip r:embed="rId4"/>
              <a:stretch>
                <a:fillRect/>
              </a:stretch>
            </p:blipFill>
            <p:spPr>
              <a:xfrm>
                <a:off x="2155320" y="2476440"/>
                <a:ext cx="4147920" cy="249084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AC7C2B-D608-4BE7-854B-828D2DC98CA5}" type="slidenum">
              <a:rPr lang="zh-CN" altLang="en-US"/>
              <a:pPr/>
              <a:t>2</a:t>
            </a:fld>
            <a:endParaRPr lang="en-US" altLang="zh-CN"/>
          </a:p>
        </p:txBody>
      </p:sp>
      <p:sp>
        <p:nvSpPr>
          <p:cNvPr id="1173506" name="Rectangle 2"/>
          <p:cNvSpPr>
            <a:spLocks noGrp="1" noChangeArrowheads="1"/>
          </p:cNvSpPr>
          <p:nvPr>
            <p:ph type="title"/>
          </p:nvPr>
        </p:nvSpPr>
        <p:spPr>
          <a:xfrm>
            <a:off x="0" y="228600"/>
            <a:ext cx="9144000" cy="1143000"/>
          </a:xfrm>
        </p:spPr>
        <p:txBody>
          <a:bodyPr/>
          <a:lstStyle/>
          <a:p>
            <a:r>
              <a:rPr lang="zh-CN" altLang="en-US" sz="4000"/>
              <a:t>项目的</a:t>
            </a:r>
            <a:r>
              <a:rPr lang="zh-CN" altLang="zh-CN" sz="4000"/>
              <a:t>创建</a:t>
            </a:r>
            <a:r>
              <a:rPr lang="zh-CN" altLang="en-US" sz="4000"/>
              <a:t>与编译、链接</a:t>
            </a:r>
            <a:r>
              <a:rPr lang="zh-CN" altLang="zh-CN" sz="4000"/>
              <a:t>过程</a:t>
            </a:r>
          </a:p>
        </p:txBody>
      </p:sp>
      <p:pic>
        <p:nvPicPr>
          <p:cNvPr id="1173507" name="Picture 3" descr="comp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86800" cy="5638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521720" y="2614680"/>
              <a:ext cx="6193800" cy="4222080"/>
            </p14:xfrm>
          </p:contentPart>
        </mc:Choice>
        <mc:Fallback>
          <p:pic>
            <p:nvPicPr>
              <p:cNvPr id="2" name="墨迹 1"/>
              <p:cNvPicPr/>
              <p:nvPr/>
            </p:nvPicPr>
            <p:blipFill>
              <a:blip r:embed="rId4"/>
              <a:stretch>
                <a:fillRect/>
              </a:stretch>
            </p:blipFill>
            <p:spPr>
              <a:xfrm>
                <a:off x="1512360" y="2605320"/>
                <a:ext cx="6212520" cy="424080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8E4BDDE-5CAD-4543-B487-C69FD1BD383C}" type="slidenum">
              <a:rPr lang="zh-CN" altLang="en-US"/>
              <a:pPr/>
              <a:t>20</a:t>
            </a:fld>
            <a:endParaRPr lang="en-US" altLang="zh-CN"/>
          </a:p>
        </p:txBody>
      </p:sp>
      <p:sp>
        <p:nvSpPr>
          <p:cNvPr id="178178" name="Rectangle 2"/>
          <p:cNvSpPr>
            <a:spLocks noGrp="1" noChangeArrowheads="1"/>
          </p:cNvSpPr>
          <p:nvPr>
            <p:ph type="title"/>
          </p:nvPr>
        </p:nvSpPr>
        <p:spPr/>
        <p:txBody>
          <a:bodyPr/>
          <a:lstStyle/>
          <a:p>
            <a:r>
              <a:rPr lang="zh-CN" altLang="en-US"/>
              <a:t>第三章 用</a:t>
            </a:r>
            <a:r>
              <a:rPr lang="en-US" altLang="zh-CN"/>
              <a:t>AppWizard</a:t>
            </a:r>
            <a:r>
              <a:rPr lang="zh-CN" altLang="en-US"/>
              <a:t>创建的第一个</a:t>
            </a:r>
            <a:r>
              <a:rPr lang="en-US" altLang="zh-CN"/>
              <a:t>MFC</a:t>
            </a:r>
            <a:r>
              <a:rPr lang="zh-CN" altLang="en-US"/>
              <a:t>程序</a:t>
            </a:r>
          </a:p>
        </p:txBody>
      </p:sp>
      <p:sp>
        <p:nvSpPr>
          <p:cNvPr id="178179" name="Rectangle 3"/>
          <p:cNvSpPr>
            <a:spLocks noGrp="1" noChangeArrowheads="1"/>
          </p:cNvSpPr>
          <p:nvPr>
            <p:ph type="body" idx="1"/>
          </p:nvPr>
        </p:nvSpPr>
        <p:spPr/>
        <p:txBody>
          <a:bodyPr/>
          <a:lstStyle/>
          <a:p>
            <a:r>
              <a:rPr lang="zh-CN" altLang="en-US" sz="2800"/>
              <a:t>目的：如何编制一个具有一定功能的</a:t>
            </a:r>
            <a:r>
              <a:rPr lang="en-US" altLang="zh-CN" sz="2800"/>
              <a:t>MFC</a:t>
            </a:r>
            <a:r>
              <a:rPr lang="zh-CN" altLang="en-US" sz="2800"/>
              <a:t>类库应用程序（引入简单的视图/文档概念）</a:t>
            </a:r>
          </a:p>
          <a:p>
            <a:r>
              <a:rPr lang="zh-CN" altLang="zh-CN" sz="2800"/>
              <a:t>什么是视图</a:t>
            </a:r>
          </a:p>
          <a:p>
            <a:pPr lvl="1"/>
            <a:r>
              <a:rPr lang="zh-CN" altLang="zh-CN" sz="2400"/>
              <a:t>用户角度：与其他</a:t>
            </a:r>
            <a:r>
              <a:rPr lang="en-US" altLang="zh-CN" sz="2400"/>
              <a:t>Windows</a:t>
            </a:r>
            <a:r>
              <a:rPr lang="zh-CN" altLang="zh-CN" sz="2400"/>
              <a:t>窗口一样的窗口</a:t>
            </a:r>
          </a:p>
          <a:p>
            <a:pPr lvl="1"/>
            <a:r>
              <a:rPr lang="zh-CN" altLang="zh-CN" sz="2400"/>
              <a:t>程序员：从</a:t>
            </a:r>
            <a:r>
              <a:rPr lang="en-US" altLang="zh-CN" sz="2400"/>
              <a:t>MFC</a:t>
            </a:r>
            <a:r>
              <a:rPr lang="zh-CN" altLang="zh-CN" sz="2400"/>
              <a:t>的</a:t>
            </a:r>
            <a:r>
              <a:rPr lang="en-US" altLang="zh-CN" sz="2400"/>
              <a:t>Cview</a:t>
            </a:r>
            <a:r>
              <a:rPr lang="zh-CN" altLang="zh-CN" sz="2400"/>
              <a:t>类派生的类的一个对象</a:t>
            </a:r>
          </a:p>
          <a:p>
            <a:r>
              <a:rPr lang="zh-CN" altLang="zh-CN" sz="2800"/>
              <a:t>单文档界面和多文档界面</a:t>
            </a:r>
          </a:p>
          <a:p>
            <a:pPr lvl="1"/>
            <a:r>
              <a:rPr lang="zh-CN" altLang="zh-CN" sz="2400"/>
              <a:t>单文档：一次只能打开一个文档(</a:t>
            </a:r>
            <a:r>
              <a:rPr lang="en-US" altLang="zh-CN" sz="2400"/>
              <a:t>NotePad)</a:t>
            </a:r>
          </a:p>
          <a:p>
            <a:pPr lvl="1"/>
            <a:r>
              <a:rPr lang="zh-CN" altLang="zh-CN" sz="2400"/>
              <a:t>多文档：一次能打开多个文档(</a:t>
            </a:r>
            <a:r>
              <a:rPr lang="en-US" altLang="zh-CN" sz="2400"/>
              <a:t>Word)</a:t>
            </a:r>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A481B03-FA54-4F41-8693-AC43211E399A}" type="slidenum">
              <a:rPr lang="zh-CN" altLang="en-US"/>
              <a:pPr/>
              <a:t>21</a:t>
            </a:fld>
            <a:endParaRPr lang="en-US" altLang="zh-CN"/>
          </a:p>
        </p:txBody>
      </p:sp>
      <p:sp>
        <p:nvSpPr>
          <p:cNvPr id="1185795" name="Rectangle 3"/>
          <p:cNvSpPr>
            <a:spLocks noGrp="1" noChangeArrowheads="1"/>
          </p:cNvSpPr>
          <p:nvPr>
            <p:ph type="body" idx="1"/>
          </p:nvPr>
        </p:nvSpPr>
        <p:spPr/>
        <p:txBody>
          <a:bodyPr/>
          <a:lstStyle/>
          <a:p>
            <a:r>
              <a:rPr lang="zh-CN" altLang="zh-CN"/>
              <a:t>应用程序的主要元素</a:t>
            </a:r>
          </a:p>
          <a:p>
            <a:pPr lvl="1"/>
            <a:r>
              <a:rPr lang="en-US" altLang="zh-CN"/>
              <a:t>WinMain</a:t>
            </a:r>
            <a:r>
              <a:rPr lang="zh-CN" altLang="zh-CN"/>
              <a:t>函数</a:t>
            </a:r>
          </a:p>
          <a:p>
            <a:pPr lvl="1"/>
            <a:r>
              <a:rPr lang="en-US" altLang="zh-CN"/>
              <a:t>CMyApp</a:t>
            </a:r>
            <a:r>
              <a:rPr lang="zh-CN" altLang="zh-CN"/>
              <a:t>类----</a:t>
            </a:r>
            <a:r>
              <a:rPr lang="en-US" altLang="zh-CN"/>
              <a:t>theApp</a:t>
            </a:r>
          </a:p>
          <a:p>
            <a:pPr lvl="1"/>
            <a:r>
              <a:rPr lang="en-US" altLang="zh-CN" sz="2400"/>
              <a:t>CMyApp::InitInstance();</a:t>
            </a:r>
            <a:endParaRPr lang="en-US" altLang="zh-CN"/>
          </a:p>
          <a:p>
            <a:pPr lvl="1"/>
            <a:r>
              <a:rPr lang="en-US" altLang="zh-CN"/>
              <a:t>CMyApp::Run() ;//CMyApp::OnIdle()</a:t>
            </a:r>
          </a:p>
          <a:p>
            <a:pPr lvl="1"/>
            <a:r>
              <a:rPr lang="en-US" altLang="zh-CN"/>
              <a:t>CMyFrame</a:t>
            </a:r>
            <a:r>
              <a:rPr lang="zh-CN" altLang="zh-CN"/>
              <a:t>类</a:t>
            </a:r>
          </a:p>
          <a:p>
            <a:pPr lvl="1"/>
            <a:r>
              <a:rPr lang="en-US" altLang="zh-CN" sz="2400"/>
              <a:t>CMyFrame::OnLButtonDown</a:t>
            </a:r>
            <a:r>
              <a:rPr lang="zh-CN" altLang="en-US" sz="2400"/>
              <a:t>、</a:t>
            </a:r>
            <a:r>
              <a:rPr lang="en-US" altLang="zh-CN" sz="2400"/>
              <a:t>CMyFrame::OnPaint()</a:t>
            </a:r>
            <a:r>
              <a:rPr lang="zh-CN" altLang="en-US" sz="2400"/>
              <a:t>、</a:t>
            </a:r>
            <a:r>
              <a:rPr lang="en-US" altLang="zh-CN" sz="2400"/>
              <a:t>CMyFrame::OnDraw()</a:t>
            </a:r>
            <a:endParaRPr lang="en-US" altLang="zh-CN"/>
          </a:p>
          <a:p>
            <a:pPr lvl="1"/>
            <a:r>
              <a:rPr lang="zh-CN" altLang="zh-CN"/>
              <a:t>关闭主画面窗口后关闭应用程序。</a:t>
            </a:r>
            <a:endParaRPr lang="zh-CN" altLang="en-US"/>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778680" y="2607480"/>
              <a:ext cx="736200" cy="3200760"/>
            </p14:xfrm>
          </p:contentPart>
        </mc:Choice>
        <mc:Fallback>
          <p:pic>
            <p:nvPicPr>
              <p:cNvPr id="2" name="墨迹 1"/>
              <p:cNvPicPr/>
              <p:nvPr/>
            </p:nvPicPr>
            <p:blipFill>
              <a:blip r:embed="rId3"/>
              <a:stretch>
                <a:fillRect/>
              </a:stretch>
            </p:blipFill>
            <p:spPr>
              <a:xfrm>
                <a:off x="769320" y="2598120"/>
                <a:ext cx="754920" cy="321948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DE3A2B7-56E8-4199-AD69-76CB6CEC32FD}" type="slidenum">
              <a:rPr lang="zh-CN" altLang="en-US"/>
              <a:pPr/>
              <a:t>22</a:t>
            </a:fld>
            <a:endParaRPr lang="en-US" altLang="zh-CN"/>
          </a:p>
        </p:txBody>
      </p:sp>
      <p:sp>
        <p:nvSpPr>
          <p:cNvPr id="1186818" name="Rectangle 2"/>
          <p:cNvSpPr>
            <a:spLocks noGrp="1" noChangeArrowheads="1"/>
          </p:cNvSpPr>
          <p:nvPr>
            <p:ph type="title"/>
          </p:nvPr>
        </p:nvSpPr>
        <p:spPr/>
        <p:txBody>
          <a:bodyPr/>
          <a:lstStyle/>
          <a:p>
            <a:r>
              <a:rPr lang="en-US" altLang="zh-CN"/>
              <a:t>MFC</a:t>
            </a:r>
            <a:r>
              <a:rPr lang="zh-CN" altLang="zh-CN"/>
              <a:t>库消息映射</a:t>
            </a:r>
          </a:p>
        </p:txBody>
      </p:sp>
      <p:sp>
        <p:nvSpPr>
          <p:cNvPr id="1186819" name="Rectangle 3"/>
          <p:cNvSpPr>
            <a:spLocks noGrp="1" noChangeArrowheads="1"/>
          </p:cNvSpPr>
          <p:nvPr>
            <p:ph type="body" idx="1"/>
          </p:nvPr>
        </p:nvSpPr>
        <p:spPr/>
        <p:txBody>
          <a:bodyPr/>
          <a:lstStyle/>
          <a:p>
            <a:r>
              <a:rPr lang="en-US" altLang="zh-CN"/>
              <a:t>MFC</a:t>
            </a:r>
            <a:r>
              <a:rPr lang="zh-CN" altLang="zh-CN"/>
              <a:t>库对</a:t>
            </a:r>
            <a:r>
              <a:rPr lang="en-US" altLang="zh-CN"/>
              <a:t>Windows</a:t>
            </a:r>
            <a:r>
              <a:rPr lang="zh-CN" altLang="zh-CN"/>
              <a:t>消息映射不采用虚拟函数，而通过宏把特定的消息映射到派生类成员函数。主要是为避免大量的</a:t>
            </a:r>
            <a:r>
              <a:rPr lang="en-US" altLang="zh-CN"/>
              <a:t>vtable</a:t>
            </a:r>
            <a:r>
              <a:rPr lang="zh-CN" altLang="zh-CN"/>
              <a:t>开支。</a:t>
            </a:r>
          </a:p>
          <a:p>
            <a:r>
              <a:rPr lang="zh-CN" altLang="zh-CN"/>
              <a:t>菜单命令消息和按扭消息的处理与</a:t>
            </a:r>
            <a:r>
              <a:rPr lang="en-US" altLang="zh-CN"/>
              <a:t>Windows</a:t>
            </a:r>
            <a:r>
              <a:rPr lang="zh-CN" altLang="zh-CN"/>
              <a:t>消息一样。</a:t>
            </a:r>
          </a:p>
          <a:p>
            <a:r>
              <a:rPr lang="zh-CN" altLang="zh-CN"/>
              <a:t>一个</a:t>
            </a:r>
            <a:r>
              <a:rPr lang="en-US" altLang="zh-CN"/>
              <a:t>MFC</a:t>
            </a:r>
            <a:r>
              <a:rPr lang="zh-CN" altLang="zh-CN"/>
              <a:t>消息处理程序需要一个函数原型、一个函数体和一个在消息映射中的项。</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000080" y="907200"/>
              <a:ext cx="7301160" cy="5286600"/>
            </p14:xfrm>
          </p:contentPart>
        </mc:Choice>
        <mc:Fallback>
          <p:pic>
            <p:nvPicPr>
              <p:cNvPr id="2" name="墨迹 1"/>
              <p:cNvPicPr/>
              <p:nvPr/>
            </p:nvPicPr>
            <p:blipFill>
              <a:blip r:embed="rId3"/>
              <a:stretch>
                <a:fillRect/>
              </a:stretch>
            </p:blipFill>
            <p:spPr>
              <a:xfrm>
                <a:off x="990720" y="897840"/>
                <a:ext cx="7319880" cy="530532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15EBC24-E6AC-41B6-92CA-5578A86FAF8D}" type="slidenum">
              <a:rPr lang="zh-CN" altLang="en-US"/>
              <a:pPr/>
              <a:t>23</a:t>
            </a:fld>
            <a:endParaRPr lang="en-US" altLang="zh-CN"/>
          </a:p>
        </p:txBody>
      </p:sp>
      <p:sp>
        <p:nvSpPr>
          <p:cNvPr id="1187842" name="Rectangle 2"/>
          <p:cNvSpPr>
            <a:spLocks noGrp="1" noChangeArrowheads="1"/>
          </p:cNvSpPr>
          <p:nvPr>
            <p:ph type="title"/>
          </p:nvPr>
        </p:nvSpPr>
        <p:spPr/>
        <p:txBody>
          <a:bodyPr/>
          <a:lstStyle/>
          <a:p>
            <a:r>
              <a:rPr lang="en-US" altLang="zh-CN"/>
              <a:t>MFC</a:t>
            </a:r>
            <a:r>
              <a:rPr lang="zh-CN" altLang="zh-CN"/>
              <a:t>库消息映射</a:t>
            </a:r>
          </a:p>
        </p:txBody>
      </p:sp>
      <p:sp>
        <p:nvSpPr>
          <p:cNvPr id="1187843" name="Rectangle 3"/>
          <p:cNvSpPr>
            <a:spLocks noGrp="1" noChangeArrowheads="1"/>
          </p:cNvSpPr>
          <p:nvPr>
            <p:ph type="body" idx="1"/>
          </p:nvPr>
        </p:nvSpPr>
        <p:spPr/>
        <p:txBody>
          <a:bodyPr/>
          <a:lstStyle/>
          <a:p>
            <a:r>
              <a:rPr lang="en-US" altLang="zh-CN" sz="2400"/>
              <a:t>afx_msg void OnLButtonDown(UINT nFlags,Cpoint point)</a:t>
            </a:r>
          </a:p>
          <a:p>
            <a:r>
              <a:rPr lang="en-US" altLang="zh-CN" sz="2400"/>
              <a:t>CMyFrame::OnLButtonDown(UINT nFlags,CPoint point)</a:t>
            </a:r>
          </a:p>
          <a:p>
            <a:r>
              <a:rPr lang="en-US" altLang="zh-CN" sz="2400"/>
              <a:t>{…}</a:t>
            </a:r>
          </a:p>
          <a:p>
            <a:r>
              <a:rPr lang="en-US" altLang="zh-CN" sz="2400"/>
              <a:t>BEGIN_MESSAGE_MAP(CMyFrame,CFrameWnd)</a:t>
            </a:r>
          </a:p>
          <a:p>
            <a:pPr lvl="1"/>
            <a:r>
              <a:rPr lang="en-US" altLang="zh-CN" sz="2400"/>
              <a:t>ON_WM_LBUTTONDOWN()</a:t>
            </a:r>
          </a:p>
          <a:p>
            <a:r>
              <a:rPr lang="en-US" altLang="zh-CN" sz="2400"/>
              <a:t>END_MESSAGE_MAP()</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157400" y="1450080"/>
              <a:ext cx="7415280" cy="3315240"/>
            </p14:xfrm>
          </p:contentPart>
        </mc:Choice>
        <mc:Fallback>
          <p:pic>
            <p:nvPicPr>
              <p:cNvPr id="2" name="墨迹 1"/>
              <p:cNvPicPr/>
              <p:nvPr/>
            </p:nvPicPr>
            <p:blipFill>
              <a:blip r:embed="rId3"/>
              <a:stretch>
                <a:fillRect/>
              </a:stretch>
            </p:blipFill>
            <p:spPr>
              <a:xfrm>
                <a:off x="1148040" y="1440720"/>
                <a:ext cx="7434000" cy="333396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F872A59-CFE9-42E0-9499-2BEAA761C765}" type="slidenum">
              <a:rPr lang="zh-CN" altLang="en-US"/>
              <a:pPr/>
              <a:t>24</a:t>
            </a:fld>
            <a:endParaRPr lang="en-US" altLang="zh-CN"/>
          </a:p>
        </p:txBody>
      </p:sp>
      <p:sp>
        <p:nvSpPr>
          <p:cNvPr id="1188866" name="Rectangle 2"/>
          <p:cNvSpPr>
            <a:spLocks noGrp="1" noChangeArrowheads="1"/>
          </p:cNvSpPr>
          <p:nvPr>
            <p:ph type="title"/>
          </p:nvPr>
        </p:nvSpPr>
        <p:spPr/>
        <p:txBody>
          <a:bodyPr/>
          <a:lstStyle/>
          <a:p>
            <a:r>
              <a:rPr lang="zh-CN" altLang="en-US" sz="3600"/>
              <a:t>文档和视图</a:t>
            </a:r>
          </a:p>
        </p:txBody>
      </p:sp>
      <p:sp>
        <p:nvSpPr>
          <p:cNvPr id="1188867" name="Rectangle 3"/>
          <p:cNvSpPr>
            <a:spLocks noGrp="1" noChangeArrowheads="1"/>
          </p:cNvSpPr>
          <p:nvPr>
            <p:ph type="body" idx="1"/>
          </p:nvPr>
        </p:nvSpPr>
        <p:spPr/>
        <p:txBody>
          <a:bodyPr/>
          <a:lstStyle/>
          <a:p>
            <a:r>
              <a:rPr lang="zh-CN" altLang="en-US" sz="2800"/>
              <a:t>文档</a:t>
            </a:r>
            <a:r>
              <a:rPr lang="en-US" altLang="zh-CN" sz="2800"/>
              <a:t>----</a:t>
            </a:r>
            <a:r>
              <a:rPr lang="zh-CN" altLang="en-US" sz="2800"/>
              <a:t>代表数据模型，基类是</a:t>
            </a:r>
            <a:r>
              <a:rPr lang="en-US" altLang="zh-CN" sz="2800"/>
              <a:t>CDocument</a:t>
            </a:r>
          </a:p>
          <a:p>
            <a:r>
              <a:rPr lang="zh-CN" altLang="en-US" sz="2800"/>
              <a:t>视图</a:t>
            </a:r>
            <a:r>
              <a:rPr lang="en-US" altLang="zh-CN" sz="2800"/>
              <a:t>----</a:t>
            </a:r>
            <a:r>
              <a:rPr lang="zh-CN" altLang="en-US" sz="2800"/>
              <a:t>代表用户接口，基类是</a:t>
            </a:r>
            <a:r>
              <a:rPr lang="en-US" altLang="zh-CN" sz="2800"/>
              <a:t>Cview</a:t>
            </a:r>
          </a:p>
          <a:p>
            <a:endParaRPr lang="zh-CN" altLang="en-US" sz="2800"/>
          </a:p>
        </p:txBody>
      </p:sp>
      <p:pic>
        <p:nvPicPr>
          <p:cNvPr id="1188868" name="Picture 4" descr="docand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0"/>
            <a:ext cx="73914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AC430CD-3199-4B36-8E23-F2C7A91C7441}" type="slidenum">
              <a:rPr lang="zh-CN" altLang="en-US"/>
              <a:pPr/>
              <a:t>25</a:t>
            </a:fld>
            <a:endParaRPr lang="en-US" altLang="zh-CN"/>
          </a:p>
        </p:txBody>
      </p:sp>
      <p:sp>
        <p:nvSpPr>
          <p:cNvPr id="1189890" name="Rectangle 2"/>
          <p:cNvSpPr>
            <a:spLocks noGrp="1" noChangeArrowheads="1"/>
          </p:cNvSpPr>
          <p:nvPr>
            <p:ph type="title"/>
          </p:nvPr>
        </p:nvSpPr>
        <p:spPr/>
        <p:txBody>
          <a:bodyPr/>
          <a:lstStyle/>
          <a:p>
            <a:r>
              <a:rPr lang="zh-CN" altLang="en-US" sz="4000"/>
              <a:t>第一个</a:t>
            </a:r>
            <a:r>
              <a:rPr lang="en-US" altLang="zh-CN" sz="4000"/>
              <a:t>MFC</a:t>
            </a:r>
            <a:r>
              <a:rPr lang="zh-CN" altLang="en-US" sz="4000"/>
              <a:t>程序</a:t>
            </a:r>
            <a:endParaRPr lang="en-US" altLang="zh-CN" sz="4000"/>
          </a:p>
        </p:txBody>
      </p:sp>
      <p:sp>
        <p:nvSpPr>
          <p:cNvPr id="1189891" name="Rectangle 3"/>
          <p:cNvSpPr>
            <a:spLocks noGrp="1" noChangeArrowheads="1"/>
          </p:cNvSpPr>
          <p:nvPr>
            <p:ph type="body" idx="1"/>
          </p:nvPr>
        </p:nvSpPr>
        <p:spPr/>
        <p:txBody>
          <a:bodyPr/>
          <a:lstStyle/>
          <a:p>
            <a:r>
              <a:rPr lang="zh-CN" altLang="zh-CN" sz="2800"/>
              <a:t>什么是视图</a:t>
            </a:r>
          </a:p>
          <a:p>
            <a:pPr lvl="1"/>
            <a:r>
              <a:rPr lang="zh-CN" altLang="zh-CN" sz="2400"/>
              <a:t>用户角度：与其他</a:t>
            </a:r>
            <a:r>
              <a:rPr lang="en-US" altLang="zh-CN" sz="2400"/>
              <a:t>Windows</a:t>
            </a:r>
            <a:r>
              <a:rPr lang="zh-CN" altLang="zh-CN" sz="2400"/>
              <a:t>窗口一样的窗口</a:t>
            </a:r>
          </a:p>
          <a:p>
            <a:pPr lvl="1"/>
            <a:r>
              <a:rPr lang="zh-CN" altLang="zh-CN" sz="2400"/>
              <a:t>程序员：从</a:t>
            </a:r>
            <a:r>
              <a:rPr lang="en-US" altLang="zh-CN" sz="2400"/>
              <a:t>MFC</a:t>
            </a:r>
            <a:r>
              <a:rPr lang="zh-CN" altLang="zh-CN" sz="2400"/>
              <a:t>的</a:t>
            </a:r>
            <a:r>
              <a:rPr lang="en-US" altLang="zh-CN" sz="2400"/>
              <a:t>Cview</a:t>
            </a:r>
            <a:r>
              <a:rPr lang="zh-CN" altLang="zh-CN" sz="2400"/>
              <a:t>类派生类的一个对象</a:t>
            </a:r>
          </a:p>
          <a:p>
            <a:r>
              <a:rPr lang="zh-CN" altLang="zh-CN" sz="2800"/>
              <a:t>单文档界面和多文档界面</a:t>
            </a:r>
          </a:p>
          <a:p>
            <a:pPr lvl="1"/>
            <a:r>
              <a:rPr lang="zh-CN" altLang="zh-CN" sz="2400"/>
              <a:t>单文档：一次只能打开一个文档(</a:t>
            </a:r>
            <a:r>
              <a:rPr lang="en-US" altLang="zh-CN" sz="2400"/>
              <a:t>NotePad)</a:t>
            </a:r>
          </a:p>
          <a:p>
            <a:pPr lvl="1"/>
            <a:r>
              <a:rPr lang="zh-CN" altLang="zh-CN" sz="2400"/>
              <a:t>多文档：一次能打开多个文档(</a:t>
            </a:r>
            <a:r>
              <a:rPr lang="en-US" altLang="zh-CN" sz="2400"/>
              <a:t>Word)</a:t>
            </a:r>
          </a:p>
          <a:p>
            <a:r>
              <a:rPr lang="zh-CN" altLang="zh-CN" sz="2800"/>
              <a:t>在窗口中绘图</a:t>
            </a:r>
          </a:p>
          <a:p>
            <a:pPr lvl="1"/>
            <a:r>
              <a:rPr lang="zh-CN" altLang="zh-CN" sz="2400"/>
              <a:t>通过响应</a:t>
            </a:r>
            <a:r>
              <a:rPr lang="en-US" altLang="zh-CN" sz="2400"/>
              <a:t>OnDraw()</a:t>
            </a:r>
            <a:r>
              <a:rPr lang="zh-CN" altLang="zh-CN" sz="2400"/>
              <a:t>函数来完成绘图</a:t>
            </a:r>
          </a:p>
          <a:p>
            <a:pPr lvl="1"/>
            <a:r>
              <a:rPr lang="zh-CN" altLang="zh-CN" sz="2400"/>
              <a:t>设备上下文</a:t>
            </a:r>
          </a:p>
          <a:p>
            <a:pPr lvl="1"/>
            <a:r>
              <a:rPr lang="zh-CN" altLang="zh-CN" sz="2400"/>
              <a:t>图形设备对象</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2800440" y="5672160"/>
              <a:ext cx="907560" cy="360"/>
            </p14:xfrm>
          </p:contentPart>
        </mc:Choice>
        <mc:Fallback>
          <p:pic>
            <p:nvPicPr>
              <p:cNvPr id="2" name="墨迹 1"/>
              <p:cNvPicPr/>
              <p:nvPr/>
            </p:nvPicPr>
            <p:blipFill>
              <a:blip r:embed="rId3"/>
              <a:stretch>
                <a:fillRect/>
              </a:stretch>
            </p:blipFill>
            <p:spPr>
              <a:xfrm>
                <a:off x="2791080" y="5662800"/>
                <a:ext cx="926280" cy="1908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4AD883E-F457-46A6-BAFA-F17DC3F9EDFA}" type="slidenum">
              <a:rPr lang="zh-CN" altLang="en-US"/>
              <a:pPr/>
              <a:t>26</a:t>
            </a:fld>
            <a:endParaRPr lang="en-US" altLang="zh-CN"/>
          </a:p>
        </p:txBody>
      </p:sp>
      <p:sp>
        <p:nvSpPr>
          <p:cNvPr id="1190914" name="Rectangle 2"/>
          <p:cNvSpPr>
            <a:spLocks noGrp="1" noChangeArrowheads="1"/>
          </p:cNvSpPr>
          <p:nvPr>
            <p:ph type="title"/>
          </p:nvPr>
        </p:nvSpPr>
        <p:spPr/>
        <p:txBody>
          <a:bodyPr/>
          <a:lstStyle/>
          <a:p>
            <a:endParaRPr lang="zh-CN" altLang="zh-CN" sz="4000" dirty="0"/>
          </a:p>
        </p:txBody>
      </p:sp>
      <p:sp>
        <p:nvSpPr>
          <p:cNvPr id="1190915" name="Rectangle 3"/>
          <p:cNvSpPr>
            <a:spLocks noGrp="1" noChangeArrowheads="1"/>
          </p:cNvSpPr>
          <p:nvPr>
            <p:ph type="body" idx="1"/>
          </p:nvPr>
        </p:nvSpPr>
        <p:spPr/>
        <p:txBody>
          <a:bodyPr/>
          <a:lstStyle/>
          <a:p>
            <a:r>
              <a:rPr lang="zh-CN" altLang="zh-CN" sz="2800" dirty="0"/>
              <a:t>资源编辑器</a:t>
            </a:r>
          </a:p>
          <a:p>
            <a:pPr lvl="1"/>
            <a:r>
              <a:rPr lang="en-US" altLang="zh-CN" sz="2400" dirty="0"/>
              <a:t>ex03a.rc</a:t>
            </a:r>
            <a:r>
              <a:rPr lang="zh-CN" altLang="zh-CN" sz="2400" dirty="0"/>
              <a:t>包含</a:t>
            </a:r>
          </a:p>
          <a:p>
            <a:pPr lvl="1"/>
            <a:r>
              <a:rPr lang="en-US" altLang="zh-CN" sz="2400" dirty="0" err="1"/>
              <a:t>afxres.h</a:t>
            </a:r>
            <a:r>
              <a:rPr lang="en-US" altLang="zh-CN" sz="2400" dirty="0"/>
              <a:t>(</a:t>
            </a:r>
            <a:r>
              <a:rPr lang="zh-CN" altLang="zh-CN" sz="2400" dirty="0"/>
              <a:t>只读符号)</a:t>
            </a:r>
          </a:p>
          <a:p>
            <a:pPr lvl="1"/>
            <a:r>
              <a:rPr lang="en-US" altLang="zh-CN" sz="2400" dirty="0" err="1"/>
              <a:t>afxres.rc</a:t>
            </a:r>
            <a:r>
              <a:rPr lang="en-US" altLang="zh-CN" sz="2400" dirty="0"/>
              <a:t>(</a:t>
            </a:r>
            <a:r>
              <a:rPr lang="zh-CN" altLang="zh-CN" sz="2400" dirty="0"/>
              <a:t>通用组件)</a:t>
            </a:r>
          </a:p>
          <a:p>
            <a:pPr lvl="1"/>
            <a:r>
              <a:rPr lang="en-US" altLang="zh-CN" sz="2400" dirty="0" err="1"/>
              <a:t>resource.h</a:t>
            </a:r>
            <a:r>
              <a:rPr lang="en-US" altLang="zh-CN" sz="2400" dirty="0"/>
              <a:t>(</a:t>
            </a:r>
            <a:r>
              <a:rPr lang="zh-CN" altLang="zh-CN" sz="2400" dirty="0"/>
              <a:t>自定义符号)</a:t>
            </a:r>
          </a:p>
          <a:p>
            <a:r>
              <a:rPr lang="en-US" altLang="zh-CN" sz="2800" dirty="0"/>
              <a:t>Debug</a:t>
            </a:r>
            <a:r>
              <a:rPr lang="zh-CN" altLang="zh-CN" sz="2800" dirty="0"/>
              <a:t>与</a:t>
            </a:r>
            <a:r>
              <a:rPr lang="en-US" altLang="zh-CN" sz="2800" dirty="0"/>
              <a:t>Release</a:t>
            </a:r>
            <a:r>
              <a:rPr lang="zh-CN" altLang="zh-CN" sz="2800" dirty="0"/>
              <a:t>目标</a:t>
            </a:r>
          </a:p>
          <a:p>
            <a:r>
              <a:rPr lang="zh-CN" altLang="zh-CN" sz="2800" dirty="0"/>
              <a:t>启用诊断宏(</a:t>
            </a:r>
            <a:r>
              <a:rPr lang="en-US" altLang="zh-CN" sz="2800" dirty="0"/>
              <a:t>C:\WINNT\afx.ini  </a:t>
            </a:r>
            <a:r>
              <a:rPr lang="en-US" altLang="zh-CN" sz="2800" dirty="0" err="1"/>
              <a:t>TraceEnabled</a:t>
            </a:r>
            <a:r>
              <a:rPr lang="en-US" altLang="zh-CN" sz="2800" dirty="0"/>
              <a:t>=1)</a:t>
            </a:r>
          </a:p>
          <a:p>
            <a:pPr lvl="1"/>
            <a:r>
              <a:rPr lang="en-US" altLang="zh-CN" sz="2400" dirty="0"/>
              <a:t>Tools/MFC Tracer/enable tracing</a:t>
            </a:r>
          </a:p>
          <a:p>
            <a:r>
              <a:rPr lang="zh-CN" altLang="en-US" sz="2800" dirty="0"/>
              <a:t>予编译头文件</a:t>
            </a:r>
            <a:r>
              <a:rPr lang="en-US" altLang="zh-CN" sz="2800" dirty="0"/>
              <a:t>(stdafx.cpp </a:t>
            </a:r>
            <a:r>
              <a:rPr lang="en-US" altLang="zh-CN" sz="2800" dirty="0" err="1"/>
              <a:t>stdafx.h</a:t>
            </a:r>
            <a:r>
              <a:rPr lang="en-US" altLang="zh-CN" sz="2800" dirty="0"/>
              <a:t>)</a:t>
            </a:r>
            <a:endParaRPr lang="en-US" altLang="zh-CN" sz="2000" dirty="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2264400" y="2578680"/>
              <a:ext cx="414720" cy="1222200"/>
            </p14:xfrm>
          </p:contentPart>
        </mc:Choice>
        <mc:Fallback>
          <p:pic>
            <p:nvPicPr>
              <p:cNvPr id="2" name="墨迹 1"/>
              <p:cNvPicPr/>
              <p:nvPr/>
            </p:nvPicPr>
            <p:blipFill>
              <a:blip r:embed="rId3"/>
              <a:stretch>
                <a:fillRect/>
              </a:stretch>
            </p:blipFill>
            <p:spPr>
              <a:xfrm>
                <a:off x="2255040" y="2569320"/>
                <a:ext cx="433440" cy="124092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81372B9-E6EE-4147-BD2C-408D63DE89D2}" type="slidenum">
              <a:rPr lang="zh-CN" altLang="en-US"/>
              <a:pPr/>
              <a:t>27</a:t>
            </a:fld>
            <a:endParaRPr lang="en-US" altLang="zh-CN"/>
          </a:p>
        </p:txBody>
      </p:sp>
      <p:sp>
        <p:nvSpPr>
          <p:cNvPr id="244738" name="Rectangle 1026"/>
          <p:cNvSpPr>
            <a:spLocks noGrp="1" noChangeArrowheads="1"/>
          </p:cNvSpPr>
          <p:nvPr>
            <p:ph type="title"/>
          </p:nvPr>
        </p:nvSpPr>
        <p:spPr/>
        <p:txBody>
          <a:bodyPr/>
          <a:lstStyle/>
          <a:p>
            <a:r>
              <a:rPr lang="zh-CN" altLang="zh-CN"/>
              <a:t>在视图窗口中绘图</a:t>
            </a:r>
          </a:p>
        </p:txBody>
      </p:sp>
      <p:sp>
        <p:nvSpPr>
          <p:cNvPr id="244739" name="Rectangle 1027"/>
          <p:cNvSpPr>
            <a:spLocks noGrp="1" noChangeArrowheads="1"/>
          </p:cNvSpPr>
          <p:nvPr>
            <p:ph type="body" idx="1"/>
          </p:nvPr>
        </p:nvSpPr>
        <p:spPr/>
        <p:txBody>
          <a:bodyPr/>
          <a:lstStyle/>
          <a:p>
            <a:pPr lvl="1">
              <a:lnSpc>
                <a:spcPct val="90000"/>
              </a:lnSpc>
            </a:pPr>
            <a:r>
              <a:rPr lang="zh-CN" altLang="zh-CN"/>
              <a:t>通过修改</a:t>
            </a:r>
            <a:r>
              <a:rPr lang="en-US" altLang="zh-CN"/>
              <a:t>OnDraw()</a:t>
            </a:r>
            <a:r>
              <a:rPr lang="zh-CN" altLang="zh-CN"/>
              <a:t>函数来完成绘图</a:t>
            </a:r>
            <a:endParaRPr lang="zh-CN" altLang="en-US"/>
          </a:p>
          <a:p>
            <a:pPr lvl="2">
              <a:lnSpc>
                <a:spcPct val="90000"/>
              </a:lnSpc>
            </a:pPr>
            <a:r>
              <a:rPr lang="zh-CN" altLang="zh-CN"/>
              <a:t>是</a:t>
            </a:r>
            <a:r>
              <a:rPr lang="zh-CN" altLang="en-US"/>
              <a:t>C</a:t>
            </a:r>
            <a:r>
              <a:rPr lang="en-US" altLang="zh-CN"/>
              <a:t>View</a:t>
            </a:r>
            <a:r>
              <a:rPr lang="zh-CN" altLang="en-US"/>
              <a:t>类的虚拟成员函数，每次视图重画时调用(</a:t>
            </a:r>
            <a:r>
              <a:rPr lang="en-US" altLang="zh-CN"/>
              <a:t>WM_PAINT</a:t>
            </a:r>
            <a:r>
              <a:rPr lang="en-US" altLang="zh-CN">
                <a:sym typeface="Wingdings" pitchFamily="2" charset="2"/>
              </a:rPr>
              <a:t>OnPaintOnDraw)</a:t>
            </a:r>
            <a:endParaRPr lang="en-US" altLang="zh-CN"/>
          </a:p>
          <a:p>
            <a:pPr lvl="2">
              <a:lnSpc>
                <a:spcPct val="90000"/>
              </a:lnSpc>
            </a:pPr>
            <a:r>
              <a:rPr lang="zh-CN" altLang="en-US"/>
              <a:t>如果程序的数据被改变，则可以调用视图的</a:t>
            </a:r>
            <a:r>
              <a:rPr lang="en-US" altLang="zh-CN"/>
              <a:t>Invalidate()</a:t>
            </a:r>
            <a:r>
              <a:rPr lang="zh-CN" altLang="en-US"/>
              <a:t>成员函数，并最终调用</a:t>
            </a:r>
            <a:r>
              <a:rPr lang="en-US" altLang="zh-CN"/>
              <a:t>OnDraw() [Invalidate</a:t>
            </a:r>
            <a:r>
              <a:rPr lang="en-US" altLang="zh-CN">
                <a:sym typeface="Wingdings" pitchFamily="2" charset="2"/>
              </a:rPr>
              <a:t>WM_PAINTOnDraw()]</a:t>
            </a:r>
            <a:endParaRPr lang="en-US" altLang="zh-CN"/>
          </a:p>
          <a:p>
            <a:pPr lvl="2">
              <a:lnSpc>
                <a:spcPct val="90000"/>
              </a:lnSpc>
            </a:pPr>
            <a:r>
              <a:rPr lang="zh-CN" altLang="en-US"/>
              <a:t>对视图窗口的重画不要过于频繁</a:t>
            </a:r>
            <a:endParaRPr lang="zh-CN" altLang="zh-CN"/>
          </a:p>
          <a:p>
            <a:pPr lvl="1">
              <a:lnSpc>
                <a:spcPct val="90000"/>
              </a:lnSpc>
            </a:pPr>
            <a:r>
              <a:rPr lang="zh-CN" altLang="zh-CN"/>
              <a:t>画图过程中涉及的</a:t>
            </a:r>
            <a:r>
              <a:rPr lang="zh-CN" altLang="en-US"/>
              <a:t>M</a:t>
            </a:r>
            <a:r>
              <a:rPr lang="en-US" altLang="zh-CN"/>
              <a:t>FC</a:t>
            </a:r>
            <a:r>
              <a:rPr lang="zh-CN" altLang="en-US"/>
              <a:t>类</a:t>
            </a:r>
          </a:p>
          <a:p>
            <a:pPr lvl="2">
              <a:lnSpc>
                <a:spcPct val="90000"/>
              </a:lnSpc>
            </a:pPr>
            <a:r>
              <a:rPr lang="zh-CN" altLang="zh-CN"/>
              <a:t>设备上下文</a:t>
            </a:r>
          </a:p>
          <a:p>
            <a:pPr lvl="2">
              <a:lnSpc>
                <a:spcPct val="90000"/>
              </a:lnSpc>
            </a:pPr>
            <a:r>
              <a:rPr lang="zh-CN" altLang="zh-CN"/>
              <a:t>其他图形设备对象</a:t>
            </a:r>
            <a:endParaRPr lang="zh-CN" altLang="en-US"/>
          </a:p>
        </p:txBody>
      </p:sp>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00A2133-EF91-4636-BFEC-1D4BF08E5653}" type="slidenum">
              <a:rPr lang="zh-CN" altLang="en-US"/>
              <a:pPr/>
              <a:t>28</a:t>
            </a:fld>
            <a:endParaRPr lang="en-US" altLang="zh-CN"/>
          </a:p>
        </p:txBody>
      </p:sp>
      <p:sp>
        <p:nvSpPr>
          <p:cNvPr id="245762" name="Rectangle 2"/>
          <p:cNvSpPr>
            <a:spLocks noGrp="1" noChangeArrowheads="1"/>
          </p:cNvSpPr>
          <p:nvPr>
            <p:ph type="title"/>
          </p:nvPr>
        </p:nvSpPr>
        <p:spPr/>
        <p:txBody>
          <a:bodyPr/>
          <a:lstStyle/>
          <a:p>
            <a:r>
              <a:rPr lang="zh-CN" altLang="zh-CN"/>
              <a:t>设备上下文</a:t>
            </a:r>
            <a:endParaRPr lang="zh-CN" altLang="en-US"/>
          </a:p>
        </p:txBody>
      </p:sp>
      <p:sp>
        <p:nvSpPr>
          <p:cNvPr id="245763" name="Rectangle 3"/>
          <p:cNvSpPr>
            <a:spLocks noGrp="1" noChangeArrowheads="1"/>
          </p:cNvSpPr>
          <p:nvPr>
            <p:ph type="body" idx="1"/>
          </p:nvPr>
        </p:nvSpPr>
        <p:spPr/>
        <p:txBody>
          <a:bodyPr/>
          <a:lstStyle/>
          <a:p>
            <a:r>
              <a:rPr lang="zh-CN" altLang="en-US"/>
              <a:t>W</a:t>
            </a:r>
            <a:r>
              <a:rPr lang="en-US" altLang="zh-CN"/>
              <a:t>indows</a:t>
            </a:r>
            <a:r>
              <a:rPr lang="zh-CN" altLang="en-US"/>
              <a:t>系统不允许直接操作显示硬件，而是通过一个抽象层—设备上下文来进行通讯</a:t>
            </a:r>
          </a:p>
          <a:p>
            <a:r>
              <a:rPr lang="zh-CN" altLang="en-US"/>
              <a:t>M</a:t>
            </a:r>
            <a:r>
              <a:rPr lang="en-US" altLang="zh-CN"/>
              <a:t>FC</a:t>
            </a:r>
            <a:r>
              <a:rPr lang="zh-CN" altLang="en-US"/>
              <a:t>编程中，设备上下文是</a:t>
            </a:r>
            <a:r>
              <a:rPr lang="en-US" altLang="zh-CN"/>
              <a:t>CDC</a:t>
            </a:r>
            <a:r>
              <a:rPr lang="zh-CN" altLang="en-US"/>
              <a:t>及其派生类的对象</a:t>
            </a:r>
          </a:p>
          <a:p>
            <a:r>
              <a:rPr lang="zh-CN" altLang="en-US"/>
              <a:t>添入代码：</a:t>
            </a:r>
            <a:endParaRPr lang="zh-CN" altLang="zh-CN"/>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3714840" y="2907360"/>
              <a:ext cx="3543480" cy="200520"/>
            </p14:xfrm>
          </p:contentPart>
        </mc:Choice>
        <mc:Fallback>
          <p:pic>
            <p:nvPicPr>
              <p:cNvPr id="2" name="墨迹 1"/>
              <p:cNvPicPr/>
              <p:nvPr/>
            </p:nvPicPr>
            <p:blipFill>
              <a:blip r:embed="rId3"/>
              <a:stretch>
                <a:fillRect/>
              </a:stretch>
            </p:blipFill>
            <p:spPr>
              <a:xfrm>
                <a:off x="3705480" y="2898000"/>
                <a:ext cx="3562200" cy="21924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8F1BA6C-BDE5-4FAB-A18F-337C54073A6E}" type="slidenum">
              <a:rPr lang="zh-CN" altLang="en-US"/>
              <a:pPr/>
              <a:t>29</a:t>
            </a:fld>
            <a:endParaRPr lang="en-US" altLang="zh-CN"/>
          </a:p>
        </p:txBody>
      </p:sp>
      <p:sp>
        <p:nvSpPr>
          <p:cNvPr id="181250" name="Rectangle 2"/>
          <p:cNvSpPr>
            <a:spLocks noGrp="1" noChangeArrowheads="1"/>
          </p:cNvSpPr>
          <p:nvPr>
            <p:ph type="title"/>
          </p:nvPr>
        </p:nvSpPr>
        <p:spPr/>
        <p:txBody>
          <a:bodyPr/>
          <a:lstStyle/>
          <a:p>
            <a:r>
              <a:rPr lang="zh-CN" altLang="zh-CN" sz="4000"/>
              <a:t>资源</a:t>
            </a:r>
          </a:p>
        </p:txBody>
      </p:sp>
      <p:sp>
        <p:nvSpPr>
          <p:cNvPr id="181251" name="Rectangle 3"/>
          <p:cNvSpPr>
            <a:spLocks noGrp="1" noChangeArrowheads="1"/>
          </p:cNvSpPr>
          <p:nvPr>
            <p:ph type="body" idx="1"/>
          </p:nvPr>
        </p:nvSpPr>
        <p:spPr/>
        <p:txBody>
          <a:bodyPr/>
          <a:lstStyle/>
          <a:p>
            <a:r>
              <a:rPr lang="zh-CN" altLang="zh-CN"/>
              <a:t>资源编辑器</a:t>
            </a:r>
          </a:p>
          <a:p>
            <a:pPr lvl="1"/>
            <a:r>
              <a:rPr lang="en-US" altLang="zh-CN"/>
              <a:t>ex03a.rc</a:t>
            </a:r>
            <a:r>
              <a:rPr lang="zh-CN" altLang="zh-CN"/>
              <a:t>包含</a:t>
            </a:r>
            <a:endParaRPr lang="zh-CN" altLang="en-US"/>
          </a:p>
          <a:p>
            <a:pPr lvl="1"/>
            <a:r>
              <a:rPr lang="zh-CN" altLang="zh-CN"/>
              <a:t>加速器、对话框、图标、菜单、字符串、工具条、版本信息</a:t>
            </a:r>
          </a:p>
          <a:p>
            <a:pPr lvl="1"/>
            <a:r>
              <a:rPr lang="en-US" altLang="zh-CN"/>
              <a:t>afxres.h(</a:t>
            </a:r>
            <a:r>
              <a:rPr lang="zh-CN" altLang="zh-CN"/>
              <a:t>只读符号)，通用的</a:t>
            </a:r>
            <a:r>
              <a:rPr lang="zh-CN" altLang="en-US"/>
              <a:t>M</a:t>
            </a:r>
            <a:r>
              <a:rPr lang="en-US" altLang="zh-CN"/>
              <a:t>FC</a:t>
            </a:r>
            <a:r>
              <a:rPr lang="zh-CN" altLang="en-US"/>
              <a:t>库资源</a:t>
            </a:r>
            <a:endParaRPr lang="zh-CN" altLang="zh-CN"/>
          </a:p>
          <a:p>
            <a:pPr lvl="1"/>
            <a:r>
              <a:rPr lang="en-US" altLang="zh-CN"/>
              <a:t>afxres.rc(</a:t>
            </a:r>
            <a:r>
              <a:rPr lang="zh-CN" altLang="zh-CN"/>
              <a:t>通用组件)，通用的</a:t>
            </a:r>
            <a:r>
              <a:rPr lang="zh-CN" altLang="en-US"/>
              <a:t>M</a:t>
            </a:r>
            <a:r>
              <a:rPr lang="en-US" altLang="zh-CN"/>
              <a:t>FC</a:t>
            </a:r>
            <a:r>
              <a:rPr lang="zh-CN" altLang="en-US"/>
              <a:t>库资源</a:t>
            </a:r>
            <a:endParaRPr lang="zh-CN" altLang="zh-CN"/>
          </a:p>
          <a:p>
            <a:pPr lvl="1"/>
            <a:r>
              <a:rPr lang="en-US" altLang="zh-CN"/>
              <a:t>resource.h(</a:t>
            </a:r>
            <a:r>
              <a:rPr lang="zh-CN" altLang="zh-CN"/>
              <a:t>自定义符号)</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2471760" y="2979000"/>
              <a:ext cx="493200" cy="2536200"/>
            </p14:xfrm>
          </p:contentPart>
        </mc:Choice>
        <mc:Fallback>
          <p:pic>
            <p:nvPicPr>
              <p:cNvPr id="2" name="墨迹 1"/>
              <p:cNvPicPr/>
              <p:nvPr/>
            </p:nvPicPr>
            <p:blipFill>
              <a:blip r:embed="rId3"/>
              <a:stretch>
                <a:fillRect/>
              </a:stretch>
            </p:blipFill>
            <p:spPr>
              <a:xfrm>
                <a:off x="2462400" y="2969640"/>
                <a:ext cx="511920" cy="255492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D0AB93D-042A-4642-B743-49D260956D7C}" type="slidenum">
              <a:rPr lang="zh-CN" altLang="en-US"/>
              <a:pPr/>
              <a:t>3</a:t>
            </a:fld>
            <a:endParaRPr lang="en-US" altLang="zh-CN"/>
          </a:p>
        </p:txBody>
      </p:sp>
      <p:sp>
        <p:nvSpPr>
          <p:cNvPr id="1171458" name="Rectangle 2"/>
          <p:cNvSpPr>
            <a:spLocks noGrp="1" noChangeArrowheads="1"/>
          </p:cNvSpPr>
          <p:nvPr>
            <p:ph type="title"/>
          </p:nvPr>
        </p:nvSpPr>
        <p:spPr/>
        <p:txBody>
          <a:bodyPr/>
          <a:lstStyle/>
          <a:p>
            <a:r>
              <a:rPr lang="en-US" altLang="zh-CN"/>
              <a:t>Visual C++ IDE</a:t>
            </a:r>
            <a:r>
              <a:rPr lang="zh-CN" altLang="en-US"/>
              <a:t>功能组成</a:t>
            </a:r>
            <a:endParaRPr lang="en-US" altLang="zh-CN"/>
          </a:p>
        </p:txBody>
      </p:sp>
      <p:sp>
        <p:nvSpPr>
          <p:cNvPr id="1171459" name="Rectangle 3"/>
          <p:cNvSpPr>
            <a:spLocks noGrp="1" noChangeArrowheads="1"/>
          </p:cNvSpPr>
          <p:nvPr>
            <p:ph type="body" idx="1"/>
          </p:nvPr>
        </p:nvSpPr>
        <p:spPr>
          <a:xfrm>
            <a:off x="250825" y="1981200"/>
            <a:ext cx="8642350" cy="4114800"/>
          </a:xfrm>
        </p:spPr>
        <p:txBody>
          <a:bodyPr/>
          <a:lstStyle/>
          <a:p>
            <a:pPr>
              <a:lnSpc>
                <a:spcPct val="90000"/>
              </a:lnSpc>
            </a:pPr>
            <a:endParaRPr lang="zh-CN" altLang="en-US" sz="2800"/>
          </a:p>
          <a:p>
            <a:pPr>
              <a:lnSpc>
                <a:spcPct val="90000"/>
              </a:lnSpc>
              <a:buFont typeface="Wingdings" pitchFamily="2" charset="2"/>
              <a:buChar char="Ø"/>
            </a:pPr>
            <a:r>
              <a:rPr lang="zh-CN" altLang="en-US" sz="2800"/>
              <a:t>编辑： </a:t>
            </a:r>
            <a:r>
              <a:rPr lang="en-US" altLang="zh-CN" sz="2800"/>
              <a:t>AutoComplete</a:t>
            </a:r>
            <a:r>
              <a:rPr lang="zh-CN" altLang="en-US" sz="2800"/>
              <a:t>、</a:t>
            </a:r>
            <a:r>
              <a:rPr lang="en-US" altLang="zh-CN" sz="2800"/>
              <a:t>IntelliSense</a:t>
            </a:r>
          </a:p>
          <a:p>
            <a:pPr>
              <a:lnSpc>
                <a:spcPct val="90000"/>
              </a:lnSpc>
              <a:buFont typeface="Wingdings" pitchFamily="2" charset="2"/>
              <a:buChar char="Ø"/>
            </a:pPr>
            <a:r>
              <a:rPr lang="zh-CN" altLang="en-US"/>
              <a:t>编译：</a:t>
            </a:r>
          </a:p>
          <a:p>
            <a:pPr lvl="1">
              <a:lnSpc>
                <a:spcPct val="90000"/>
              </a:lnSpc>
              <a:buFont typeface="Wingdings" pitchFamily="2" charset="2"/>
              <a:buChar char="Ø"/>
            </a:pPr>
            <a:r>
              <a:rPr lang="zh-CN" altLang="en-US"/>
              <a:t>预编译头文件（</a:t>
            </a:r>
            <a:r>
              <a:rPr lang="en-US" altLang="zh-CN"/>
              <a:t>stdafx.h)</a:t>
            </a:r>
            <a:r>
              <a:rPr lang="zh-CN" altLang="en-US"/>
              <a:t>，可以加快编译速度</a:t>
            </a:r>
          </a:p>
          <a:p>
            <a:pPr>
              <a:lnSpc>
                <a:spcPct val="90000"/>
              </a:lnSpc>
              <a:buFont typeface="Wingdings" pitchFamily="2" charset="2"/>
              <a:buChar char="Ø"/>
            </a:pPr>
            <a:r>
              <a:rPr lang="zh-CN" altLang="en-US"/>
              <a:t>链接：</a:t>
            </a:r>
          </a:p>
          <a:p>
            <a:pPr lvl="1">
              <a:lnSpc>
                <a:spcPct val="90000"/>
              </a:lnSpc>
              <a:buFont typeface="Wingdings" pitchFamily="2" charset="2"/>
              <a:buChar char="Ø"/>
            </a:pPr>
            <a:r>
              <a:rPr lang="zh-CN" altLang="en-US"/>
              <a:t>增量式链接、</a:t>
            </a:r>
            <a:r>
              <a:rPr lang="en-US" altLang="zh-CN"/>
              <a:t>Project\Settings\Link\Link Incrementally</a:t>
            </a:r>
          </a:p>
          <a:p>
            <a:pPr>
              <a:lnSpc>
                <a:spcPct val="90000"/>
              </a:lnSpc>
              <a:buFont typeface="Wingdings" pitchFamily="2" charset="2"/>
              <a:buChar char="Ø"/>
            </a:pPr>
            <a:r>
              <a:rPr lang="zh-CN" altLang="en-US"/>
              <a:t>调试：</a:t>
            </a:r>
            <a:r>
              <a:rPr lang="en-US" altLang="zh-CN"/>
              <a:t>Edit &amp; Continue</a:t>
            </a: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D116BFF-2E37-4669-9E21-64D6947A87C1}" type="slidenum">
              <a:rPr lang="zh-CN" altLang="en-US"/>
              <a:pPr/>
              <a:t>30</a:t>
            </a:fld>
            <a:endParaRPr lang="en-US" altLang="zh-CN"/>
          </a:p>
        </p:txBody>
      </p:sp>
      <p:sp>
        <p:nvSpPr>
          <p:cNvPr id="247810" name="Rectangle 1026"/>
          <p:cNvSpPr>
            <a:spLocks noGrp="1" noChangeArrowheads="1"/>
          </p:cNvSpPr>
          <p:nvPr>
            <p:ph type="title"/>
          </p:nvPr>
        </p:nvSpPr>
        <p:spPr/>
        <p:txBody>
          <a:bodyPr/>
          <a:lstStyle/>
          <a:p>
            <a:r>
              <a:rPr lang="en-US" altLang="zh-CN"/>
              <a:t>Debug</a:t>
            </a:r>
            <a:r>
              <a:rPr lang="zh-CN" altLang="zh-CN"/>
              <a:t>与</a:t>
            </a:r>
            <a:r>
              <a:rPr lang="en-US" altLang="zh-CN"/>
              <a:t>Release</a:t>
            </a:r>
            <a:r>
              <a:rPr lang="zh-CN" altLang="zh-CN"/>
              <a:t>目标</a:t>
            </a:r>
            <a:endParaRPr lang="zh-CN" altLang="en-US"/>
          </a:p>
        </p:txBody>
      </p:sp>
      <p:sp>
        <p:nvSpPr>
          <p:cNvPr id="247811" name="Rectangle 1027"/>
          <p:cNvSpPr>
            <a:spLocks noGrp="1" noChangeArrowheads="1"/>
          </p:cNvSpPr>
          <p:nvPr>
            <p:ph type="body" idx="1"/>
          </p:nvPr>
        </p:nvSpPr>
        <p:spPr/>
        <p:txBody>
          <a:bodyPr/>
          <a:lstStyle/>
          <a:p>
            <a:pPr>
              <a:lnSpc>
                <a:spcPct val="90000"/>
              </a:lnSpc>
            </a:pPr>
            <a:r>
              <a:rPr lang="zh-CN" altLang="zh-CN"/>
              <a:t>分两个版本：发行版和调试版</a:t>
            </a:r>
            <a:endParaRPr lang="zh-CN" altLang="en-US"/>
          </a:p>
          <a:p>
            <a:pPr>
              <a:lnSpc>
                <a:spcPct val="90000"/>
              </a:lnSpc>
            </a:pPr>
            <a:r>
              <a:rPr lang="zh-CN" altLang="zh-CN"/>
              <a:t>区别：源码调试、诊断宏、链接库、编译优化等方面不同</a:t>
            </a:r>
          </a:p>
          <a:p>
            <a:pPr>
              <a:lnSpc>
                <a:spcPct val="90000"/>
              </a:lnSpc>
            </a:pPr>
            <a:r>
              <a:rPr lang="zh-CN" altLang="zh-CN"/>
              <a:t>启用诊断宏(</a:t>
            </a:r>
            <a:r>
              <a:rPr lang="en-US" altLang="zh-CN"/>
              <a:t>C:\WINNT\afx.ini  TraceEnabled=1)</a:t>
            </a:r>
          </a:p>
          <a:p>
            <a:pPr lvl="1">
              <a:lnSpc>
                <a:spcPct val="90000"/>
              </a:lnSpc>
            </a:pPr>
            <a:r>
              <a:rPr lang="en-US" altLang="zh-CN"/>
              <a:t>Tools/MFC Tracer/enable tracing</a:t>
            </a:r>
          </a:p>
          <a:p>
            <a:pPr>
              <a:lnSpc>
                <a:spcPct val="90000"/>
              </a:lnSpc>
            </a:pPr>
            <a:r>
              <a:rPr lang="zh-CN" altLang="en-US"/>
              <a:t>予编译头文件(</a:t>
            </a:r>
            <a:r>
              <a:rPr lang="en-US" altLang="zh-CN"/>
              <a:t>stdafx.cpp stdafx.h)</a:t>
            </a:r>
          </a:p>
          <a:p>
            <a:pPr lvl="1">
              <a:lnSpc>
                <a:spcPct val="90000"/>
              </a:lnSpc>
            </a:pPr>
            <a:r>
              <a:rPr lang="en-US" altLang="zh-CN" sz="2000"/>
              <a:t>/Yc（stdafx.cpp)、/Yu(</a:t>
            </a:r>
            <a:r>
              <a:rPr lang="zh-CN" altLang="en-US" sz="2000"/>
              <a:t>复用）、/</a:t>
            </a:r>
            <a:r>
              <a:rPr lang="en-US" altLang="zh-CN" sz="2000"/>
              <a:t>Fp（pch</a:t>
            </a:r>
            <a:r>
              <a:rPr lang="zh-CN" altLang="en-US" sz="2000"/>
              <a:t>文件路径）编译开关</a:t>
            </a:r>
          </a:p>
        </p:txBody>
      </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D892DBC-7A42-4859-B3E0-AFC97127CB2D}" type="slidenum">
              <a:rPr lang="zh-CN" altLang="en-US"/>
              <a:pPr/>
              <a:t>31</a:t>
            </a:fld>
            <a:endParaRPr lang="en-US" altLang="zh-CN"/>
          </a:p>
        </p:txBody>
      </p:sp>
      <p:sp>
        <p:nvSpPr>
          <p:cNvPr id="182274" name="Rectangle 2"/>
          <p:cNvSpPr>
            <a:spLocks noGrp="1" noChangeArrowheads="1"/>
          </p:cNvSpPr>
          <p:nvPr>
            <p:ph type="title"/>
          </p:nvPr>
        </p:nvSpPr>
        <p:spPr/>
        <p:txBody>
          <a:bodyPr/>
          <a:lstStyle/>
          <a:p>
            <a:r>
              <a:rPr lang="zh-CN" altLang="en-US" sz="3200"/>
              <a:t>第四章 基本事件处理、映射模式</a:t>
            </a:r>
          </a:p>
        </p:txBody>
      </p:sp>
      <p:sp>
        <p:nvSpPr>
          <p:cNvPr id="182275" name="Rectangle 3"/>
          <p:cNvSpPr>
            <a:spLocks noGrp="1" noChangeArrowheads="1"/>
          </p:cNvSpPr>
          <p:nvPr>
            <p:ph type="body" idx="1"/>
          </p:nvPr>
        </p:nvSpPr>
        <p:spPr/>
        <p:txBody>
          <a:bodyPr/>
          <a:lstStyle/>
          <a:p>
            <a:pPr>
              <a:lnSpc>
                <a:spcPct val="90000"/>
              </a:lnSpc>
            </a:pPr>
            <a:r>
              <a:rPr lang="en-US" altLang="zh-CN" sz="1800" dirty="0"/>
              <a:t>MFC</a:t>
            </a:r>
            <a:r>
              <a:rPr lang="zh-CN" altLang="en-US" sz="1800" dirty="0"/>
              <a:t>类库中有很多</a:t>
            </a:r>
            <a:r>
              <a:rPr lang="en-US" altLang="zh-CN" sz="1800" dirty="0"/>
              <a:t>On-</a:t>
            </a:r>
            <a:r>
              <a:rPr lang="zh-CN" altLang="en-US" sz="1800" dirty="0"/>
              <a:t>函数—由框架调用，完成对事件的响应。</a:t>
            </a:r>
          </a:p>
          <a:p>
            <a:pPr>
              <a:lnSpc>
                <a:spcPct val="90000"/>
              </a:lnSpc>
            </a:pPr>
            <a:r>
              <a:rPr lang="zh-CN" altLang="en-US" sz="1800" dirty="0"/>
              <a:t>他们不是虚拟函数，必须通过消息映射结构，使应用框架和我们的代码关联</a:t>
            </a:r>
          </a:p>
          <a:p>
            <a:pPr>
              <a:lnSpc>
                <a:spcPct val="90000"/>
              </a:lnSpc>
            </a:pPr>
            <a:r>
              <a:rPr lang="zh-CN" altLang="en-US" sz="2800" dirty="0"/>
              <a:t>消息映射</a:t>
            </a:r>
          </a:p>
          <a:p>
            <a:pPr lvl="1">
              <a:lnSpc>
                <a:spcPct val="90000"/>
              </a:lnSpc>
            </a:pPr>
            <a:r>
              <a:rPr lang="zh-CN" altLang="en-US" sz="2400" dirty="0"/>
              <a:t>当用户在视图中按下鼠标，</a:t>
            </a:r>
            <a:r>
              <a:rPr lang="en-US" altLang="zh-CN" sz="2400" dirty="0"/>
              <a:t>Windows</a:t>
            </a:r>
            <a:r>
              <a:rPr lang="zh-CN" altLang="zh-CN" sz="2400" dirty="0"/>
              <a:t>发送</a:t>
            </a:r>
            <a:r>
              <a:rPr lang="en-US" altLang="zh-CN" sz="2400" dirty="0"/>
              <a:t>WM_LBUTTONDOWN</a:t>
            </a:r>
            <a:r>
              <a:rPr lang="zh-CN" altLang="zh-CN" sz="2400" dirty="0"/>
              <a:t>消息给视图窗口，视图窗口必须有一个</a:t>
            </a:r>
            <a:r>
              <a:rPr lang="en-US" altLang="zh-CN" sz="2400" dirty="0" err="1"/>
              <a:t>OnLButtonDown</a:t>
            </a:r>
            <a:r>
              <a:rPr lang="en-US" altLang="zh-CN" sz="2400" dirty="0"/>
              <a:t>(UINT </a:t>
            </a:r>
            <a:r>
              <a:rPr lang="en-US" altLang="zh-CN" sz="2400" dirty="0" err="1"/>
              <a:t>nFlags,CPoint</a:t>
            </a:r>
            <a:r>
              <a:rPr lang="en-US" altLang="zh-CN" sz="2400" dirty="0"/>
              <a:t> point)</a:t>
            </a:r>
            <a:r>
              <a:rPr lang="zh-CN" altLang="zh-CN" sz="2400" dirty="0"/>
              <a:t>成员函数来响应该消息，头文件中加入消息处理函数原型</a:t>
            </a:r>
            <a:r>
              <a:rPr lang="zh-CN" altLang="en-US" sz="2400" dirty="0"/>
              <a:t>a</a:t>
            </a:r>
            <a:r>
              <a:rPr lang="en-US" altLang="zh-CN" sz="2400" dirty="0" err="1"/>
              <a:t>fx_msg</a:t>
            </a:r>
            <a:r>
              <a:rPr lang="en-US" altLang="zh-CN" sz="2400" dirty="0"/>
              <a:t> void </a:t>
            </a:r>
            <a:r>
              <a:rPr lang="en-US" altLang="zh-CN" sz="2400" dirty="0" err="1"/>
              <a:t>OnLButtonDown</a:t>
            </a:r>
            <a:r>
              <a:rPr lang="en-US" altLang="zh-CN" sz="2400" dirty="0"/>
              <a:t>(UINT </a:t>
            </a:r>
            <a:r>
              <a:rPr lang="en-US" altLang="zh-CN" sz="2400" dirty="0" err="1"/>
              <a:t>nFlags,CPoint</a:t>
            </a:r>
            <a:r>
              <a:rPr lang="en-US" altLang="zh-CN" sz="2400" dirty="0"/>
              <a:t> point),</a:t>
            </a:r>
            <a:r>
              <a:rPr lang="zh-CN" altLang="en-US" sz="2400" dirty="0"/>
              <a:t>通过消息映射宏将框架和函数关联，</a:t>
            </a:r>
            <a:r>
              <a:rPr lang="zh-CN" altLang="zh-CN" sz="2400" dirty="0"/>
              <a:t>将消息和消息的响应函数连接的过程称为消息映射。</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492920" y="2336040"/>
              <a:ext cx="6872760" cy="3793680"/>
            </p14:xfrm>
          </p:contentPart>
        </mc:Choice>
        <mc:Fallback>
          <p:pic>
            <p:nvPicPr>
              <p:cNvPr id="2" name="墨迹 1"/>
              <p:cNvPicPr/>
              <p:nvPr/>
            </p:nvPicPr>
            <p:blipFill>
              <a:blip r:embed="rId3"/>
              <a:stretch>
                <a:fillRect/>
              </a:stretch>
            </p:blipFill>
            <p:spPr>
              <a:xfrm>
                <a:off x="1483560" y="2326680"/>
                <a:ext cx="6891480" cy="3812400"/>
              </a:xfrm>
              <a:prstGeom prst="rect">
                <a:avLst/>
              </a:prstGeom>
            </p:spPr>
          </p:pic>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07C7CD0-3B53-40C4-A8CF-4EBD1C8BE58D}" type="slidenum">
              <a:rPr lang="zh-CN" altLang="en-US"/>
              <a:pPr/>
              <a:t>32</a:t>
            </a:fld>
            <a:endParaRPr lang="en-US" altLang="zh-CN"/>
          </a:p>
        </p:txBody>
      </p:sp>
      <p:sp>
        <p:nvSpPr>
          <p:cNvPr id="251906" name="Rectangle 2"/>
          <p:cNvSpPr>
            <a:spLocks noGrp="1" noChangeArrowheads="1"/>
          </p:cNvSpPr>
          <p:nvPr>
            <p:ph type="title"/>
          </p:nvPr>
        </p:nvSpPr>
        <p:spPr/>
        <p:txBody>
          <a:bodyPr/>
          <a:lstStyle/>
          <a:p>
            <a:r>
              <a:rPr lang="zh-CN" altLang="en-US"/>
              <a:t>消息映射的步骤：</a:t>
            </a:r>
          </a:p>
        </p:txBody>
      </p:sp>
      <p:sp>
        <p:nvSpPr>
          <p:cNvPr id="251907" name="Rectangle 3"/>
          <p:cNvSpPr>
            <a:spLocks noGrp="1" noChangeArrowheads="1"/>
          </p:cNvSpPr>
          <p:nvPr>
            <p:ph type="body" idx="1"/>
          </p:nvPr>
        </p:nvSpPr>
        <p:spPr/>
        <p:txBody>
          <a:bodyPr/>
          <a:lstStyle/>
          <a:p>
            <a:pPr lvl="1"/>
            <a:r>
              <a:rPr lang="zh-CN" altLang="zh-CN"/>
              <a:t>定义函数：</a:t>
            </a:r>
            <a:r>
              <a:rPr lang="en-US" altLang="zh-CN" sz="2000"/>
              <a:t>void CMyView::OnLButtonDown(UINT nFlags,CPoint  point){…}</a:t>
            </a:r>
            <a:endParaRPr lang="zh-CN" altLang="en-US"/>
          </a:p>
          <a:p>
            <a:pPr lvl="1"/>
            <a:r>
              <a:rPr lang="zh-CN" altLang="en-US"/>
              <a:t>函数原型：</a:t>
            </a:r>
            <a:r>
              <a:rPr lang="en-US" altLang="zh-CN" sz="2000"/>
              <a:t>afx_msg void OnLButtonDown(UINT nFlags,CPoint point)</a:t>
            </a:r>
          </a:p>
          <a:p>
            <a:pPr lvl="1"/>
            <a:r>
              <a:rPr lang="zh-CN" altLang="en-US"/>
              <a:t>消息映射宏</a:t>
            </a:r>
            <a:endParaRPr lang="zh-CN" altLang="zh-CN"/>
          </a:p>
          <a:p>
            <a:pPr lvl="2"/>
            <a:r>
              <a:rPr lang="en-US" altLang="zh-CN" sz="2000"/>
              <a:t>BEGIN_MESSAGE_MAP()</a:t>
            </a:r>
          </a:p>
          <a:p>
            <a:pPr lvl="3"/>
            <a:r>
              <a:rPr lang="en-US" altLang="zh-CN" sz="1400"/>
              <a:t>ON_WM_LBUTTONDOWN</a:t>
            </a:r>
          </a:p>
          <a:p>
            <a:pPr lvl="2"/>
            <a:r>
              <a:rPr lang="en-US" altLang="zh-CN" sz="1600"/>
              <a:t>END_MESSAGE_MAP()</a:t>
            </a:r>
          </a:p>
          <a:p>
            <a:pPr lvl="1"/>
            <a:r>
              <a:rPr lang="zh-CN" altLang="zh-CN" sz="2400"/>
              <a:t>头文件中添加：</a:t>
            </a:r>
          </a:p>
          <a:p>
            <a:pPr lvl="2"/>
            <a:r>
              <a:rPr lang="en-US" altLang="zh-CN" sz="1600"/>
              <a:t>DECLARE_MESSAGE_MAP()</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350000" y="2471760"/>
              <a:ext cx="3243960" cy="3300840"/>
            </p14:xfrm>
          </p:contentPart>
        </mc:Choice>
        <mc:Fallback>
          <p:pic>
            <p:nvPicPr>
              <p:cNvPr id="2" name="墨迹 1"/>
              <p:cNvPicPr/>
              <p:nvPr/>
            </p:nvPicPr>
            <p:blipFill>
              <a:blip r:embed="rId3"/>
              <a:stretch>
                <a:fillRect/>
              </a:stretch>
            </p:blipFill>
            <p:spPr>
              <a:xfrm>
                <a:off x="1340640" y="2462400"/>
                <a:ext cx="3262680" cy="331956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8CD9D9C-EFEE-4FEB-8D6A-AA32B9A8FBA2}" type="slidenum">
              <a:rPr lang="zh-CN" altLang="en-US"/>
              <a:pPr/>
              <a:t>33</a:t>
            </a:fld>
            <a:endParaRPr lang="en-US" altLang="zh-CN"/>
          </a:p>
        </p:txBody>
      </p:sp>
      <p:sp>
        <p:nvSpPr>
          <p:cNvPr id="184322" name="Rectangle 2"/>
          <p:cNvSpPr>
            <a:spLocks noGrp="1" noChangeArrowheads="1"/>
          </p:cNvSpPr>
          <p:nvPr>
            <p:ph type="title"/>
          </p:nvPr>
        </p:nvSpPr>
        <p:spPr/>
        <p:txBody>
          <a:bodyPr/>
          <a:lstStyle/>
          <a:p>
            <a:r>
              <a:rPr lang="zh-CN" altLang="en-US" sz="4000"/>
              <a:t>保存视图的状态</a:t>
            </a:r>
          </a:p>
        </p:txBody>
      </p:sp>
      <p:sp>
        <p:nvSpPr>
          <p:cNvPr id="184323" name="Rectangle 3"/>
          <p:cNvSpPr>
            <a:spLocks noGrp="1" noChangeArrowheads="1"/>
          </p:cNvSpPr>
          <p:nvPr>
            <p:ph type="body" idx="1"/>
          </p:nvPr>
        </p:nvSpPr>
        <p:spPr/>
        <p:txBody>
          <a:bodyPr/>
          <a:lstStyle/>
          <a:p>
            <a:r>
              <a:rPr lang="zh-CN" altLang="en-US" sz="2800"/>
              <a:t>通过一些状态的变化反映事件，在引入文档类之前，存放在视图的数据成员中</a:t>
            </a:r>
          </a:p>
          <a:p>
            <a:pPr lvl="1"/>
            <a:r>
              <a:rPr lang="en-US" altLang="zh-CN" sz="2400"/>
              <a:t>CRect   m_rectEllipse;UINT m_nColor</a:t>
            </a:r>
          </a:p>
          <a:p>
            <a:r>
              <a:rPr lang="zh-CN" altLang="en-US" sz="2800"/>
              <a:t>数据成员初始化：放在视图的构造函数中</a:t>
            </a:r>
          </a:p>
          <a:p>
            <a:pPr lvl="1"/>
            <a:r>
              <a:rPr lang="en-US" altLang="zh-CN" sz="2400"/>
              <a:t>CEx04aView::CEx04aView():m_rectEllipse(0,0,200,200),m_nColor(GRAY_BRUSH){}</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58FD645-0FF3-44DF-AE82-0C441C1AEAF8}" type="slidenum">
              <a:rPr lang="zh-CN" altLang="en-US"/>
              <a:pPr/>
              <a:t>34</a:t>
            </a:fld>
            <a:endParaRPr lang="en-US" altLang="zh-CN"/>
          </a:p>
        </p:txBody>
      </p:sp>
      <p:sp>
        <p:nvSpPr>
          <p:cNvPr id="254978" name="Rectangle 2"/>
          <p:cNvSpPr>
            <a:spLocks noGrp="1" noChangeArrowheads="1"/>
          </p:cNvSpPr>
          <p:nvPr>
            <p:ph type="title"/>
          </p:nvPr>
        </p:nvSpPr>
        <p:spPr/>
        <p:txBody>
          <a:bodyPr/>
          <a:lstStyle/>
          <a:p>
            <a:r>
              <a:rPr lang="zh-CN" altLang="en-US" sz="4000"/>
              <a:t>如何反映事件</a:t>
            </a:r>
          </a:p>
        </p:txBody>
      </p:sp>
      <p:sp>
        <p:nvSpPr>
          <p:cNvPr id="254979" name="Rectangle 3"/>
          <p:cNvSpPr>
            <a:spLocks noGrp="1" noChangeArrowheads="1"/>
          </p:cNvSpPr>
          <p:nvPr>
            <p:ph type="body" idx="1"/>
          </p:nvPr>
        </p:nvSpPr>
        <p:spPr/>
        <p:txBody>
          <a:bodyPr/>
          <a:lstStyle/>
          <a:p>
            <a:pPr>
              <a:lnSpc>
                <a:spcPct val="90000"/>
              </a:lnSpc>
            </a:pPr>
            <a:r>
              <a:rPr lang="zh-CN" altLang="zh-CN" sz="2400"/>
              <a:t>鼠标点击不会引起重画，需要调用：</a:t>
            </a:r>
          </a:p>
          <a:p>
            <a:pPr lvl="1">
              <a:lnSpc>
                <a:spcPct val="90000"/>
              </a:lnSpc>
            </a:pPr>
            <a:r>
              <a:rPr lang="en-US" altLang="zh-CN" sz="1600"/>
              <a:t>CWnd::InvalidateRect(LPRECT rect);</a:t>
            </a:r>
          </a:p>
          <a:p>
            <a:pPr>
              <a:lnSpc>
                <a:spcPct val="90000"/>
              </a:lnSpc>
            </a:pPr>
            <a:r>
              <a:rPr lang="zh-CN" altLang="en-US" sz="1800"/>
              <a:t>视图的客户区：</a:t>
            </a:r>
          </a:p>
          <a:p>
            <a:pPr>
              <a:lnSpc>
                <a:spcPct val="90000"/>
              </a:lnSpc>
            </a:pPr>
            <a:r>
              <a:rPr lang="en-US" altLang="zh-CN" sz="1800"/>
              <a:t>CRect,CSize,Cpoint</a:t>
            </a:r>
            <a:r>
              <a:rPr lang="zh-CN" altLang="en-US" sz="1800"/>
              <a:t>及其相互运算</a:t>
            </a:r>
          </a:p>
          <a:p>
            <a:pPr>
              <a:lnSpc>
                <a:spcPct val="90000"/>
              </a:lnSpc>
            </a:pPr>
            <a:r>
              <a:rPr lang="zh-CN" altLang="zh-CN" sz="2400"/>
              <a:t>如何判断点在矩形内部</a:t>
            </a:r>
            <a:endParaRPr lang="zh-CN" altLang="en-US" sz="2400"/>
          </a:p>
          <a:p>
            <a:pPr lvl="1">
              <a:lnSpc>
                <a:spcPct val="90000"/>
              </a:lnSpc>
            </a:pPr>
            <a:r>
              <a:rPr lang="en-US" altLang="zh-CN" sz="1600"/>
              <a:t>CRect rect;</a:t>
            </a:r>
          </a:p>
          <a:p>
            <a:pPr lvl="1">
              <a:lnSpc>
                <a:spcPct val="90000"/>
              </a:lnSpc>
            </a:pPr>
            <a:r>
              <a:rPr lang="en-US" altLang="zh-CN" sz="1600"/>
              <a:t>if(rect.PtInRect(point){...}</a:t>
            </a:r>
            <a:endParaRPr lang="zh-CN" altLang="en-US" sz="2000"/>
          </a:p>
          <a:p>
            <a:pPr>
              <a:lnSpc>
                <a:spcPct val="90000"/>
              </a:lnSpc>
            </a:pPr>
            <a:r>
              <a:rPr lang="zh-CN" altLang="zh-CN" sz="2400"/>
              <a:t>如何判断点在区域内部</a:t>
            </a:r>
          </a:p>
          <a:p>
            <a:pPr lvl="1">
              <a:lnSpc>
                <a:spcPct val="90000"/>
              </a:lnSpc>
            </a:pPr>
            <a:r>
              <a:rPr lang="en-US" altLang="zh-CN" sz="1600"/>
              <a:t>CRgn  rgn;</a:t>
            </a:r>
          </a:p>
          <a:p>
            <a:pPr lvl="1">
              <a:lnSpc>
                <a:spcPct val="90000"/>
              </a:lnSpc>
            </a:pPr>
            <a:r>
              <a:rPr lang="en-US" altLang="zh-CN" sz="1600"/>
              <a:t>rgn.CreateEllipticRgnIndirect(m_rectEllipse);</a:t>
            </a:r>
          </a:p>
          <a:p>
            <a:pPr lvl="1">
              <a:lnSpc>
                <a:spcPct val="90000"/>
              </a:lnSpc>
            </a:pPr>
            <a:r>
              <a:rPr lang="en-US" altLang="zh-CN" sz="1600"/>
              <a:t>if(rgn.PtInRegion(point){...}</a:t>
            </a:r>
          </a:p>
          <a:p>
            <a:pPr>
              <a:lnSpc>
                <a:spcPct val="90000"/>
              </a:lnSpc>
            </a:pPr>
            <a:r>
              <a:rPr lang="zh-CN" altLang="zh-CN" sz="2400"/>
              <a:t>实例</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471680" y="2607480"/>
              <a:ext cx="3000600" cy="1629000"/>
            </p14:xfrm>
          </p:contentPart>
        </mc:Choice>
        <mc:Fallback>
          <p:pic>
            <p:nvPicPr>
              <p:cNvPr id="2" name="墨迹 1"/>
              <p:cNvPicPr/>
              <p:nvPr/>
            </p:nvPicPr>
            <p:blipFill>
              <a:blip r:embed="rId3"/>
              <a:stretch>
                <a:fillRect/>
              </a:stretch>
            </p:blipFill>
            <p:spPr>
              <a:xfrm>
                <a:off x="1462320" y="2598120"/>
                <a:ext cx="3019320" cy="164772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7B97BDF-89CD-4D7D-8453-9BA0E170D129}" type="slidenum">
              <a:rPr lang="zh-CN" altLang="en-US"/>
              <a:pPr/>
              <a:t>35</a:t>
            </a:fld>
            <a:endParaRPr lang="en-US" altLang="zh-CN"/>
          </a:p>
        </p:txBody>
      </p:sp>
      <p:sp>
        <p:nvSpPr>
          <p:cNvPr id="185346" name="Rectangle 2"/>
          <p:cNvSpPr>
            <a:spLocks noGrp="1" noChangeArrowheads="1"/>
          </p:cNvSpPr>
          <p:nvPr>
            <p:ph type="title"/>
          </p:nvPr>
        </p:nvSpPr>
        <p:spPr>
          <a:xfrm>
            <a:off x="381000" y="228600"/>
            <a:ext cx="4724400" cy="609600"/>
          </a:xfrm>
        </p:spPr>
        <p:txBody>
          <a:bodyPr/>
          <a:lstStyle/>
          <a:p>
            <a:r>
              <a:rPr lang="zh-CN" altLang="en-US" sz="3200"/>
              <a:t>映射方式</a:t>
            </a:r>
          </a:p>
        </p:txBody>
      </p:sp>
      <p:sp>
        <p:nvSpPr>
          <p:cNvPr id="185347" name="Rectangle 3"/>
          <p:cNvSpPr>
            <a:spLocks noGrp="1" noChangeArrowheads="1"/>
          </p:cNvSpPr>
          <p:nvPr>
            <p:ph type="body" idx="1"/>
          </p:nvPr>
        </p:nvSpPr>
        <p:spPr>
          <a:xfrm>
            <a:off x="685800" y="838200"/>
            <a:ext cx="7772400" cy="4114800"/>
          </a:xfrm>
        </p:spPr>
        <p:txBody>
          <a:bodyPr/>
          <a:lstStyle/>
          <a:p>
            <a:r>
              <a:rPr lang="zh-CN" altLang="en-US" sz="2800"/>
              <a:t>为使显示与显示分辨率无关，应使用不同于以像素为单位的坐标系统</a:t>
            </a:r>
          </a:p>
          <a:p>
            <a:r>
              <a:rPr lang="zh-CN" altLang="en-US" sz="2800"/>
              <a:t>设备坐标----以像素表示的坐标值。</a:t>
            </a:r>
          </a:p>
          <a:p>
            <a:r>
              <a:rPr lang="zh-CN" altLang="en-US" sz="2800"/>
              <a:t>逻辑坐标----当前映射方式下的坐标值。</a:t>
            </a:r>
          </a:p>
          <a:p>
            <a:r>
              <a:rPr lang="zh-CN" altLang="en-US" sz="2800"/>
              <a:t>映射方式----逻辑坐标和设备坐标之间的比例关系。</a:t>
            </a:r>
          </a:p>
          <a:p>
            <a:r>
              <a:rPr lang="en-US" altLang="zh-CN" sz="2800"/>
              <a:t>Windows</a:t>
            </a:r>
            <a:r>
              <a:rPr lang="zh-CN" altLang="zh-CN" sz="2800"/>
              <a:t>映射方式</a:t>
            </a:r>
          </a:p>
        </p:txBody>
      </p:sp>
      <p:sp>
        <p:nvSpPr>
          <p:cNvPr id="1247235" name="Rectangle 3"/>
          <p:cNvSpPr>
            <a:spLocks noChangeArrowheads="1"/>
          </p:cNvSpPr>
          <p:nvPr/>
        </p:nvSpPr>
        <p:spPr bwMode="auto">
          <a:xfrm>
            <a:off x="611188" y="4256088"/>
            <a:ext cx="6313487" cy="260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p>
            <a:r>
              <a:rPr lang="zh-CN" altLang="en-US" b="1">
                <a:solidFill>
                  <a:schemeClr val="bg2"/>
                </a:solidFill>
              </a:rPr>
              <a:t>映射方式				逻辑单位 </a:t>
            </a:r>
            <a:endParaRPr lang="zh-CN" altLang="en-US">
              <a:solidFill>
                <a:schemeClr val="bg2"/>
              </a:solidFill>
            </a:endParaRPr>
          </a:p>
          <a:p>
            <a:pPr eaLnBrk="0" hangingPunct="0"/>
            <a:r>
              <a:rPr lang="en-US" altLang="zh-CN" b="1">
                <a:solidFill>
                  <a:schemeClr val="bg2"/>
                </a:solidFill>
              </a:rPr>
              <a:t>MM_LOENGLISH 			0.01 inch </a:t>
            </a:r>
            <a:endParaRPr lang="en-US" altLang="zh-CN">
              <a:solidFill>
                <a:schemeClr val="bg2"/>
              </a:solidFill>
            </a:endParaRPr>
          </a:p>
          <a:p>
            <a:pPr eaLnBrk="0" hangingPunct="0"/>
            <a:r>
              <a:rPr lang="en-US" altLang="zh-CN" b="1">
                <a:solidFill>
                  <a:schemeClr val="bg2"/>
                </a:solidFill>
              </a:rPr>
              <a:t>MM_HIENGLISH 			0.001 inch </a:t>
            </a:r>
            <a:endParaRPr lang="en-US" altLang="zh-CN">
              <a:solidFill>
                <a:schemeClr val="bg2"/>
              </a:solidFill>
            </a:endParaRPr>
          </a:p>
          <a:p>
            <a:pPr eaLnBrk="0" hangingPunct="0"/>
            <a:r>
              <a:rPr lang="en-US" altLang="zh-CN" b="1">
                <a:solidFill>
                  <a:schemeClr val="bg2"/>
                </a:solidFill>
              </a:rPr>
              <a:t>MM_LOMETRIC 			0.1 mm </a:t>
            </a:r>
            <a:endParaRPr lang="en-US" altLang="zh-CN" b="1">
              <a:solidFill>
                <a:schemeClr val="bg2"/>
              </a:solidFill>
              <a:cs typeface="Times New Roman" pitchFamily="18" charset="0"/>
            </a:endParaRPr>
          </a:p>
          <a:p>
            <a:pPr eaLnBrk="0" hangingPunct="0"/>
            <a:r>
              <a:rPr lang="en-US" altLang="zh-CN" b="1">
                <a:solidFill>
                  <a:schemeClr val="bg2"/>
                </a:solidFill>
                <a:cs typeface="Times New Roman" pitchFamily="18" charset="0"/>
              </a:rPr>
              <a:t>MM_HIMETRIC 			0.01 mm </a:t>
            </a:r>
          </a:p>
          <a:p>
            <a:pPr eaLnBrk="0" hangingPunct="0"/>
            <a:r>
              <a:rPr lang="en-US" altLang="zh-CN" b="1">
                <a:solidFill>
                  <a:schemeClr val="bg2"/>
                </a:solidFill>
              </a:rPr>
              <a:t>MM_TWIPS 				1/1440 inch </a:t>
            </a:r>
            <a:endParaRPr lang="en-US" altLang="zh-CN">
              <a:solidFill>
                <a:schemeClr val="bg2"/>
              </a:solidFill>
            </a:endParaRPr>
          </a:p>
          <a:p>
            <a:pPr eaLnBrk="0" hangingPunct="0"/>
            <a:r>
              <a:rPr lang="en-US" altLang="zh-CN" b="1">
                <a:solidFill>
                  <a:schemeClr val="bg2"/>
                </a:solidFill>
              </a:rPr>
              <a:t>MM_TEXT				1pixel</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978840" y="1785960"/>
              <a:ext cx="1864800" cy="1414800"/>
            </p14:xfrm>
          </p:contentPart>
        </mc:Choice>
        <mc:Fallback>
          <p:pic>
            <p:nvPicPr>
              <p:cNvPr id="2" name="墨迹 1"/>
              <p:cNvPicPr/>
              <p:nvPr/>
            </p:nvPicPr>
            <p:blipFill>
              <a:blip r:embed="rId3"/>
              <a:stretch>
                <a:fillRect/>
              </a:stretch>
            </p:blipFill>
            <p:spPr>
              <a:xfrm>
                <a:off x="969480" y="1776600"/>
                <a:ext cx="1883520" cy="1433520"/>
              </a:xfrm>
              <a:prstGeom prst="rect">
                <a:avLst/>
              </a:prstGeom>
            </p:spPr>
          </p:pic>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725EF9A-CE77-461F-AA37-234CE40CAA23}" type="slidenum">
              <a:rPr lang="zh-CN" altLang="en-US"/>
              <a:pPr/>
              <a:t>36</a:t>
            </a:fld>
            <a:endParaRPr lang="en-US" altLang="zh-CN"/>
          </a:p>
        </p:txBody>
      </p:sp>
      <p:sp>
        <p:nvSpPr>
          <p:cNvPr id="186370" name="Rectangle 2"/>
          <p:cNvSpPr>
            <a:spLocks noGrp="1" noChangeArrowheads="1"/>
          </p:cNvSpPr>
          <p:nvPr>
            <p:ph type="title"/>
          </p:nvPr>
        </p:nvSpPr>
        <p:spPr/>
        <p:txBody>
          <a:bodyPr/>
          <a:lstStyle/>
          <a:p>
            <a:r>
              <a:rPr lang="en-US" altLang="zh-CN" sz="3200"/>
              <a:t>MM_TEXT</a:t>
            </a:r>
            <a:r>
              <a:rPr lang="zh-CN" altLang="zh-CN" sz="3200"/>
              <a:t>映射方式</a:t>
            </a:r>
          </a:p>
        </p:txBody>
      </p:sp>
      <p:sp>
        <p:nvSpPr>
          <p:cNvPr id="186371" name="Rectangle 3"/>
          <p:cNvSpPr>
            <a:spLocks noGrp="1" noChangeArrowheads="1"/>
          </p:cNvSpPr>
          <p:nvPr>
            <p:ph type="body" idx="1"/>
          </p:nvPr>
        </p:nvSpPr>
        <p:spPr/>
        <p:txBody>
          <a:bodyPr/>
          <a:lstStyle/>
          <a:p>
            <a:r>
              <a:rPr lang="zh-CN" altLang="en-US" sz="2800"/>
              <a:t>逻辑坐标和设备坐标1：1</a:t>
            </a:r>
          </a:p>
          <a:p>
            <a:r>
              <a:rPr lang="zh-CN" altLang="en-US" sz="2800"/>
              <a:t>坐标</a:t>
            </a:r>
            <a:r>
              <a:rPr lang="en-US" altLang="zh-CN" sz="2800"/>
              <a:t>X</a:t>
            </a:r>
            <a:r>
              <a:rPr lang="zh-CN" altLang="en-US" sz="2800"/>
              <a:t>向右增加，坐标</a:t>
            </a:r>
            <a:r>
              <a:rPr lang="en-US" altLang="zh-CN" sz="2800"/>
              <a:t>Y</a:t>
            </a:r>
            <a:r>
              <a:rPr lang="zh-CN" altLang="en-US" sz="2800"/>
              <a:t>向下增加</a:t>
            </a:r>
          </a:p>
          <a:p>
            <a:r>
              <a:rPr lang="zh-CN" altLang="en-US" sz="2800"/>
              <a:t>通过调用</a:t>
            </a:r>
            <a:r>
              <a:rPr lang="en-US" altLang="zh-CN" sz="2800"/>
              <a:t>CDC</a:t>
            </a:r>
            <a:r>
              <a:rPr lang="zh-CN" altLang="zh-CN" sz="2800"/>
              <a:t>的</a:t>
            </a:r>
            <a:r>
              <a:rPr lang="en-US" altLang="zh-CN" sz="2800"/>
              <a:t>SetWindowOrg，SetViewportOrg</a:t>
            </a:r>
            <a:r>
              <a:rPr lang="zh-CN" altLang="zh-CN" sz="2800"/>
              <a:t>改变原点</a:t>
            </a:r>
            <a:endParaRPr lang="zh-CN" altLang="en-US" sz="2800"/>
          </a:p>
          <a:p>
            <a:pPr>
              <a:buFont typeface="Wingdings" pitchFamily="2" charset="2"/>
              <a:buNone/>
            </a:pPr>
            <a:r>
              <a:rPr lang="en-US" altLang="zh-CN" sz="2000" b="1">
                <a:latin typeface="宋体" pitchFamily="2" charset="-122"/>
              </a:rPr>
              <a:t>	CMyView::OnDraw(CDC* pDC)</a:t>
            </a:r>
          </a:p>
          <a:p>
            <a:pPr>
              <a:buFont typeface="Wingdings" pitchFamily="2" charset="2"/>
              <a:buNone/>
            </a:pPr>
            <a:r>
              <a:rPr lang="en-US" altLang="zh-CN" sz="2000" b="1">
                <a:latin typeface="宋体" pitchFamily="2" charset="-122"/>
              </a:rPr>
              <a:t>	{</a:t>
            </a:r>
          </a:p>
          <a:p>
            <a:pPr>
              <a:buFont typeface="Wingdings" pitchFamily="2" charset="2"/>
              <a:buNone/>
            </a:pPr>
            <a:r>
              <a:rPr lang="en-US" altLang="zh-CN" sz="2000" b="1">
                <a:latin typeface="宋体" pitchFamily="2" charset="-122"/>
              </a:rPr>
              <a:t>		pDC-&gt;SetMapMode(MM_TEXT);</a:t>
            </a:r>
          </a:p>
          <a:p>
            <a:pPr>
              <a:buFont typeface="Wingdings" pitchFamily="2" charset="2"/>
              <a:buNone/>
            </a:pPr>
            <a:r>
              <a:rPr lang="en-US" altLang="zh-CN" sz="2000" b="1">
                <a:latin typeface="宋体" pitchFamily="2" charset="-122"/>
              </a:rPr>
              <a:t>		pDC-&gt;SetWindowOrg(CPoint(100,100));</a:t>
            </a:r>
          </a:p>
          <a:p>
            <a:pPr>
              <a:buFont typeface="Wingdings" pitchFamily="2" charset="2"/>
              <a:buNone/>
            </a:pPr>
            <a:r>
              <a:rPr lang="en-US" altLang="zh-CN" sz="2000" b="1">
                <a:latin typeface="宋体" pitchFamily="2" charset="-122"/>
              </a:rPr>
              <a:t>		//</a:t>
            </a:r>
            <a:r>
              <a:rPr lang="zh-CN" altLang="en-US" sz="2000" b="1">
                <a:latin typeface="宋体" pitchFamily="2" charset="-122"/>
              </a:rPr>
              <a:t>将逻辑坐标（</a:t>
            </a:r>
            <a:r>
              <a:rPr lang="en-US" altLang="zh-CN" sz="2000" b="1">
                <a:latin typeface="宋体" pitchFamily="2" charset="-122"/>
              </a:rPr>
              <a:t>100</a:t>
            </a:r>
            <a:r>
              <a:rPr lang="zh-CN" altLang="en-US" sz="2000" b="1">
                <a:latin typeface="宋体" pitchFamily="2" charset="-122"/>
              </a:rPr>
              <a:t>，</a:t>
            </a:r>
            <a:r>
              <a:rPr lang="en-US" altLang="zh-CN" sz="2000" b="1">
                <a:latin typeface="宋体" pitchFamily="2" charset="-122"/>
              </a:rPr>
              <a:t>100</a:t>
            </a:r>
            <a:r>
              <a:rPr lang="zh-CN" altLang="en-US" sz="2000" b="1">
                <a:latin typeface="宋体" pitchFamily="2" charset="-122"/>
              </a:rPr>
              <a:t>）设置为窗口原点	</a:t>
            </a:r>
          </a:p>
          <a:p>
            <a:pPr>
              <a:buFont typeface="Wingdings" pitchFamily="2" charset="2"/>
              <a:buNone/>
            </a:pPr>
            <a:r>
              <a:rPr lang="en-US" altLang="zh-CN" sz="2000" b="1">
                <a:latin typeface="宋体" pitchFamily="2" charset="-122"/>
              </a:rPr>
              <a:t>	}</a:t>
            </a:r>
            <a:endParaRPr lang="zh-CN" altLang="en-US" sz="2000" b="1">
              <a:latin typeface="宋体" pitchFamily="2" charset="-122"/>
            </a:endParaRP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3643200" y="3400200"/>
              <a:ext cx="2900880" cy="2386440"/>
            </p14:xfrm>
          </p:contentPart>
        </mc:Choice>
        <mc:Fallback>
          <p:pic>
            <p:nvPicPr>
              <p:cNvPr id="2" name="墨迹 1"/>
              <p:cNvPicPr/>
              <p:nvPr/>
            </p:nvPicPr>
            <p:blipFill>
              <a:blip r:embed="rId3"/>
              <a:stretch>
                <a:fillRect/>
              </a:stretch>
            </p:blipFill>
            <p:spPr>
              <a:xfrm>
                <a:off x="3633840" y="3390840"/>
                <a:ext cx="2919600" cy="2405160"/>
              </a:xfrm>
              <a:prstGeom prst="rect">
                <a:avLst/>
              </a:prstGeom>
            </p:spPr>
          </p:pic>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9252343-C8F0-4027-86A5-F11909E9C4A4}" type="slidenum">
              <a:rPr lang="zh-CN" altLang="en-US"/>
              <a:pPr/>
              <a:t>37</a:t>
            </a:fld>
            <a:endParaRPr lang="en-US" altLang="zh-CN"/>
          </a:p>
        </p:txBody>
      </p:sp>
      <p:sp>
        <p:nvSpPr>
          <p:cNvPr id="187394" name="Rectangle 2"/>
          <p:cNvSpPr>
            <a:spLocks noGrp="1" noChangeArrowheads="1"/>
          </p:cNvSpPr>
          <p:nvPr>
            <p:ph type="title"/>
          </p:nvPr>
        </p:nvSpPr>
        <p:spPr/>
        <p:txBody>
          <a:bodyPr/>
          <a:lstStyle/>
          <a:p>
            <a:r>
              <a:rPr lang="zh-CN" altLang="en-US" sz="4000"/>
              <a:t>自定义映射方式一：</a:t>
            </a:r>
            <a:br>
              <a:rPr lang="zh-CN" altLang="en-US" sz="4000"/>
            </a:br>
            <a:r>
              <a:rPr lang="zh-CN" altLang="zh-CN" sz="4000"/>
              <a:t>固定缩放的映射方式</a:t>
            </a:r>
          </a:p>
        </p:txBody>
      </p:sp>
      <p:sp>
        <p:nvSpPr>
          <p:cNvPr id="187395" name="Rectangle 3"/>
          <p:cNvSpPr>
            <a:spLocks noGrp="1" noChangeArrowheads="1"/>
          </p:cNvSpPr>
          <p:nvPr>
            <p:ph type="body" idx="1"/>
          </p:nvPr>
        </p:nvSpPr>
        <p:spPr/>
        <p:txBody>
          <a:bodyPr/>
          <a:lstStyle/>
          <a:p>
            <a:pPr lvl="1"/>
            <a:r>
              <a:rPr lang="zh-CN" altLang="en-US" sz="2400"/>
              <a:t>向右</a:t>
            </a:r>
            <a:r>
              <a:rPr lang="en-US" altLang="zh-CN" sz="2400"/>
              <a:t>X</a:t>
            </a:r>
            <a:r>
              <a:rPr lang="zh-CN" altLang="en-US" sz="2400"/>
              <a:t>增加，向下</a:t>
            </a:r>
            <a:r>
              <a:rPr lang="en-US" altLang="zh-CN" sz="2400"/>
              <a:t>Y</a:t>
            </a:r>
            <a:r>
              <a:rPr lang="zh-CN" altLang="en-US" sz="2400"/>
              <a:t>减少</a:t>
            </a:r>
          </a:p>
        </p:txBody>
      </p:sp>
      <p:graphicFrame>
        <p:nvGraphicFramePr>
          <p:cNvPr id="187396" name="Object 4"/>
          <p:cNvGraphicFramePr>
            <a:graphicFrameLocks noChangeAspect="1"/>
          </p:cNvGraphicFramePr>
          <p:nvPr/>
        </p:nvGraphicFramePr>
        <p:xfrm>
          <a:off x="1295400" y="2498725"/>
          <a:ext cx="7183438" cy="4359275"/>
        </p:xfrm>
        <a:graphic>
          <a:graphicData uri="http://schemas.openxmlformats.org/presentationml/2006/ole">
            <mc:AlternateContent xmlns:mc="http://schemas.openxmlformats.org/markup-compatibility/2006">
              <mc:Choice xmlns:v="urn:schemas-microsoft-com:vml" Requires="v">
                <p:oleObj spid="_x0000_s1246213" name="文档" r:id="rId3" imgW="7190802" imgH="4357110" progId="Word.Document.8">
                  <p:embed/>
                </p:oleObj>
              </mc:Choice>
              <mc:Fallback>
                <p:oleObj name="文档" r:id="rId3" imgW="7190802" imgH="435711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498725"/>
                        <a:ext cx="7183438"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E39BAE4-0A7F-450F-9032-11677E9BBE57}" type="slidenum">
              <a:rPr lang="zh-CN" altLang="en-US"/>
              <a:pPr/>
              <a:t>38</a:t>
            </a:fld>
            <a:endParaRPr lang="en-US" altLang="zh-CN"/>
          </a:p>
        </p:txBody>
      </p:sp>
      <p:sp>
        <p:nvSpPr>
          <p:cNvPr id="258050" name="Rectangle 2"/>
          <p:cNvSpPr>
            <a:spLocks noGrp="1" noChangeArrowheads="1"/>
          </p:cNvSpPr>
          <p:nvPr>
            <p:ph type="title"/>
          </p:nvPr>
        </p:nvSpPr>
        <p:spPr/>
        <p:txBody>
          <a:bodyPr/>
          <a:lstStyle/>
          <a:p>
            <a:r>
              <a:rPr lang="zh-CN" altLang="en-US" sz="4000"/>
              <a:t>自定义映射方式二： </a:t>
            </a:r>
            <a:br>
              <a:rPr lang="zh-CN" altLang="en-US" sz="4000"/>
            </a:br>
            <a:r>
              <a:rPr lang="zh-CN" altLang="en-US" sz="4000"/>
              <a:t>缩放可变的映射方式</a:t>
            </a:r>
          </a:p>
        </p:txBody>
      </p:sp>
      <p:sp>
        <p:nvSpPr>
          <p:cNvPr id="258051" name="Rectangle 3"/>
          <p:cNvSpPr>
            <a:spLocks noGrp="1" noChangeArrowheads="1"/>
          </p:cNvSpPr>
          <p:nvPr>
            <p:ph type="body" idx="1"/>
          </p:nvPr>
        </p:nvSpPr>
        <p:spPr/>
        <p:txBody>
          <a:bodyPr/>
          <a:lstStyle/>
          <a:p>
            <a:pPr lvl="1"/>
            <a:r>
              <a:rPr lang="zh-CN" altLang="en-US" sz="2400"/>
              <a:t>可以改变缩放因子和原点</a:t>
            </a:r>
          </a:p>
          <a:p>
            <a:pPr lvl="1"/>
            <a:r>
              <a:rPr lang="en-US" altLang="zh-CN" sz="2400"/>
              <a:t>MM_ISOTROPIC</a:t>
            </a:r>
            <a:r>
              <a:rPr lang="zh-CN" altLang="en-US" sz="2400"/>
              <a:t>和</a:t>
            </a:r>
            <a:r>
              <a:rPr lang="en-US" altLang="zh-CN" sz="2400"/>
              <a:t>MM_ANISOTROPIC</a:t>
            </a:r>
          </a:p>
          <a:p>
            <a:pPr lvl="1"/>
            <a:r>
              <a:rPr lang="en-US" altLang="zh-CN" sz="2400"/>
              <a:t>MM_ISOTROPIC</a:t>
            </a:r>
            <a:r>
              <a:rPr lang="zh-CN" altLang="zh-CN" sz="2400"/>
              <a:t>纵横比始终是1；1</a:t>
            </a:r>
            <a:endParaRPr lang="zh-CN" altLang="en-US" sz="2400"/>
          </a:p>
          <a:p>
            <a:pPr lvl="1"/>
            <a:r>
              <a:rPr lang="zh-CN" altLang="en-US" sz="2400"/>
              <a:t>M</a:t>
            </a:r>
            <a:r>
              <a:rPr lang="en-US" altLang="zh-CN" sz="2400"/>
              <a:t>M_ANISOTROPIC</a:t>
            </a:r>
            <a:r>
              <a:rPr lang="zh-CN" altLang="en-US" sz="2400"/>
              <a:t>可以分别改变</a:t>
            </a:r>
            <a:r>
              <a:rPr lang="en-US" altLang="zh-CN" sz="2400"/>
              <a:t>X</a:t>
            </a:r>
            <a:r>
              <a:rPr lang="zh-CN" altLang="en-US" sz="2400"/>
              <a:t>和</a:t>
            </a:r>
            <a:r>
              <a:rPr lang="en-US" altLang="zh-CN" sz="2400"/>
              <a:t>Y</a:t>
            </a:r>
            <a:r>
              <a:rPr lang="zh-CN" altLang="en-US" sz="2400"/>
              <a:t>缩放因子</a:t>
            </a:r>
            <a:endParaRPr lang="zh-CN" altLang="zh-CN" sz="2400"/>
          </a:p>
        </p:txBody>
      </p:sp>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A03E619-188E-4796-825B-BDEC22D43D1A}" type="slidenum">
              <a:rPr lang="zh-CN" altLang="en-US"/>
              <a:pPr/>
              <a:t>39</a:t>
            </a:fld>
            <a:endParaRPr lang="en-US" altLang="zh-CN"/>
          </a:p>
        </p:txBody>
      </p:sp>
      <p:sp>
        <p:nvSpPr>
          <p:cNvPr id="188418" name="Rectangle 2"/>
          <p:cNvSpPr>
            <a:spLocks noGrp="1" noChangeArrowheads="1"/>
          </p:cNvSpPr>
          <p:nvPr>
            <p:ph type="title"/>
          </p:nvPr>
        </p:nvSpPr>
        <p:spPr/>
        <p:txBody>
          <a:bodyPr/>
          <a:lstStyle/>
          <a:p>
            <a:r>
              <a:rPr lang="zh-CN" altLang="zh-CN" sz="3200"/>
              <a:t>坐标转换</a:t>
            </a:r>
            <a:endParaRPr lang="zh-CN" altLang="en-US" sz="3200"/>
          </a:p>
        </p:txBody>
      </p:sp>
      <p:sp>
        <p:nvSpPr>
          <p:cNvPr id="188419" name="Rectangle 3"/>
          <p:cNvSpPr>
            <a:spLocks noGrp="1" noChangeArrowheads="1"/>
          </p:cNvSpPr>
          <p:nvPr>
            <p:ph type="body" idx="1"/>
          </p:nvPr>
        </p:nvSpPr>
        <p:spPr/>
        <p:txBody>
          <a:bodyPr/>
          <a:lstStyle/>
          <a:p>
            <a:r>
              <a:rPr lang="zh-CN" altLang="zh-CN" sz="2800"/>
              <a:t>一些重要的规则：</a:t>
            </a:r>
            <a:endParaRPr lang="zh-CN" altLang="en-US" sz="2800"/>
          </a:p>
          <a:p>
            <a:pPr lvl="1"/>
            <a:r>
              <a:rPr lang="zh-CN" altLang="en-US" sz="2400"/>
              <a:t>C</a:t>
            </a:r>
            <a:r>
              <a:rPr lang="en-US" altLang="zh-CN" sz="2400"/>
              <a:t>DC</a:t>
            </a:r>
            <a:r>
              <a:rPr lang="zh-CN" altLang="en-US" sz="2400"/>
              <a:t>的成员函数使用逻辑坐标</a:t>
            </a:r>
          </a:p>
          <a:p>
            <a:pPr lvl="1"/>
            <a:r>
              <a:rPr lang="zh-CN" altLang="en-US" sz="2400"/>
              <a:t>C</a:t>
            </a:r>
            <a:r>
              <a:rPr lang="en-US" altLang="zh-CN" sz="2400"/>
              <a:t>Wnd</a:t>
            </a:r>
            <a:r>
              <a:rPr lang="zh-CN" altLang="en-US" sz="2400"/>
              <a:t>的成员函数使用设备坐标</a:t>
            </a:r>
          </a:p>
          <a:p>
            <a:pPr lvl="1"/>
            <a:r>
              <a:rPr lang="zh-CN" altLang="zh-CN" sz="2400"/>
              <a:t>在设备坐标系中进行击键测试如（</a:t>
            </a:r>
            <a:r>
              <a:rPr lang="zh-CN" altLang="en-US" sz="2400"/>
              <a:t>C</a:t>
            </a:r>
            <a:r>
              <a:rPr lang="en-US" altLang="zh-CN" sz="2400"/>
              <a:t>Rect::PtInRect</a:t>
            </a:r>
            <a:r>
              <a:rPr lang="zh-CN" altLang="zh-CN" sz="2400"/>
              <a:t>）</a:t>
            </a:r>
            <a:endParaRPr lang="zh-CN" altLang="en-US" sz="2400"/>
          </a:p>
          <a:p>
            <a:pPr lvl="1"/>
            <a:r>
              <a:rPr lang="zh-CN" altLang="zh-CN" sz="2400"/>
              <a:t>用逻辑坐标存储长期的值。</a:t>
            </a:r>
            <a:endParaRPr lang="zh-CN" altLang="en-US" sz="2400"/>
          </a:p>
          <a:p>
            <a:pPr lvl="1"/>
            <a:r>
              <a:rPr lang="en-US" altLang="zh-CN" sz="2400"/>
              <a:t>CDC</a:t>
            </a:r>
            <a:r>
              <a:rPr lang="zh-CN" altLang="zh-CN" sz="2400"/>
              <a:t>的函数</a:t>
            </a:r>
            <a:r>
              <a:rPr lang="en-US" altLang="zh-CN" sz="2400"/>
              <a:t>LPtoDP</a:t>
            </a:r>
            <a:r>
              <a:rPr lang="zh-CN" altLang="zh-CN" sz="2400"/>
              <a:t>和</a:t>
            </a:r>
            <a:r>
              <a:rPr lang="en-US" altLang="zh-CN" sz="2400"/>
              <a:t>DPtoLP</a:t>
            </a:r>
            <a:r>
              <a:rPr lang="zh-CN" altLang="zh-CN" sz="2400"/>
              <a:t>负责两个系统之间的转换。</a:t>
            </a:r>
          </a:p>
          <a:p>
            <a:pPr lvl="1"/>
            <a:r>
              <a:rPr lang="zh-CN" altLang="zh-CN" sz="2400"/>
              <a:t>在</a:t>
            </a:r>
            <a:r>
              <a:rPr lang="en-US" altLang="zh-CN" sz="2400"/>
              <a:t>CView::OnPrepareDC()</a:t>
            </a:r>
            <a:r>
              <a:rPr lang="zh-CN" altLang="zh-CN" sz="2400"/>
              <a:t>中完成映射方式设定。</a:t>
            </a:r>
            <a:endParaRPr lang="zh-CN" altLang="en-US" sz="2400"/>
          </a:p>
          <a:p>
            <a:pPr lvl="1"/>
            <a:r>
              <a:rPr lang="zh-CN" altLang="en-US" sz="2400"/>
              <a:t>编程示例</a:t>
            </a:r>
            <a:endParaRPr lang="zh-CN" altLang="zh-CN" sz="240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371600" y="4529160"/>
              <a:ext cx="4029480" cy="43200"/>
            </p14:xfrm>
          </p:contentPart>
        </mc:Choice>
        <mc:Fallback>
          <p:pic>
            <p:nvPicPr>
              <p:cNvPr id="2" name="墨迹 1"/>
              <p:cNvPicPr/>
              <p:nvPr/>
            </p:nvPicPr>
            <p:blipFill>
              <a:blip r:embed="rId3"/>
              <a:stretch>
                <a:fillRect/>
              </a:stretch>
            </p:blipFill>
            <p:spPr>
              <a:xfrm>
                <a:off x="1362240" y="4519800"/>
                <a:ext cx="4048200" cy="61920"/>
              </a:xfrm>
              <a:prstGeom prst="rect">
                <a:avLst/>
              </a:prstGeom>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5ECF95F-49AA-4E1D-A88C-BD254560F316}" type="slidenum">
              <a:rPr lang="zh-CN" altLang="en-US"/>
              <a:pPr/>
              <a:t>4</a:t>
            </a:fld>
            <a:endParaRPr lang="en-US" altLang="zh-CN"/>
          </a:p>
        </p:txBody>
      </p:sp>
      <p:sp>
        <p:nvSpPr>
          <p:cNvPr id="1179650" name="Rectangle 2"/>
          <p:cNvSpPr>
            <a:spLocks noGrp="1" noChangeArrowheads="1"/>
          </p:cNvSpPr>
          <p:nvPr>
            <p:ph type="title"/>
          </p:nvPr>
        </p:nvSpPr>
        <p:spPr/>
        <p:txBody>
          <a:bodyPr/>
          <a:lstStyle/>
          <a:p>
            <a:r>
              <a:rPr lang="en-US" altLang="zh-CN"/>
              <a:t>Visual C++</a:t>
            </a:r>
            <a:r>
              <a:rPr lang="zh-CN" altLang="en-US"/>
              <a:t>功能组成</a:t>
            </a:r>
          </a:p>
        </p:txBody>
      </p:sp>
      <p:sp>
        <p:nvSpPr>
          <p:cNvPr id="1179651" name="Rectangle 3"/>
          <p:cNvSpPr>
            <a:spLocks noGrp="1" noChangeArrowheads="1"/>
          </p:cNvSpPr>
          <p:nvPr>
            <p:ph type="body" idx="1"/>
          </p:nvPr>
        </p:nvSpPr>
        <p:spPr>
          <a:xfrm>
            <a:off x="250825" y="1981200"/>
            <a:ext cx="8642350" cy="4114800"/>
          </a:xfrm>
        </p:spPr>
        <p:txBody>
          <a:bodyPr/>
          <a:lstStyle/>
          <a:p>
            <a:r>
              <a:rPr lang="en-US" altLang="zh-CN"/>
              <a:t>AppWizard</a:t>
            </a:r>
            <a:r>
              <a:rPr lang="zh-CN" altLang="en-US"/>
              <a:t>：应用程序导航（框架）。</a:t>
            </a:r>
          </a:p>
          <a:p>
            <a:r>
              <a:rPr lang="en-US" altLang="zh-CN"/>
              <a:t>ClassWizard</a:t>
            </a:r>
            <a:r>
              <a:rPr lang="zh-CN" altLang="en-US"/>
              <a:t>：类导航</a:t>
            </a: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A45F3E1-3F8C-4072-8726-0EA273FCB679}" type="slidenum">
              <a:rPr lang="zh-CN" altLang="en-US"/>
              <a:pPr/>
              <a:t>40</a:t>
            </a:fld>
            <a:endParaRPr lang="en-US" altLang="zh-CN"/>
          </a:p>
        </p:txBody>
      </p:sp>
      <p:sp>
        <p:nvSpPr>
          <p:cNvPr id="189442" name="Rectangle 2"/>
          <p:cNvSpPr>
            <a:spLocks noGrp="1" noChangeArrowheads="1"/>
          </p:cNvSpPr>
          <p:nvPr>
            <p:ph type="title"/>
          </p:nvPr>
        </p:nvSpPr>
        <p:spPr/>
        <p:txBody>
          <a:bodyPr/>
          <a:lstStyle/>
          <a:p>
            <a:r>
              <a:rPr lang="zh-CN" altLang="en-US" sz="4000"/>
              <a:t>滚动窗口</a:t>
            </a:r>
          </a:p>
        </p:txBody>
      </p:sp>
      <p:sp>
        <p:nvSpPr>
          <p:cNvPr id="189443" name="Rectangle 3"/>
          <p:cNvSpPr>
            <a:spLocks noGrp="1" noChangeArrowheads="1"/>
          </p:cNvSpPr>
          <p:nvPr>
            <p:ph type="body" idx="1"/>
          </p:nvPr>
        </p:nvSpPr>
        <p:spPr/>
        <p:txBody>
          <a:bodyPr/>
          <a:lstStyle/>
          <a:p>
            <a:r>
              <a:rPr lang="zh-CN" altLang="en-US" sz="2800"/>
              <a:t>当窗口比屏幕大时，可能需要滚动视口。</a:t>
            </a:r>
          </a:p>
          <a:p>
            <a:r>
              <a:rPr lang="zh-CN" altLang="en-US" sz="2800"/>
              <a:t>通过从</a:t>
            </a:r>
            <a:r>
              <a:rPr lang="en-US" altLang="zh-CN" sz="2800"/>
              <a:t>CScrollView</a:t>
            </a:r>
            <a:r>
              <a:rPr lang="zh-CN" altLang="zh-CN" sz="2800"/>
              <a:t>中派生视图类可以实现。</a:t>
            </a:r>
          </a:p>
          <a:p>
            <a:r>
              <a:rPr lang="zh-CN" altLang="zh-CN" sz="2800"/>
              <a:t>在</a:t>
            </a:r>
            <a:r>
              <a:rPr lang="en-US" altLang="zh-CN" sz="2800"/>
              <a:t>OnInitialUpdate()</a:t>
            </a:r>
            <a:r>
              <a:rPr lang="zh-CN" altLang="zh-CN" sz="2800"/>
              <a:t>中定义逻辑大小和映射方式。</a:t>
            </a:r>
          </a:p>
          <a:p>
            <a:r>
              <a:rPr lang="zh-CN" altLang="zh-CN" sz="2800"/>
              <a:t>见举例</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421640" y="3486240"/>
              <a:ext cx="2514960" cy="64440"/>
            </p14:xfrm>
          </p:contentPart>
        </mc:Choice>
        <mc:Fallback>
          <p:pic>
            <p:nvPicPr>
              <p:cNvPr id="2" name="墨迹 1"/>
              <p:cNvPicPr/>
              <p:nvPr/>
            </p:nvPicPr>
            <p:blipFill>
              <a:blip r:embed="rId3"/>
              <a:stretch>
                <a:fillRect/>
              </a:stretch>
            </p:blipFill>
            <p:spPr>
              <a:xfrm>
                <a:off x="1412280" y="3476880"/>
                <a:ext cx="2533680" cy="83160"/>
              </a:xfrm>
              <a:prstGeom prst="rect">
                <a:avLst/>
              </a:prstGeom>
            </p:spPr>
          </p:pic>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600BA08-0FC0-4659-92B3-E7ABEDEC126A}" type="slidenum">
              <a:rPr lang="zh-CN" altLang="en-US"/>
              <a:pPr/>
              <a:t>41</a:t>
            </a:fld>
            <a:endParaRPr lang="en-US" altLang="zh-CN"/>
          </a:p>
        </p:txBody>
      </p:sp>
      <p:sp>
        <p:nvSpPr>
          <p:cNvPr id="192514" name="Rectangle 2"/>
          <p:cNvSpPr>
            <a:spLocks noGrp="1" noChangeArrowheads="1"/>
          </p:cNvSpPr>
          <p:nvPr>
            <p:ph type="title"/>
          </p:nvPr>
        </p:nvSpPr>
        <p:spPr/>
        <p:txBody>
          <a:bodyPr/>
          <a:lstStyle/>
          <a:p>
            <a:r>
              <a:rPr lang="zh-CN" altLang="en-US" sz="3200"/>
              <a:t>第五章 图形设备接口</a:t>
            </a:r>
          </a:p>
        </p:txBody>
      </p:sp>
      <p:sp>
        <p:nvSpPr>
          <p:cNvPr id="192515" name="Rectangle 3"/>
          <p:cNvSpPr>
            <a:spLocks noGrp="1" noChangeArrowheads="1"/>
          </p:cNvSpPr>
          <p:nvPr>
            <p:ph type="body" idx="1"/>
          </p:nvPr>
        </p:nvSpPr>
        <p:spPr/>
        <p:txBody>
          <a:bodyPr/>
          <a:lstStyle/>
          <a:p>
            <a:r>
              <a:rPr lang="zh-CN" altLang="en-US" sz="2800"/>
              <a:t>所有与绘制有关的操作都要用到</a:t>
            </a:r>
            <a:r>
              <a:rPr lang="en-US" altLang="zh-CN" sz="2800"/>
              <a:t>GDI</a:t>
            </a:r>
            <a:r>
              <a:rPr lang="zh-CN" altLang="en-US" sz="2800"/>
              <a:t>元素</a:t>
            </a:r>
          </a:p>
          <a:p>
            <a:r>
              <a:rPr lang="zh-CN" altLang="en-US" sz="2800"/>
              <a:t>设备上下文是最重要的</a:t>
            </a:r>
            <a:r>
              <a:rPr lang="en-US" altLang="zh-CN" sz="2800"/>
              <a:t>GDI</a:t>
            </a:r>
            <a:r>
              <a:rPr lang="zh-CN" altLang="en-US" sz="2800"/>
              <a:t>元素，代表某个具体的物理设备</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4629240" y="2614680"/>
              <a:ext cx="678960" cy="364680"/>
            </p14:xfrm>
          </p:contentPart>
        </mc:Choice>
        <mc:Fallback>
          <p:pic>
            <p:nvPicPr>
              <p:cNvPr id="2" name="墨迹 1"/>
              <p:cNvPicPr/>
              <p:nvPr/>
            </p:nvPicPr>
            <p:blipFill>
              <a:blip r:embed="rId3"/>
              <a:stretch>
                <a:fillRect/>
              </a:stretch>
            </p:blipFill>
            <p:spPr>
              <a:xfrm>
                <a:off x="4619880" y="2605320"/>
                <a:ext cx="697680" cy="383400"/>
              </a:xfrm>
              <a:prstGeom prst="rect">
                <a:avLst/>
              </a:prstGeom>
            </p:spPr>
          </p:pic>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8B1E36D-D77D-4F99-AC59-6D8CE631022A}" type="slidenum">
              <a:rPr lang="zh-CN" altLang="en-US"/>
              <a:pPr/>
              <a:t>42</a:t>
            </a:fld>
            <a:endParaRPr lang="en-US" altLang="zh-CN"/>
          </a:p>
        </p:txBody>
      </p:sp>
      <p:sp>
        <p:nvSpPr>
          <p:cNvPr id="261122" name="Rectangle 2"/>
          <p:cNvSpPr>
            <a:spLocks noGrp="1" noChangeArrowheads="1"/>
          </p:cNvSpPr>
          <p:nvPr>
            <p:ph type="title"/>
          </p:nvPr>
        </p:nvSpPr>
        <p:spPr/>
        <p:txBody>
          <a:bodyPr/>
          <a:lstStyle/>
          <a:p>
            <a:r>
              <a:rPr lang="zh-CN" altLang="en-US" sz="4000"/>
              <a:t>设备上下文类</a:t>
            </a:r>
          </a:p>
        </p:txBody>
      </p:sp>
      <p:sp>
        <p:nvSpPr>
          <p:cNvPr id="261123" name="Rectangle 3"/>
          <p:cNvSpPr>
            <a:spLocks noGrp="1" noChangeArrowheads="1"/>
          </p:cNvSpPr>
          <p:nvPr>
            <p:ph type="body" idx="1"/>
          </p:nvPr>
        </p:nvSpPr>
        <p:spPr/>
        <p:txBody>
          <a:bodyPr/>
          <a:lstStyle/>
          <a:p>
            <a:r>
              <a:rPr lang="zh-CN" altLang="en-US" sz="2800"/>
              <a:t>基类是</a:t>
            </a:r>
            <a:r>
              <a:rPr lang="en-US" altLang="zh-CN" sz="2800"/>
              <a:t>CDC，</a:t>
            </a:r>
            <a:r>
              <a:rPr lang="zh-CN" altLang="zh-CN" sz="2800"/>
              <a:t>每个设备上下文对象有一个</a:t>
            </a:r>
            <a:r>
              <a:rPr lang="en-US" altLang="zh-CN" sz="2800"/>
              <a:t>Windows</a:t>
            </a:r>
            <a:r>
              <a:rPr lang="zh-CN" altLang="zh-CN" sz="2800"/>
              <a:t>设备上下文，由</a:t>
            </a:r>
            <a:r>
              <a:rPr lang="zh-CN" altLang="en-US" sz="2800"/>
              <a:t>32位</a:t>
            </a:r>
            <a:r>
              <a:rPr lang="en-US" altLang="zh-CN" sz="2800"/>
              <a:t>HDC</a:t>
            </a:r>
            <a:r>
              <a:rPr lang="zh-CN" altLang="zh-CN" sz="2800"/>
              <a:t>句柄标识</a:t>
            </a:r>
            <a:endParaRPr lang="en-US" altLang="zh-CN" sz="2800"/>
          </a:p>
          <a:p>
            <a:r>
              <a:rPr lang="en-US" altLang="zh-CN" sz="2800"/>
              <a:t>CDC</a:t>
            </a:r>
            <a:r>
              <a:rPr lang="zh-CN" altLang="zh-CN" sz="2800"/>
              <a:t>类的虚拟性是应用框架的一个重要特性。</a:t>
            </a:r>
          </a:p>
          <a:p>
            <a:r>
              <a:rPr lang="zh-CN" altLang="zh-CN" sz="2800"/>
              <a:t>显示器上下文类：</a:t>
            </a:r>
            <a:r>
              <a:rPr lang="en-US" altLang="zh-CN" sz="2800"/>
              <a:t>CClientDC、CWindowDC</a:t>
            </a:r>
            <a:r>
              <a:rPr lang="zh-CN" altLang="zh-CN" sz="2800"/>
              <a:t>等</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4071960" y="3850560"/>
              <a:ext cx="3657960" cy="78840"/>
            </p14:xfrm>
          </p:contentPart>
        </mc:Choice>
        <mc:Fallback>
          <p:pic>
            <p:nvPicPr>
              <p:cNvPr id="2" name="墨迹 1"/>
              <p:cNvPicPr/>
              <p:nvPr/>
            </p:nvPicPr>
            <p:blipFill>
              <a:blip r:embed="rId3"/>
              <a:stretch>
                <a:fillRect/>
              </a:stretch>
            </p:blipFill>
            <p:spPr>
              <a:xfrm>
                <a:off x="4062600" y="3841200"/>
                <a:ext cx="3676680" cy="9756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C9B9F46-8A92-41E0-8AE1-4CA0C13F170B}" type="slidenum">
              <a:rPr lang="zh-CN" altLang="en-US"/>
              <a:pPr/>
              <a:t>43</a:t>
            </a:fld>
            <a:endParaRPr lang="en-US" altLang="zh-CN"/>
          </a:p>
        </p:txBody>
      </p:sp>
      <p:sp>
        <p:nvSpPr>
          <p:cNvPr id="193538" name="Rectangle 2"/>
          <p:cNvSpPr>
            <a:spLocks noGrp="1" noChangeArrowheads="1"/>
          </p:cNvSpPr>
          <p:nvPr>
            <p:ph type="title"/>
          </p:nvPr>
        </p:nvSpPr>
        <p:spPr>
          <a:xfrm>
            <a:off x="609600" y="228600"/>
            <a:ext cx="3124200" cy="914400"/>
          </a:xfrm>
        </p:spPr>
        <p:txBody>
          <a:bodyPr/>
          <a:lstStyle/>
          <a:p>
            <a:pPr algn="l"/>
            <a:r>
              <a:rPr lang="zh-CN" altLang="en-US" sz="4000"/>
              <a:t>构造和销毁</a:t>
            </a:r>
          </a:p>
        </p:txBody>
      </p:sp>
      <p:sp>
        <p:nvSpPr>
          <p:cNvPr id="193539" name="Rectangle 3"/>
          <p:cNvSpPr>
            <a:spLocks noGrp="1" noChangeArrowheads="1"/>
          </p:cNvSpPr>
          <p:nvPr>
            <p:ph type="body" idx="1"/>
          </p:nvPr>
        </p:nvSpPr>
        <p:spPr>
          <a:xfrm>
            <a:off x="609600" y="1143000"/>
            <a:ext cx="7772400" cy="1295400"/>
          </a:xfrm>
        </p:spPr>
        <p:txBody>
          <a:bodyPr/>
          <a:lstStyle/>
          <a:p>
            <a:pPr lvl="1"/>
            <a:r>
              <a:rPr lang="zh-CN" altLang="en-US" sz="2400"/>
              <a:t>构造设备上下文对象后，应及时销毁，</a:t>
            </a:r>
            <a:r>
              <a:rPr lang="en-US" altLang="zh-CN" sz="2400"/>
              <a:t>Windows</a:t>
            </a:r>
            <a:r>
              <a:rPr lang="zh-CN" altLang="zh-CN" sz="2400"/>
              <a:t>限制可获取设备上下文的数量。</a:t>
            </a:r>
          </a:p>
          <a:p>
            <a:pPr lvl="1"/>
            <a:r>
              <a:rPr lang="zh-CN" altLang="zh-CN" sz="2400"/>
              <a:t>构造的两种方法</a:t>
            </a:r>
          </a:p>
        </p:txBody>
      </p:sp>
      <p:graphicFrame>
        <p:nvGraphicFramePr>
          <p:cNvPr id="193540" name="Object 4"/>
          <p:cNvGraphicFramePr>
            <a:graphicFrameLocks noChangeAspect="1"/>
          </p:cNvGraphicFramePr>
          <p:nvPr/>
        </p:nvGraphicFramePr>
        <p:xfrm>
          <a:off x="1219200" y="2495550"/>
          <a:ext cx="7315200" cy="4343400"/>
        </p:xfrm>
        <a:graphic>
          <a:graphicData uri="http://schemas.openxmlformats.org/presentationml/2006/ole">
            <mc:AlternateContent xmlns:mc="http://schemas.openxmlformats.org/markup-compatibility/2006">
              <mc:Choice xmlns:v="urn:schemas-microsoft-com:vml" Requires="v">
                <p:oleObj spid="_x0000_s1243141" name="文档" r:id="rId3" imgW="7322212" imgH="4357110" progId="Word.Document.8">
                  <p:embed/>
                </p:oleObj>
              </mc:Choice>
              <mc:Fallback>
                <p:oleObj name="文档" r:id="rId3" imgW="7322212" imgH="435711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95550"/>
                        <a:ext cx="73152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1035720" y="1971720"/>
              <a:ext cx="4208040" cy="2857680"/>
            </p14:xfrm>
          </p:contentPart>
        </mc:Choice>
        <mc:Fallback>
          <p:pic>
            <p:nvPicPr>
              <p:cNvPr id="2" name="墨迹 1"/>
              <p:cNvPicPr/>
              <p:nvPr/>
            </p:nvPicPr>
            <p:blipFill>
              <a:blip r:embed="rId6"/>
              <a:stretch>
                <a:fillRect/>
              </a:stretch>
            </p:blipFill>
            <p:spPr>
              <a:xfrm>
                <a:off x="1026360" y="1962360"/>
                <a:ext cx="4226760" cy="2876400"/>
              </a:xfrm>
              <a:prstGeom prst="rect">
                <a:avLst/>
              </a:prstGeom>
            </p:spPr>
          </p:pic>
        </mc:Fallback>
      </mc:AlternateContent>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B8AC168-1977-4EB6-B2CA-AB2588DE1D69}" type="slidenum">
              <a:rPr lang="zh-CN" altLang="en-US"/>
              <a:pPr/>
              <a:t>44</a:t>
            </a:fld>
            <a:endParaRPr lang="en-US" altLang="zh-CN"/>
          </a:p>
        </p:txBody>
      </p:sp>
      <p:sp>
        <p:nvSpPr>
          <p:cNvPr id="194562" name="Rectangle 2"/>
          <p:cNvSpPr>
            <a:spLocks noGrp="1" noChangeArrowheads="1"/>
          </p:cNvSpPr>
          <p:nvPr>
            <p:ph type="title"/>
          </p:nvPr>
        </p:nvSpPr>
        <p:spPr/>
        <p:txBody>
          <a:bodyPr/>
          <a:lstStyle/>
          <a:p>
            <a:r>
              <a:rPr lang="zh-CN" altLang="en-US" sz="3200"/>
              <a:t>设备上下文的状态</a:t>
            </a:r>
          </a:p>
        </p:txBody>
      </p:sp>
      <p:sp>
        <p:nvSpPr>
          <p:cNvPr id="194563" name="Rectangle 3"/>
          <p:cNvSpPr>
            <a:spLocks noGrp="1" noChangeArrowheads="1"/>
          </p:cNvSpPr>
          <p:nvPr>
            <p:ph type="body" idx="1"/>
          </p:nvPr>
        </p:nvSpPr>
        <p:spPr/>
        <p:txBody>
          <a:bodyPr/>
          <a:lstStyle/>
          <a:p>
            <a:r>
              <a:rPr lang="zh-CN" altLang="en-US" sz="2800"/>
              <a:t>使用</a:t>
            </a:r>
            <a:r>
              <a:rPr lang="en-US" altLang="zh-CN" sz="2800"/>
              <a:t>CDC</a:t>
            </a:r>
            <a:r>
              <a:rPr lang="zh-CN" altLang="en-US" sz="2800"/>
              <a:t>对象绘图时，屏幕上的内容依赖于设备上下文的当前状态：</a:t>
            </a:r>
          </a:p>
          <a:p>
            <a:pPr lvl="1"/>
            <a:r>
              <a:rPr lang="zh-CN" altLang="en-US" sz="2400"/>
              <a:t>绘图需要的相关对象：笔、刷子、字体</a:t>
            </a:r>
          </a:p>
          <a:p>
            <a:pPr lvl="1"/>
            <a:r>
              <a:rPr lang="zh-CN" altLang="en-US" sz="2400"/>
              <a:t>映射方式</a:t>
            </a:r>
          </a:p>
          <a:p>
            <a:pPr lvl="1"/>
            <a:r>
              <a:rPr lang="zh-CN" altLang="en-US" sz="2400"/>
              <a:t>其他方面（文本对齐方式、填充方式等）</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A451864-A83C-4035-83F2-8230EACF04F9}" type="slidenum">
              <a:rPr lang="zh-CN" altLang="en-US"/>
              <a:pPr/>
              <a:t>45</a:t>
            </a:fld>
            <a:endParaRPr lang="en-US" altLang="zh-CN"/>
          </a:p>
        </p:txBody>
      </p:sp>
      <p:sp>
        <p:nvSpPr>
          <p:cNvPr id="263170" name="Rectangle 2"/>
          <p:cNvSpPr>
            <a:spLocks noGrp="1" noChangeArrowheads="1"/>
          </p:cNvSpPr>
          <p:nvPr>
            <p:ph type="title"/>
          </p:nvPr>
        </p:nvSpPr>
        <p:spPr/>
        <p:txBody>
          <a:bodyPr/>
          <a:lstStyle/>
          <a:p>
            <a:r>
              <a:rPr lang="en-US" altLang="zh-CN" sz="4000"/>
              <a:t>CPaintDC</a:t>
            </a:r>
            <a:r>
              <a:rPr lang="zh-CN" altLang="en-US" sz="4000"/>
              <a:t>类</a:t>
            </a:r>
          </a:p>
        </p:txBody>
      </p:sp>
      <p:sp>
        <p:nvSpPr>
          <p:cNvPr id="263171" name="Rectangle 3"/>
          <p:cNvSpPr>
            <a:spLocks noGrp="1" noChangeArrowheads="1"/>
          </p:cNvSpPr>
          <p:nvPr>
            <p:ph type="body" idx="1"/>
          </p:nvPr>
        </p:nvSpPr>
        <p:spPr/>
        <p:txBody>
          <a:bodyPr/>
          <a:lstStyle/>
          <a:p>
            <a:r>
              <a:rPr lang="zh-CN" altLang="en-US" sz="2800"/>
              <a:t>重写了</a:t>
            </a:r>
            <a:r>
              <a:rPr lang="en-US" altLang="zh-CN" sz="2800"/>
              <a:t>OnPaint</a:t>
            </a:r>
            <a:r>
              <a:rPr lang="zh-CN" altLang="en-US" sz="2800"/>
              <a:t>函数后，需要用到</a:t>
            </a:r>
            <a:r>
              <a:rPr lang="en-US" altLang="zh-CN" sz="2800"/>
              <a:t>CPaintDC</a:t>
            </a:r>
            <a:r>
              <a:rPr lang="zh-CN" altLang="en-US" sz="2800"/>
              <a:t>类</a:t>
            </a:r>
          </a:p>
          <a:p>
            <a:r>
              <a:rPr lang="en-US" altLang="zh-CN" sz="2800"/>
              <a:t>OnPaint</a:t>
            </a:r>
            <a:r>
              <a:rPr lang="zh-CN" altLang="en-US" sz="2800"/>
              <a:t>用正确设置的</a:t>
            </a:r>
            <a:r>
              <a:rPr lang="en-US" altLang="zh-CN" sz="2800"/>
              <a:t>CPaintDC</a:t>
            </a:r>
            <a:r>
              <a:rPr lang="zh-CN" altLang="en-US" sz="2800"/>
              <a:t>调用</a:t>
            </a:r>
            <a:r>
              <a:rPr lang="en-US" altLang="zh-CN" sz="2800"/>
              <a:t>OnDraw();</a:t>
            </a:r>
          </a:p>
        </p:txBody>
      </p:sp>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FFBF428-42B2-4485-A5D1-B7058870686C}" type="slidenum">
              <a:rPr lang="zh-CN" altLang="en-US"/>
              <a:pPr/>
              <a:t>46</a:t>
            </a:fld>
            <a:endParaRPr lang="en-US" altLang="zh-CN"/>
          </a:p>
        </p:txBody>
      </p:sp>
      <p:sp>
        <p:nvSpPr>
          <p:cNvPr id="195586" name="Rectangle 2"/>
          <p:cNvSpPr>
            <a:spLocks noGrp="1" noChangeArrowheads="1"/>
          </p:cNvSpPr>
          <p:nvPr>
            <p:ph type="title"/>
          </p:nvPr>
        </p:nvSpPr>
        <p:spPr/>
        <p:txBody>
          <a:bodyPr/>
          <a:lstStyle/>
          <a:p>
            <a:r>
              <a:rPr lang="zh-CN" altLang="en-US" sz="3200"/>
              <a:t>图形设备接口对象</a:t>
            </a:r>
          </a:p>
        </p:txBody>
      </p:sp>
      <p:sp>
        <p:nvSpPr>
          <p:cNvPr id="195587" name="Rectangle 3"/>
          <p:cNvSpPr>
            <a:spLocks noGrp="1" noChangeArrowheads="1"/>
          </p:cNvSpPr>
          <p:nvPr>
            <p:ph type="body" idx="1"/>
          </p:nvPr>
        </p:nvSpPr>
        <p:spPr/>
        <p:txBody>
          <a:bodyPr/>
          <a:lstStyle/>
          <a:p>
            <a:r>
              <a:rPr lang="en-US" altLang="zh-CN" sz="2400"/>
              <a:t>CBitmap</a:t>
            </a:r>
          </a:p>
          <a:p>
            <a:r>
              <a:rPr lang="en-US" altLang="zh-CN" sz="2000"/>
              <a:t>CBrush</a:t>
            </a:r>
          </a:p>
          <a:p>
            <a:r>
              <a:rPr lang="en-US" altLang="zh-CN" sz="2000"/>
              <a:t>CFont</a:t>
            </a:r>
          </a:p>
          <a:p>
            <a:r>
              <a:rPr lang="en-US" altLang="zh-CN" sz="2000"/>
              <a:t>CPalatte</a:t>
            </a:r>
          </a:p>
          <a:p>
            <a:r>
              <a:rPr lang="en-US" altLang="zh-CN" sz="2000"/>
              <a:t>CPen</a:t>
            </a:r>
          </a:p>
          <a:p>
            <a:r>
              <a:rPr lang="en-US" altLang="zh-CN" sz="2000"/>
              <a:t>CRgn</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071720" y="2293200"/>
              <a:ext cx="807480" cy="1614600"/>
            </p14:xfrm>
          </p:contentPart>
        </mc:Choice>
        <mc:Fallback>
          <p:pic>
            <p:nvPicPr>
              <p:cNvPr id="2" name="墨迹 1"/>
              <p:cNvPicPr/>
              <p:nvPr/>
            </p:nvPicPr>
            <p:blipFill>
              <a:blip r:embed="rId3"/>
              <a:stretch>
                <a:fillRect/>
              </a:stretch>
            </p:blipFill>
            <p:spPr>
              <a:xfrm>
                <a:off x="1062360" y="2283840"/>
                <a:ext cx="826200" cy="1633320"/>
              </a:xfrm>
              <a:prstGeom prst="rect">
                <a:avLst/>
              </a:prstGeom>
            </p:spPr>
          </p:pic>
        </mc:Fallback>
      </mc:AlternateContent>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16D7283-509A-4021-9813-C530B0BB904E}" type="slidenum">
              <a:rPr lang="zh-CN" altLang="en-US"/>
              <a:pPr/>
              <a:t>47</a:t>
            </a:fld>
            <a:endParaRPr lang="en-US" altLang="zh-CN"/>
          </a:p>
        </p:txBody>
      </p:sp>
      <p:sp>
        <p:nvSpPr>
          <p:cNvPr id="265218" name="Rectangle 2"/>
          <p:cNvSpPr>
            <a:spLocks noGrp="1" noChangeArrowheads="1"/>
          </p:cNvSpPr>
          <p:nvPr>
            <p:ph type="title"/>
          </p:nvPr>
        </p:nvSpPr>
        <p:spPr/>
        <p:txBody>
          <a:bodyPr/>
          <a:lstStyle/>
          <a:p>
            <a:r>
              <a:rPr lang="zh-CN" altLang="zh-CN" sz="3600"/>
              <a:t>如何构造和销毁</a:t>
            </a:r>
            <a:endParaRPr lang="zh-CN" altLang="en-US" sz="3600"/>
          </a:p>
        </p:txBody>
      </p:sp>
      <p:sp>
        <p:nvSpPr>
          <p:cNvPr id="265219" name="Rectangle 3"/>
          <p:cNvSpPr>
            <a:spLocks noGrp="1" noChangeArrowheads="1"/>
          </p:cNvSpPr>
          <p:nvPr>
            <p:ph type="body" idx="1"/>
          </p:nvPr>
        </p:nvSpPr>
        <p:spPr/>
        <p:txBody>
          <a:bodyPr/>
          <a:lstStyle/>
          <a:p>
            <a:pPr>
              <a:lnSpc>
                <a:spcPct val="90000"/>
              </a:lnSpc>
            </a:pPr>
            <a:r>
              <a:rPr lang="zh-CN" altLang="zh-CN" sz="2400"/>
              <a:t>一步构造</a:t>
            </a:r>
            <a:endParaRPr lang="zh-CN" altLang="en-US" sz="2400"/>
          </a:p>
          <a:p>
            <a:pPr lvl="1">
              <a:lnSpc>
                <a:spcPct val="90000"/>
              </a:lnSpc>
            </a:pPr>
            <a:r>
              <a:rPr lang="en-US" altLang="zh-CN" sz="2000">
                <a:latin typeface="Arial Unicode MS" pitchFamily="34" charset="-122"/>
              </a:rPr>
              <a:t>CPen newPen(PS_DASHDOTDOT, 2, (COLORREF) 0); </a:t>
            </a:r>
            <a:endParaRPr lang="zh-CN" altLang="en-US" sz="2000"/>
          </a:p>
          <a:p>
            <a:pPr>
              <a:lnSpc>
                <a:spcPct val="90000"/>
              </a:lnSpc>
            </a:pPr>
            <a:r>
              <a:rPr lang="zh-CN" altLang="zh-CN" sz="2400"/>
              <a:t>先定义对象，再创建</a:t>
            </a:r>
            <a:endParaRPr lang="zh-CN" altLang="en-US" sz="2400"/>
          </a:p>
          <a:p>
            <a:pPr lvl="1">
              <a:lnSpc>
                <a:spcPct val="90000"/>
              </a:lnSpc>
            </a:pPr>
            <a:r>
              <a:rPr lang="en-US" altLang="zh-CN" sz="2000"/>
              <a:t>CFont font;</a:t>
            </a:r>
          </a:p>
          <a:p>
            <a:pPr lvl="1">
              <a:lnSpc>
                <a:spcPct val="90000"/>
              </a:lnSpc>
            </a:pPr>
            <a:r>
              <a:rPr lang="en-US" altLang="zh-CN" sz="2000">
                <a:latin typeface="Arial Unicode MS" pitchFamily="34" charset="-122"/>
              </a:rPr>
              <a:t>font.CreateFont(30, 10, 0, 0, 400, FALSE, FALSE, 0, ANSI_CHARSET, OUT_DEFAULT_PRECIS, CLIP_DEFAULT_PRECIS, DEFAULT_QUALITY, DEFAULT_PITCH | FF_MODERN, "Courier New"); // TrueType </a:t>
            </a:r>
            <a:endParaRPr lang="zh-CN" altLang="zh-CN" sz="2000"/>
          </a:p>
          <a:p>
            <a:pPr>
              <a:lnSpc>
                <a:spcPct val="90000"/>
              </a:lnSpc>
            </a:pPr>
            <a:r>
              <a:rPr lang="zh-CN" altLang="zh-CN" sz="2400"/>
              <a:t>如何断开其与设备上下文的关系</a:t>
            </a:r>
            <a:endParaRPr lang="zh-CN" altLang="en-US" sz="2400"/>
          </a:p>
          <a:p>
            <a:pPr lvl="1">
              <a:lnSpc>
                <a:spcPct val="90000"/>
              </a:lnSpc>
            </a:pPr>
            <a:r>
              <a:rPr lang="zh-CN" altLang="zh-CN" sz="2000"/>
              <a:t>先选出设备上下文，然后析构</a:t>
            </a:r>
            <a:endParaRPr lang="zh-CN" altLang="en-US" sz="2000"/>
          </a:p>
          <a:p>
            <a:pPr lvl="1">
              <a:lnSpc>
                <a:spcPct val="90000"/>
              </a:lnSpc>
            </a:pPr>
            <a:r>
              <a:rPr lang="zh-CN" altLang="zh-CN" sz="2000"/>
              <a:t>库存</a:t>
            </a:r>
            <a:r>
              <a:rPr lang="zh-CN" altLang="en-US" sz="2000"/>
              <a:t>G</a:t>
            </a:r>
            <a:r>
              <a:rPr lang="en-US" altLang="zh-CN" sz="2000"/>
              <a:t>DI</a:t>
            </a:r>
            <a:r>
              <a:rPr lang="zh-CN" altLang="en-US" sz="2000"/>
              <a:t>对象自动析构</a:t>
            </a:r>
            <a:endParaRPr lang="zh-CN" altLang="zh-CN" sz="200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092960" y="2257200"/>
              <a:ext cx="3393720" cy="900720"/>
            </p14:xfrm>
          </p:contentPart>
        </mc:Choice>
        <mc:Fallback>
          <p:pic>
            <p:nvPicPr>
              <p:cNvPr id="2" name="墨迹 1"/>
              <p:cNvPicPr/>
              <p:nvPr/>
            </p:nvPicPr>
            <p:blipFill>
              <a:blip r:embed="rId3"/>
              <a:stretch>
                <a:fillRect/>
              </a:stretch>
            </p:blipFill>
            <p:spPr>
              <a:xfrm>
                <a:off x="1083600" y="2247840"/>
                <a:ext cx="3412440" cy="91944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9DB866D-A231-46CD-A1A2-C79FE8103DB2}" type="slidenum">
              <a:rPr lang="zh-CN" altLang="en-US"/>
              <a:pPr/>
              <a:t>48</a:t>
            </a:fld>
            <a:endParaRPr lang="en-US" altLang="zh-CN"/>
          </a:p>
        </p:txBody>
      </p:sp>
      <p:sp>
        <p:nvSpPr>
          <p:cNvPr id="196610" name="Rectangle 2"/>
          <p:cNvSpPr>
            <a:spLocks noGrp="1" noChangeArrowheads="1"/>
          </p:cNvSpPr>
          <p:nvPr>
            <p:ph type="title"/>
          </p:nvPr>
        </p:nvSpPr>
        <p:spPr/>
        <p:txBody>
          <a:bodyPr/>
          <a:lstStyle/>
          <a:p>
            <a:r>
              <a:rPr lang="en-US" altLang="zh-CN" sz="3600"/>
              <a:t>Windows</a:t>
            </a:r>
            <a:r>
              <a:rPr lang="zh-CN" altLang="zh-CN" sz="3600"/>
              <a:t>颜色映射</a:t>
            </a:r>
          </a:p>
        </p:txBody>
      </p:sp>
      <p:sp>
        <p:nvSpPr>
          <p:cNvPr id="196611" name="Rectangle 3"/>
          <p:cNvSpPr>
            <a:spLocks noGrp="1" noChangeArrowheads="1"/>
          </p:cNvSpPr>
          <p:nvPr>
            <p:ph type="body" idx="1"/>
          </p:nvPr>
        </p:nvSpPr>
        <p:spPr>
          <a:xfrm>
            <a:off x="685800" y="1981200"/>
            <a:ext cx="7772400" cy="3248025"/>
          </a:xfrm>
        </p:spPr>
        <p:txBody>
          <a:bodyPr/>
          <a:lstStyle/>
          <a:p>
            <a:r>
              <a:rPr lang="en-US" altLang="zh-CN" sz="2400"/>
              <a:t>Windows</a:t>
            </a:r>
            <a:r>
              <a:rPr lang="zh-CN" altLang="zh-CN" sz="2400"/>
              <a:t>图形设备接口提供独立于硬件的颜色接口</a:t>
            </a:r>
          </a:p>
          <a:p>
            <a:r>
              <a:rPr lang="zh-CN" altLang="zh-CN" sz="2400"/>
              <a:t>程序中的绝对颜色代码由图形设备接口映射到视频卡的某种或某几种颜色的组合。</a:t>
            </a:r>
          </a:p>
          <a:p>
            <a:r>
              <a:rPr lang="en-US" altLang="zh-CN" sz="2400"/>
              <a:t>VGA</a:t>
            </a:r>
            <a:r>
              <a:rPr lang="zh-CN" altLang="zh-CN" sz="2400"/>
              <a:t>模式下提供16种标准纯色</a:t>
            </a:r>
          </a:p>
          <a:p>
            <a:r>
              <a:rPr lang="zh-CN" altLang="zh-CN" sz="2400"/>
              <a:t>256色视频卡提供20种标准纯色</a:t>
            </a:r>
          </a:p>
          <a:p>
            <a:r>
              <a:rPr lang="zh-CN" altLang="zh-CN" sz="2400"/>
              <a:t>16位颜色视频卡，可以显示32768中颜色。</a:t>
            </a:r>
          </a:p>
          <a:p>
            <a:r>
              <a:rPr lang="zh-CN" altLang="zh-CN" sz="2400"/>
              <a:t>24位真彩色。</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6A10507-9897-414B-A8FE-A1BDD9BCA02C}" type="slidenum">
              <a:rPr lang="zh-CN" altLang="en-US"/>
              <a:pPr/>
              <a:t>49</a:t>
            </a:fld>
            <a:endParaRPr lang="en-US" altLang="zh-CN"/>
          </a:p>
        </p:txBody>
      </p:sp>
      <p:sp>
        <p:nvSpPr>
          <p:cNvPr id="197634" name="Rectangle 2"/>
          <p:cNvSpPr>
            <a:spLocks noGrp="1" noChangeArrowheads="1"/>
          </p:cNvSpPr>
          <p:nvPr>
            <p:ph type="title"/>
          </p:nvPr>
        </p:nvSpPr>
        <p:spPr>
          <a:xfrm>
            <a:off x="685800" y="609600"/>
            <a:ext cx="7772400" cy="515938"/>
          </a:xfrm>
        </p:spPr>
        <p:txBody>
          <a:bodyPr/>
          <a:lstStyle/>
          <a:p>
            <a:r>
              <a:rPr lang="zh-CN" altLang="en-US" sz="3600"/>
              <a:t>字体</a:t>
            </a:r>
          </a:p>
        </p:txBody>
      </p:sp>
      <p:sp>
        <p:nvSpPr>
          <p:cNvPr id="197635" name="Rectangle 3"/>
          <p:cNvSpPr>
            <a:spLocks noGrp="1" noChangeArrowheads="1"/>
          </p:cNvSpPr>
          <p:nvPr>
            <p:ph type="body" idx="1"/>
          </p:nvPr>
        </p:nvSpPr>
        <p:spPr>
          <a:xfrm>
            <a:off x="611188" y="1268413"/>
            <a:ext cx="7845425" cy="4824412"/>
          </a:xfrm>
        </p:spPr>
        <p:txBody>
          <a:bodyPr/>
          <a:lstStyle/>
          <a:p>
            <a:pPr>
              <a:lnSpc>
                <a:spcPct val="90000"/>
              </a:lnSpc>
            </a:pPr>
            <a:r>
              <a:rPr lang="zh-CN" altLang="en-US" sz="2800"/>
              <a:t>字体是</a:t>
            </a:r>
            <a:r>
              <a:rPr lang="en-US" altLang="zh-CN" sz="2800"/>
              <a:t>GDI</a:t>
            </a:r>
            <a:r>
              <a:rPr lang="zh-CN" altLang="zh-CN" sz="2800"/>
              <a:t>对象</a:t>
            </a:r>
            <a:endParaRPr lang="zh-CN" altLang="zh-CN" sz="2400"/>
          </a:p>
          <a:p>
            <a:pPr>
              <a:lnSpc>
                <a:spcPct val="90000"/>
              </a:lnSpc>
            </a:pPr>
            <a:r>
              <a:rPr lang="zh-CN" altLang="en-US" sz="2400"/>
              <a:t>字体的选择</a:t>
            </a:r>
          </a:p>
          <a:p>
            <a:pPr lvl="1">
              <a:lnSpc>
                <a:spcPct val="90000"/>
              </a:lnSpc>
            </a:pPr>
            <a:r>
              <a:rPr lang="zh-CN" altLang="en-US" sz="2400"/>
              <a:t>与设备无关的</a:t>
            </a:r>
            <a:r>
              <a:rPr lang="en-US" altLang="zh-CN" sz="2400"/>
              <a:t>True Type</a:t>
            </a:r>
            <a:r>
              <a:rPr lang="zh-CN" altLang="zh-CN" sz="2400"/>
              <a:t>字体和与设备有关的字体（</a:t>
            </a:r>
            <a:r>
              <a:rPr lang="en-US" altLang="zh-CN" sz="2400"/>
              <a:t>Windows</a:t>
            </a:r>
            <a:r>
              <a:rPr lang="zh-CN" altLang="zh-CN" sz="2400"/>
              <a:t>系统显示字体和</a:t>
            </a:r>
            <a:r>
              <a:rPr lang="en-US" altLang="zh-CN" sz="2400"/>
              <a:t>LaserJet LinePrinter</a:t>
            </a:r>
            <a:r>
              <a:rPr lang="zh-CN" altLang="zh-CN" sz="2400"/>
              <a:t>字体）</a:t>
            </a:r>
          </a:p>
          <a:p>
            <a:pPr lvl="1">
              <a:lnSpc>
                <a:spcPct val="90000"/>
              </a:lnSpc>
            </a:pPr>
            <a:r>
              <a:rPr lang="en-US" altLang="zh-CN" sz="2400"/>
              <a:t>MFC</a:t>
            </a:r>
            <a:r>
              <a:rPr lang="zh-CN" altLang="zh-CN" sz="2400"/>
              <a:t>提供选择准确的打印机字体和大小，然后尽力使显示最好。</a:t>
            </a:r>
          </a:p>
          <a:p>
            <a:pPr>
              <a:lnSpc>
                <a:spcPct val="90000"/>
              </a:lnSpc>
            </a:pPr>
            <a:r>
              <a:rPr lang="zh-CN" altLang="en-US" sz="2800"/>
              <a:t>打印字体</a:t>
            </a:r>
            <a:endParaRPr lang="zh-CN" altLang="en-US" sz="2400"/>
          </a:p>
          <a:p>
            <a:pPr lvl="1">
              <a:lnSpc>
                <a:spcPct val="90000"/>
              </a:lnSpc>
            </a:pPr>
            <a:r>
              <a:rPr lang="zh-CN" altLang="en-US" sz="2400"/>
              <a:t>以磅来度量</a:t>
            </a:r>
            <a:endParaRPr lang="zh-CN" altLang="en-US" sz="2000"/>
          </a:p>
          <a:p>
            <a:pPr>
              <a:lnSpc>
                <a:spcPct val="90000"/>
              </a:lnSpc>
            </a:pPr>
            <a:r>
              <a:rPr lang="zh-CN" altLang="en-US" sz="2800"/>
              <a:t>显示字体</a:t>
            </a:r>
            <a:endParaRPr lang="zh-CN" altLang="en-US" sz="2400"/>
          </a:p>
          <a:p>
            <a:pPr lvl="1">
              <a:lnSpc>
                <a:spcPct val="90000"/>
              </a:lnSpc>
            </a:pPr>
            <a:r>
              <a:rPr lang="zh-CN" altLang="en-US" sz="2400"/>
              <a:t>显示字体和打印字体一般不能严格匹配，除非使用</a:t>
            </a:r>
            <a:r>
              <a:rPr lang="en-US" altLang="zh-CN" sz="2400"/>
              <a:t>MM_TEXT</a:t>
            </a:r>
            <a:r>
              <a:rPr lang="zh-CN" altLang="zh-CN" sz="2400"/>
              <a:t>方式。</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6598451-AF47-4F4B-B1E3-BEE4954B3C62}" type="slidenum">
              <a:rPr lang="zh-CN" altLang="en-US"/>
              <a:pPr/>
              <a:t>5</a:t>
            </a:fld>
            <a:endParaRPr lang="en-US" altLang="zh-CN"/>
          </a:p>
        </p:txBody>
      </p:sp>
      <p:sp>
        <p:nvSpPr>
          <p:cNvPr id="1180674" name="Rectangle 2"/>
          <p:cNvSpPr>
            <a:spLocks noGrp="1" noChangeArrowheads="1"/>
          </p:cNvSpPr>
          <p:nvPr>
            <p:ph type="title"/>
          </p:nvPr>
        </p:nvSpPr>
        <p:spPr/>
        <p:txBody>
          <a:bodyPr/>
          <a:lstStyle/>
          <a:p>
            <a:r>
              <a:rPr lang="en-US" altLang="zh-CN" sz="4000"/>
              <a:t>Visual C++</a:t>
            </a:r>
            <a:r>
              <a:rPr lang="zh-CN" altLang="en-US" sz="4000"/>
              <a:t>功能组成：</a:t>
            </a:r>
            <a:r>
              <a:rPr lang="en-US" altLang="zh-CN" sz="4000"/>
              <a:t>ResourceEditor</a:t>
            </a:r>
            <a:endParaRPr lang="zh-CN" altLang="en-US" sz="4000"/>
          </a:p>
        </p:txBody>
      </p:sp>
      <p:sp>
        <p:nvSpPr>
          <p:cNvPr id="1180675" name="Rectangle 3"/>
          <p:cNvSpPr>
            <a:spLocks noGrp="1" noChangeArrowheads="1"/>
          </p:cNvSpPr>
          <p:nvPr>
            <p:ph type="body" idx="1"/>
          </p:nvPr>
        </p:nvSpPr>
        <p:spPr>
          <a:xfrm>
            <a:off x="250825" y="1981200"/>
            <a:ext cx="8642350" cy="4114800"/>
          </a:xfrm>
        </p:spPr>
        <p:txBody>
          <a:bodyPr/>
          <a:lstStyle/>
          <a:p>
            <a:pPr>
              <a:lnSpc>
                <a:spcPct val="80000"/>
              </a:lnSpc>
            </a:pPr>
            <a:r>
              <a:rPr lang="en-US" altLang="zh-CN" sz="2800"/>
              <a:t>Wysiwyg</a:t>
            </a:r>
          </a:p>
          <a:p>
            <a:pPr>
              <a:lnSpc>
                <a:spcPct val="80000"/>
              </a:lnSpc>
            </a:pPr>
            <a:r>
              <a:rPr lang="en-US" altLang="zh-CN" sz="2800"/>
              <a:t>Dialog</a:t>
            </a:r>
          </a:p>
          <a:p>
            <a:pPr>
              <a:lnSpc>
                <a:spcPct val="80000"/>
              </a:lnSpc>
            </a:pPr>
            <a:r>
              <a:rPr lang="en-US" altLang="zh-CN" sz="2800"/>
              <a:t>Menu</a:t>
            </a:r>
          </a:p>
          <a:p>
            <a:pPr>
              <a:lnSpc>
                <a:spcPct val="80000"/>
              </a:lnSpc>
            </a:pPr>
            <a:r>
              <a:rPr lang="en-US" altLang="zh-CN" sz="2800"/>
              <a:t>ToolBar</a:t>
            </a:r>
          </a:p>
          <a:p>
            <a:pPr>
              <a:lnSpc>
                <a:spcPct val="80000"/>
              </a:lnSpc>
            </a:pPr>
            <a:r>
              <a:rPr lang="en-US" altLang="zh-CN" sz="2800"/>
              <a:t>Icon</a:t>
            </a:r>
          </a:p>
          <a:p>
            <a:pPr>
              <a:lnSpc>
                <a:spcPct val="80000"/>
              </a:lnSpc>
            </a:pPr>
            <a:r>
              <a:rPr lang="en-US" altLang="zh-CN" sz="2800"/>
              <a:t>Bitmap</a:t>
            </a:r>
          </a:p>
          <a:p>
            <a:pPr>
              <a:lnSpc>
                <a:spcPct val="80000"/>
              </a:lnSpc>
            </a:pPr>
            <a:r>
              <a:rPr lang="en-US" altLang="zh-CN" sz="2800"/>
              <a:t>Accelerator</a:t>
            </a:r>
          </a:p>
          <a:p>
            <a:pPr>
              <a:lnSpc>
                <a:spcPct val="80000"/>
              </a:lnSpc>
            </a:pPr>
            <a:r>
              <a:rPr lang="en-US" altLang="zh-CN" sz="2800"/>
              <a:t>String table</a:t>
            </a:r>
          </a:p>
          <a:p>
            <a:pPr>
              <a:lnSpc>
                <a:spcPct val="80000"/>
              </a:lnSpc>
            </a:pPr>
            <a:r>
              <a:rPr lang="en-US" altLang="zh-CN" sz="2800"/>
              <a:t>VersionInfo</a:t>
            </a:r>
          </a:p>
        </p:txBody>
      </p:sp>
    </p:spTree>
  </p:cSld>
  <p:clrMapOvr>
    <a:masterClrMapping/>
  </p:clrMapOvr>
  <p:transition>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FE6D3BC-F4F6-4890-B65A-DB9956A7B40A}" type="slidenum">
              <a:rPr lang="zh-CN" altLang="en-US"/>
              <a:pPr/>
              <a:t>50</a:t>
            </a:fld>
            <a:endParaRPr lang="en-US" altLang="zh-CN"/>
          </a:p>
        </p:txBody>
      </p:sp>
      <p:sp>
        <p:nvSpPr>
          <p:cNvPr id="198658" name="Rectangle 2"/>
          <p:cNvSpPr>
            <a:spLocks noGrp="1" noChangeArrowheads="1"/>
          </p:cNvSpPr>
          <p:nvPr>
            <p:ph type="title"/>
          </p:nvPr>
        </p:nvSpPr>
        <p:spPr/>
        <p:txBody>
          <a:bodyPr/>
          <a:lstStyle/>
          <a:p>
            <a:r>
              <a:rPr lang="zh-CN" altLang="zh-CN" sz="3600"/>
              <a:t>计算字符高度</a:t>
            </a:r>
          </a:p>
        </p:txBody>
      </p:sp>
      <p:pic>
        <p:nvPicPr>
          <p:cNvPr id="198659" name="Picture 3" descr="charHe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610600" cy="5334000"/>
          </a:xfrm>
          <a:prstGeom prst="rect">
            <a:avLst/>
          </a:prstGeom>
          <a:noFill/>
          <a:extLst>
            <a:ext uri="{909E8E84-426E-40DD-AFC4-6F175D3DCCD1}">
              <a14:hiddenFill xmlns:a14="http://schemas.microsoft.com/office/drawing/2010/main">
                <a:solidFill>
                  <a:srgbClr val="FFFFFF"/>
                </a:solidFill>
              </a14:hiddenFill>
            </a:ext>
          </a:extLst>
        </p:spPr>
      </p:pic>
      <p:sp>
        <p:nvSpPr>
          <p:cNvPr id="198660" name="Rectangle 4"/>
          <p:cNvSpPr>
            <a:spLocks noGrp="1" noChangeArrowheads="1"/>
          </p:cNvSpPr>
          <p:nvPr>
            <p:ph type="body" idx="1"/>
          </p:nvPr>
        </p:nvSpPr>
        <p:spPr/>
        <p:txBody>
          <a:bodyPr/>
          <a:lstStyle/>
          <a:p>
            <a:endParaRPr lang="zh-CN" altLang="zh-CN" sz="24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D5405C7-C29D-4630-8D40-BF49F3E5654E}" type="slidenum">
              <a:rPr lang="zh-CN" altLang="en-US"/>
              <a:pPr/>
              <a:t>51</a:t>
            </a:fld>
            <a:endParaRPr lang="en-US" altLang="zh-CN"/>
          </a:p>
        </p:txBody>
      </p:sp>
      <p:sp>
        <p:nvSpPr>
          <p:cNvPr id="199682" name="Rectangle 2"/>
          <p:cNvSpPr>
            <a:spLocks noGrp="1" noChangeArrowheads="1"/>
          </p:cNvSpPr>
          <p:nvPr>
            <p:ph type="title"/>
          </p:nvPr>
        </p:nvSpPr>
        <p:spPr/>
        <p:txBody>
          <a:bodyPr/>
          <a:lstStyle/>
          <a:p>
            <a:r>
              <a:rPr lang="zh-CN" altLang="zh-CN" sz="3600"/>
              <a:t>计算字符高度</a:t>
            </a:r>
          </a:p>
        </p:txBody>
      </p:sp>
      <p:sp>
        <p:nvSpPr>
          <p:cNvPr id="199683" name="Rectangle 3"/>
          <p:cNvSpPr>
            <a:spLocks noGrp="1" noChangeArrowheads="1"/>
          </p:cNvSpPr>
          <p:nvPr>
            <p:ph type="body" idx="1"/>
          </p:nvPr>
        </p:nvSpPr>
        <p:spPr/>
        <p:txBody>
          <a:bodyPr/>
          <a:lstStyle/>
          <a:p>
            <a:r>
              <a:rPr lang="zh-CN" altLang="zh-CN" sz="2800"/>
              <a:t>字体高度=</a:t>
            </a:r>
            <a:r>
              <a:rPr lang="en-US" altLang="zh-CN" sz="2800"/>
              <a:t>tmHeight-tmInternalHeight(</a:t>
            </a:r>
            <a:r>
              <a:rPr lang="zh-CN" altLang="en-US" sz="2800"/>
              <a:t>点数）</a:t>
            </a:r>
          </a:p>
          <a:p>
            <a:r>
              <a:rPr lang="zh-CN" altLang="en-US" sz="2400"/>
              <a:t>行高=</a:t>
            </a:r>
            <a:r>
              <a:rPr lang="en-US" altLang="zh-CN" sz="2400"/>
              <a:t>tmHeight+tmExternalLeading</a:t>
            </a:r>
          </a:p>
          <a:p>
            <a:r>
              <a:rPr lang="zh-CN" altLang="zh-CN" sz="2400"/>
              <a:t>对应</a:t>
            </a:r>
            <a:r>
              <a:rPr lang="en-US" altLang="zh-CN" sz="2400"/>
              <a:t>TEXTMETRIC</a:t>
            </a:r>
            <a:r>
              <a:rPr lang="zh-CN" altLang="zh-CN" sz="2400"/>
              <a:t>和</a:t>
            </a:r>
            <a:r>
              <a:rPr lang="en-US" altLang="zh-CN" sz="2400"/>
              <a:t>GetTextMetrics(&amp;tm);</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6D3C91F-C4B2-4A7C-BF4E-129D32D18842}" type="slidenum">
              <a:rPr lang="zh-CN" altLang="en-US"/>
              <a:pPr/>
              <a:t>52</a:t>
            </a:fld>
            <a:endParaRPr lang="en-US" altLang="zh-CN"/>
          </a:p>
        </p:txBody>
      </p:sp>
      <p:sp>
        <p:nvSpPr>
          <p:cNvPr id="200706" name="Rectangle 2"/>
          <p:cNvSpPr>
            <a:spLocks noGrp="1" noChangeArrowheads="1"/>
          </p:cNvSpPr>
          <p:nvPr>
            <p:ph type="title"/>
          </p:nvPr>
        </p:nvSpPr>
        <p:spPr/>
        <p:txBody>
          <a:bodyPr/>
          <a:lstStyle/>
          <a:p>
            <a:r>
              <a:rPr lang="zh-CN" altLang="zh-CN" sz="3600"/>
              <a:t>举例1</a:t>
            </a:r>
          </a:p>
        </p:txBody>
      </p:sp>
      <p:sp>
        <p:nvSpPr>
          <p:cNvPr id="200707" name="Rectangle 3"/>
          <p:cNvSpPr>
            <a:spLocks noGrp="1" noChangeArrowheads="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F7A4E83-F368-476A-B135-4E241045F24C}" type="slidenum">
              <a:rPr lang="zh-CN" altLang="en-US"/>
              <a:pPr/>
              <a:t>53</a:t>
            </a:fld>
            <a:endParaRPr lang="en-US" altLang="zh-CN"/>
          </a:p>
        </p:txBody>
      </p:sp>
      <p:sp>
        <p:nvSpPr>
          <p:cNvPr id="201730" name="Rectangle 2"/>
          <p:cNvSpPr>
            <a:spLocks noGrp="1" noChangeArrowheads="1"/>
          </p:cNvSpPr>
          <p:nvPr>
            <p:ph type="title"/>
          </p:nvPr>
        </p:nvSpPr>
        <p:spPr/>
        <p:txBody>
          <a:bodyPr/>
          <a:lstStyle/>
          <a:p>
            <a:r>
              <a:rPr lang="zh-CN" altLang="zh-CN" sz="3600"/>
              <a:t>举例2</a:t>
            </a:r>
          </a:p>
        </p:txBody>
      </p:sp>
      <p:sp>
        <p:nvSpPr>
          <p:cNvPr id="201731" name="Rectangle 3"/>
          <p:cNvSpPr>
            <a:spLocks noGrp="1" noChangeArrowheads="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0C4A959-A82A-4EBC-A173-34DAD7FD596C}" type="slidenum">
              <a:rPr lang="zh-CN" altLang="en-US"/>
              <a:pPr/>
              <a:t>54</a:t>
            </a:fld>
            <a:endParaRPr lang="en-US" altLang="zh-CN"/>
          </a:p>
        </p:txBody>
      </p:sp>
      <p:sp>
        <p:nvSpPr>
          <p:cNvPr id="202754" name="Rectangle 2"/>
          <p:cNvSpPr>
            <a:spLocks noGrp="1" noChangeArrowheads="1"/>
          </p:cNvSpPr>
          <p:nvPr>
            <p:ph type="title"/>
          </p:nvPr>
        </p:nvSpPr>
        <p:spPr/>
        <p:txBody>
          <a:bodyPr/>
          <a:lstStyle/>
          <a:p>
            <a:r>
              <a:rPr lang="zh-CN" altLang="zh-CN" sz="3600"/>
              <a:t>举例3</a:t>
            </a:r>
          </a:p>
        </p:txBody>
      </p:sp>
      <p:sp>
        <p:nvSpPr>
          <p:cNvPr id="202755" name="Rectangle 3"/>
          <p:cNvSpPr>
            <a:spLocks noGrp="1" noChangeArrowheads="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5A4E95B-C53F-4A0D-8E87-D97709ED5565}" type="slidenum">
              <a:rPr lang="zh-CN" altLang="en-US"/>
              <a:pPr/>
              <a:t>55</a:t>
            </a:fld>
            <a:endParaRPr lang="en-US" altLang="zh-CN"/>
          </a:p>
        </p:txBody>
      </p:sp>
      <p:sp>
        <p:nvSpPr>
          <p:cNvPr id="203778" name="Rectangle 2"/>
          <p:cNvSpPr>
            <a:spLocks noGrp="1" noChangeArrowheads="1"/>
          </p:cNvSpPr>
          <p:nvPr>
            <p:ph type="title"/>
          </p:nvPr>
        </p:nvSpPr>
        <p:spPr/>
        <p:txBody>
          <a:bodyPr/>
          <a:lstStyle/>
          <a:p>
            <a:r>
              <a:rPr lang="zh-CN" altLang="zh-CN" sz="3600"/>
              <a:t>第六章 模态对话框和</a:t>
            </a:r>
            <a:r>
              <a:rPr lang="en-US" altLang="zh-CN" sz="3600"/>
              <a:t>Windows</a:t>
            </a:r>
            <a:r>
              <a:rPr lang="zh-CN" altLang="zh-CN" sz="3600"/>
              <a:t>公用控件</a:t>
            </a:r>
          </a:p>
        </p:txBody>
      </p:sp>
      <p:sp>
        <p:nvSpPr>
          <p:cNvPr id="203779" name="Rectangle 3"/>
          <p:cNvSpPr>
            <a:spLocks noGrp="1" noChangeArrowheads="1"/>
          </p:cNvSpPr>
          <p:nvPr>
            <p:ph type="body" idx="1"/>
          </p:nvPr>
        </p:nvSpPr>
        <p:spPr/>
        <p:txBody>
          <a:bodyPr/>
          <a:lstStyle/>
          <a:p>
            <a:r>
              <a:rPr lang="zh-CN" altLang="zh-CN"/>
              <a:t>模态和非模态对话框</a:t>
            </a:r>
            <a:endParaRPr lang="zh-CN" altLang="en-US"/>
          </a:p>
          <a:p>
            <a:pPr lvl="1"/>
            <a:r>
              <a:rPr lang="zh-CN" altLang="zh-CN"/>
              <a:t>模态：在对话框关闭之前，不能转到其他窗口工作</a:t>
            </a:r>
            <a:endParaRPr lang="zh-CN" altLang="en-US"/>
          </a:p>
          <a:p>
            <a:pPr lvl="1"/>
            <a:r>
              <a:rPr lang="zh-CN" altLang="zh-CN"/>
              <a:t>非模态：可以转到其他窗口，但对话框在最顶端</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478880" y="2607480"/>
              <a:ext cx="6479640" cy="1800360"/>
            </p14:xfrm>
          </p:contentPart>
        </mc:Choice>
        <mc:Fallback>
          <p:pic>
            <p:nvPicPr>
              <p:cNvPr id="2" name="墨迹 1"/>
              <p:cNvPicPr/>
              <p:nvPr/>
            </p:nvPicPr>
            <p:blipFill>
              <a:blip r:embed="rId3"/>
              <a:stretch>
                <a:fillRect/>
              </a:stretch>
            </p:blipFill>
            <p:spPr>
              <a:xfrm>
                <a:off x="1469520" y="2598120"/>
                <a:ext cx="6498360" cy="1819080"/>
              </a:xfrm>
              <a:prstGeom prst="rect">
                <a:avLst/>
              </a:prstGeom>
            </p:spPr>
          </p:pic>
        </mc:Fallback>
      </mc:AlternateContent>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59AB726-6793-4EB5-9244-A39749A2B967}" type="slidenum">
              <a:rPr lang="zh-CN" altLang="en-US"/>
              <a:pPr/>
              <a:t>56</a:t>
            </a:fld>
            <a:endParaRPr lang="en-US" altLang="zh-CN"/>
          </a:p>
        </p:txBody>
      </p:sp>
      <p:sp>
        <p:nvSpPr>
          <p:cNvPr id="267266" name="Rectangle 2"/>
          <p:cNvSpPr>
            <a:spLocks noGrp="1" noChangeArrowheads="1"/>
          </p:cNvSpPr>
          <p:nvPr>
            <p:ph type="title"/>
          </p:nvPr>
        </p:nvSpPr>
        <p:spPr/>
        <p:txBody>
          <a:bodyPr/>
          <a:lstStyle/>
          <a:p>
            <a:r>
              <a:rPr lang="zh-CN" altLang="zh-CN"/>
              <a:t>对话框与其他窗口类的不同</a:t>
            </a:r>
            <a:endParaRPr lang="zh-CN" altLang="en-US"/>
          </a:p>
        </p:txBody>
      </p:sp>
      <p:sp>
        <p:nvSpPr>
          <p:cNvPr id="267267" name="Rectangle 3"/>
          <p:cNvSpPr>
            <a:spLocks noGrp="1" noChangeArrowheads="1"/>
          </p:cNvSpPr>
          <p:nvPr>
            <p:ph type="body" idx="1"/>
          </p:nvPr>
        </p:nvSpPr>
        <p:spPr/>
        <p:txBody>
          <a:bodyPr/>
          <a:lstStyle/>
          <a:p>
            <a:r>
              <a:rPr lang="zh-CN" altLang="zh-CN"/>
              <a:t>对话框是基于资源的，资源指定其包含的元素和布局。</a:t>
            </a:r>
            <a:endParaRPr lang="zh-CN" altLang="en-US"/>
          </a:p>
          <a:p>
            <a:r>
              <a:rPr lang="zh-CN" altLang="zh-CN"/>
              <a:t>对话框包含的窗口元素：控件</a:t>
            </a:r>
            <a:endParaRPr lang="zh-CN" altLang="en-US"/>
          </a:p>
          <a:p>
            <a:r>
              <a:rPr lang="zh-CN" altLang="zh-CN"/>
              <a:t>一个</a:t>
            </a:r>
            <a:r>
              <a:rPr lang="zh-CN" altLang="en-US"/>
              <a:t>从</a:t>
            </a:r>
            <a:r>
              <a:rPr lang="en-US" altLang="zh-CN"/>
              <a:t>CDialog</a:t>
            </a:r>
            <a:r>
              <a:rPr lang="zh-CN" altLang="en-US"/>
              <a:t>类派生的</a:t>
            </a:r>
            <a:r>
              <a:rPr lang="en-US" altLang="zh-CN"/>
              <a:t>MFC</a:t>
            </a:r>
            <a:r>
              <a:rPr lang="zh-CN" altLang="en-US"/>
              <a:t>类完成和对话框界面的联系</a:t>
            </a:r>
            <a:endParaRPr lang="zh-CN" altLang="zh-CN"/>
          </a:p>
        </p:txBody>
      </p:sp>
    </p:spTree>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DE11596-E8E6-4823-8C85-F743579A4B93}" type="slidenum">
              <a:rPr lang="zh-CN" altLang="en-US"/>
              <a:pPr/>
              <a:t>57</a:t>
            </a:fld>
            <a:endParaRPr lang="en-US" altLang="zh-CN"/>
          </a:p>
        </p:txBody>
      </p:sp>
      <p:sp>
        <p:nvSpPr>
          <p:cNvPr id="269314" name="Rectangle 2"/>
          <p:cNvSpPr>
            <a:spLocks noGrp="1" noChangeArrowheads="1"/>
          </p:cNvSpPr>
          <p:nvPr>
            <p:ph type="title"/>
          </p:nvPr>
        </p:nvSpPr>
        <p:spPr/>
        <p:txBody>
          <a:bodyPr/>
          <a:lstStyle/>
          <a:p>
            <a:r>
              <a:rPr lang="zh-CN" altLang="zh-CN" dirty="0"/>
              <a:t>模态对话框编程</a:t>
            </a:r>
            <a:endParaRPr lang="zh-CN" altLang="en-US" dirty="0"/>
          </a:p>
        </p:txBody>
      </p:sp>
      <p:sp>
        <p:nvSpPr>
          <p:cNvPr id="269315" name="Rectangle 3"/>
          <p:cNvSpPr>
            <a:spLocks noGrp="1" noChangeArrowheads="1"/>
          </p:cNvSpPr>
          <p:nvPr>
            <p:ph type="body" idx="1"/>
          </p:nvPr>
        </p:nvSpPr>
        <p:spPr/>
        <p:txBody>
          <a:bodyPr/>
          <a:lstStyle/>
          <a:p>
            <a:pPr>
              <a:lnSpc>
                <a:spcPct val="90000"/>
              </a:lnSpc>
            </a:pPr>
            <a:r>
              <a:rPr lang="zh-CN" altLang="zh-CN" dirty="0"/>
              <a:t>编程步骤</a:t>
            </a:r>
          </a:p>
          <a:p>
            <a:pPr lvl="1">
              <a:lnSpc>
                <a:spcPct val="90000"/>
              </a:lnSpc>
            </a:pPr>
            <a:r>
              <a:rPr lang="zh-CN" altLang="zh-CN" dirty="0">
                <a:solidFill>
                  <a:srgbClr val="FF0000"/>
                </a:solidFill>
              </a:rPr>
              <a:t>使用对话框编辑器创建对话框资源</a:t>
            </a:r>
          </a:p>
          <a:p>
            <a:pPr lvl="1">
              <a:lnSpc>
                <a:spcPct val="90000"/>
              </a:lnSpc>
            </a:pPr>
            <a:r>
              <a:rPr lang="en-US" altLang="zh-CN" dirty="0" err="1">
                <a:solidFill>
                  <a:srgbClr val="FF0000"/>
                </a:solidFill>
              </a:rPr>
              <a:t>ClassWizard</a:t>
            </a:r>
            <a:r>
              <a:rPr lang="zh-CN" altLang="zh-CN" dirty="0">
                <a:solidFill>
                  <a:srgbClr val="FF0000"/>
                </a:solidFill>
              </a:rPr>
              <a:t>生成派生对话框类</a:t>
            </a:r>
          </a:p>
          <a:p>
            <a:pPr lvl="1">
              <a:lnSpc>
                <a:spcPct val="90000"/>
              </a:lnSpc>
            </a:pPr>
            <a:r>
              <a:rPr lang="zh-CN" altLang="en-US" dirty="0">
                <a:solidFill>
                  <a:srgbClr val="FF0000"/>
                </a:solidFill>
              </a:rPr>
              <a:t>C</a:t>
            </a:r>
            <a:r>
              <a:rPr lang="en-US" altLang="zh-CN" dirty="0" err="1">
                <a:solidFill>
                  <a:srgbClr val="FF0000"/>
                </a:solidFill>
              </a:rPr>
              <a:t>lassWizard</a:t>
            </a:r>
            <a:r>
              <a:rPr lang="zh-CN" altLang="zh-CN" dirty="0">
                <a:solidFill>
                  <a:srgbClr val="FF0000"/>
                </a:solidFill>
              </a:rPr>
              <a:t>添加数据成员</a:t>
            </a:r>
          </a:p>
          <a:p>
            <a:pPr lvl="1">
              <a:lnSpc>
                <a:spcPct val="90000"/>
              </a:lnSpc>
            </a:pPr>
            <a:r>
              <a:rPr lang="zh-CN" altLang="en-US" dirty="0">
                <a:solidFill>
                  <a:srgbClr val="FF0000"/>
                </a:solidFill>
              </a:rPr>
              <a:t>C</a:t>
            </a:r>
            <a:r>
              <a:rPr lang="en-US" altLang="zh-CN" dirty="0" err="1">
                <a:solidFill>
                  <a:srgbClr val="FF0000"/>
                </a:solidFill>
              </a:rPr>
              <a:t>lassWizard</a:t>
            </a:r>
            <a:r>
              <a:rPr lang="zh-CN" altLang="zh-CN" dirty="0">
                <a:solidFill>
                  <a:srgbClr val="FF0000"/>
                </a:solidFill>
              </a:rPr>
              <a:t>消息映射</a:t>
            </a:r>
          </a:p>
          <a:p>
            <a:pPr lvl="1">
              <a:lnSpc>
                <a:spcPct val="90000"/>
              </a:lnSpc>
            </a:pPr>
            <a:r>
              <a:rPr lang="zh-CN" altLang="zh-CN" dirty="0">
                <a:solidFill>
                  <a:srgbClr val="FF0000"/>
                </a:solidFill>
              </a:rPr>
              <a:t>特殊控件初始化</a:t>
            </a:r>
          </a:p>
          <a:p>
            <a:pPr lvl="1">
              <a:lnSpc>
                <a:spcPct val="90000"/>
              </a:lnSpc>
            </a:pPr>
            <a:r>
              <a:rPr lang="zh-CN" altLang="en-US" dirty="0">
                <a:solidFill>
                  <a:srgbClr val="FF0000"/>
                </a:solidFill>
              </a:rPr>
              <a:t>在视图中编写代码，</a:t>
            </a:r>
            <a:r>
              <a:rPr lang="zh-CN" altLang="zh-CN" dirty="0">
                <a:solidFill>
                  <a:srgbClr val="FF0000"/>
                </a:solidFill>
              </a:rPr>
              <a:t>激活对话框对象</a:t>
            </a:r>
          </a:p>
          <a:p>
            <a:pPr>
              <a:lnSpc>
                <a:spcPct val="90000"/>
              </a:lnSpc>
            </a:pPr>
            <a:r>
              <a:rPr lang="zh-CN" altLang="zh-CN" sz="2800" dirty="0"/>
              <a:t>举例1</a:t>
            </a:r>
          </a:p>
        </p:txBody>
      </p:sp>
    </p:spTree>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E7CC85C3-6472-4CD4-940E-02A93C8D64D7}" type="slidenum">
              <a:rPr lang="zh-CN" altLang="en-US"/>
              <a:pPr/>
              <a:t>58</a:t>
            </a:fld>
            <a:endParaRPr lang="en-US" altLang="zh-CN"/>
          </a:p>
        </p:txBody>
      </p:sp>
      <p:sp>
        <p:nvSpPr>
          <p:cNvPr id="205826" name="Rectangle 2"/>
          <p:cNvSpPr>
            <a:spLocks noGrp="1" noChangeArrowheads="1"/>
          </p:cNvSpPr>
          <p:nvPr>
            <p:ph type="title"/>
          </p:nvPr>
        </p:nvSpPr>
        <p:spPr/>
        <p:txBody>
          <a:bodyPr/>
          <a:lstStyle/>
          <a:p>
            <a:r>
              <a:rPr lang="zh-CN" altLang="zh-CN" sz="4000" dirty="0"/>
              <a:t>对话框的运行过程</a:t>
            </a:r>
          </a:p>
        </p:txBody>
      </p:sp>
      <p:sp>
        <p:nvSpPr>
          <p:cNvPr id="205827" name="AutoShape 3"/>
          <p:cNvSpPr>
            <a:spLocks noChangeArrowheads="1"/>
          </p:cNvSpPr>
          <p:nvPr/>
        </p:nvSpPr>
        <p:spPr bwMode="auto">
          <a:xfrm>
            <a:off x="914400" y="1600200"/>
            <a:ext cx="27432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Cdialog::DoModal()</a:t>
            </a:r>
          </a:p>
        </p:txBody>
      </p:sp>
      <p:sp>
        <p:nvSpPr>
          <p:cNvPr id="205828" name="AutoShape 4"/>
          <p:cNvSpPr>
            <a:spLocks noChangeArrowheads="1"/>
          </p:cNvSpPr>
          <p:nvPr/>
        </p:nvSpPr>
        <p:spPr bwMode="auto">
          <a:xfrm>
            <a:off x="1219200" y="2362200"/>
            <a:ext cx="27432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OnInitDialog</a:t>
            </a:r>
          </a:p>
        </p:txBody>
      </p:sp>
      <p:sp>
        <p:nvSpPr>
          <p:cNvPr id="205829" name="AutoShape 5"/>
          <p:cNvSpPr>
            <a:spLocks noChangeArrowheads="1"/>
          </p:cNvSpPr>
          <p:nvPr/>
        </p:nvSpPr>
        <p:spPr bwMode="auto">
          <a:xfrm>
            <a:off x="1752600" y="2971800"/>
            <a:ext cx="27432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CDialog::OnInitDialog</a:t>
            </a:r>
          </a:p>
        </p:txBody>
      </p:sp>
      <p:sp>
        <p:nvSpPr>
          <p:cNvPr id="205830" name="AutoShape 6"/>
          <p:cNvSpPr>
            <a:spLocks noChangeArrowheads="1"/>
          </p:cNvSpPr>
          <p:nvPr/>
        </p:nvSpPr>
        <p:spPr bwMode="auto">
          <a:xfrm>
            <a:off x="1600200" y="3657600"/>
            <a:ext cx="35052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CWnd::UpdateData(FALSE)</a:t>
            </a:r>
          </a:p>
        </p:txBody>
      </p:sp>
      <p:sp>
        <p:nvSpPr>
          <p:cNvPr id="205831" name="AutoShape 7"/>
          <p:cNvSpPr>
            <a:spLocks noChangeArrowheads="1"/>
          </p:cNvSpPr>
          <p:nvPr/>
        </p:nvSpPr>
        <p:spPr bwMode="auto">
          <a:xfrm>
            <a:off x="2362200" y="4267200"/>
            <a:ext cx="25146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DoDatExchange</a:t>
            </a:r>
          </a:p>
        </p:txBody>
      </p:sp>
      <p:sp>
        <p:nvSpPr>
          <p:cNvPr id="205832" name="AutoShape 8"/>
          <p:cNvSpPr>
            <a:spLocks noChangeArrowheads="1"/>
          </p:cNvSpPr>
          <p:nvPr/>
        </p:nvSpPr>
        <p:spPr bwMode="auto">
          <a:xfrm>
            <a:off x="6096000" y="1676400"/>
            <a:ext cx="2133600" cy="4572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Cdialog::OnOK</a:t>
            </a:r>
          </a:p>
        </p:txBody>
      </p:sp>
      <p:sp>
        <p:nvSpPr>
          <p:cNvPr id="205833" name="AutoShape 9"/>
          <p:cNvSpPr>
            <a:spLocks noChangeArrowheads="1"/>
          </p:cNvSpPr>
          <p:nvPr/>
        </p:nvSpPr>
        <p:spPr bwMode="auto">
          <a:xfrm>
            <a:off x="6096000" y="2286000"/>
            <a:ext cx="2819400" cy="4572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UpdateData(TRUE)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EED6FAE-B665-4F15-BA99-D44039116284}" type="slidenum">
              <a:rPr lang="zh-CN" altLang="en-US"/>
              <a:pPr/>
              <a:t>59</a:t>
            </a:fld>
            <a:endParaRPr lang="en-US" altLang="zh-CN"/>
          </a:p>
        </p:txBody>
      </p:sp>
      <p:sp>
        <p:nvSpPr>
          <p:cNvPr id="206850" name="Rectangle 2"/>
          <p:cNvSpPr>
            <a:spLocks noGrp="1" noChangeArrowheads="1"/>
          </p:cNvSpPr>
          <p:nvPr>
            <p:ph type="title"/>
          </p:nvPr>
        </p:nvSpPr>
        <p:spPr/>
        <p:txBody>
          <a:bodyPr/>
          <a:lstStyle/>
          <a:p>
            <a:r>
              <a:rPr lang="zh-CN" altLang="zh-CN" sz="4000"/>
              <a:t>增强对话框程序</a:t>
            </a:r>
          </a:p>
        </p:txBody>
      </p:sp>
      <p:sp>
        <p:nvSpPr>
          <p:cNvPr id="206851" name="Rectangle 3"/>
          <p:cNvSpPr>
            <a:spLocks noGrp="1" noChangeArrowheads="1"/>
          </p:cNvSpPr>
          <p:nvPr>
            <p:ph type="body" idx="1"/>
          </p:nvPr>
        </p:nvSpPr>
        <p:spPr/>
        <p:txBody>
          <a:bodyPr/>
          <a:lstStyle/>
          <a:p>
            <a:r>
              <a:rPr lang="zh-CN" altLang="zh-CN" sz="2800"/>
              <a:t>控制</a:t>
            </a:r>
            <a:r>
              <a:rPr lang="en-US" altLang="zh-CN" sz="2800"/>
              <a:t>OnOK</a:t>
            </a:r>
            <a:r>
              <a:rPr lang="zh-CN" altLang="zh-CN" sz="2800"/>
              <a:t>的退出</a:t>
            </a:r>
          </a:p>
          <a:p>
            <a:r>
              <a:rPr lang="en-US" altLang="zh-CN" sz="2800"/>
              <a:t>OnCancel </a:t>
            </a:r>
            <a:r>
              <a:rPr lang="zh-CN" altLang="zh-CN" sz="2800"/>
              <a:t>处理</a:t>
            </a:r>
          </a:p>
          <a:p>
            <a:r>
              <a:rPr lang="zh-CN" altLang="zh-CN" sz="2800"/>
              <a:t>挂接滚动条控件</a:t>
            </a:r>
          </a:p>
          <a:p>
            <a:r>
              <a:rPr lang="zh-CN" altLang="zh-CN" sz="2800"/>
              <a:t>改进的</a:t>
            </a:r>
            <a:r>
              <a:rPr lang="en-US" altLang="zh-CN" sz="2800"/>
              <a:t>ex06a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0C740B0-84A3-4FD1-AE24-4950428C5BA7}" type="slidenum">
              <a:rPr lang="zh-CN" altLang="en-US"/>
              <a:pPr/>
              <a:t>6</a:t>
            </a:fld>
            <a:endParaRPr lang="en-US" altLang="zh-CN"/>
          </a:p>
        </p:txBody>
      </p:sp>
      <p:sp>
        <p:nvSpPr>
          <p:cNvPr id="1181698" name="Rectangle 2"/>
          <p:cNvSpPr>
            <a:spLocks noGrp="1" noChangeArrowheads="1"/>
          </p:cNvSpPr>
          <p:nvPr>
            <p:ph type="title"/>
          </p:nvPr>
        </p:nvSpPr>
        <p:spPr/>
        <p:txBody>
          <a:bodyPr/>
          <a:lstStyle/>
          <a:p>
            <a:r>
              <a:rPr lang="en-US" altLang="zh-CN"/>
              <a:t>Visual C++</a:t>
            </a:r>
            <a:r>
              <a:rPr lang="zh-CN" altLang="en-US"/>
              <a:t>功能组成</a:t>
            </a:r>
          </a:p>
        </p:txBody>
      </p:sp>
      <p:sp>
        <p:nvSpPr>
          <p:cNvPr id="1181699" name="Rectangle 3"/>
          <p:cNvSpPr>
            <a:spLocks noGrp="1" noChangeArrowheads="1"/>
          </p:cNvSpPr>
          <p:nvPr>
            <p:ph type="body" idx="1"/>
          </p:nvPr>
        </p:nvSpPr>
        <p:spPr>
          <a:xfrm>
            <a:off x="250825" y="1981200"/>
            <a:ext cx="8642350" cy="4114800"/>
          </a:xfrm>
        </p:spPr>
        <p:txBody>
          <a:bodyPr/>
          <a:lstStyle/>
          <a:p>
            <a:r>
              <a:rPr lang="en-US" altLang="zh-CN"/>
              <a:t>SourceBrowser</a:t>
            </a:r>
            <a:r>
              <a:rPr lang="zh-CN" altLang="en-US"/>
              <a:t>：可以方便的观察各种信息。</a:t>
            </a:r>
          </a:p>
          <a:p>
            <a:r>
              <a:rPr lang="en-US" altLang="zh-CN"/>
              <a:t>Online Help(MSDN</a:t>
            </a:r>
            <a:r>
              <a:rPr lang="zh-CN" altLang="en-US"/>
              <a:t>需要安装</a:t>
            </a:r>
            <a:r>
              <a:rPr lang="en-US" altLang="zh-CN"/>
              <a:t>)</a:t>
            </a:r>
          </a:p>
          <a:p>
            <a:r>
              <a:rPr lang="zh-CN" altLang="en-US"/>
              <a:t>调试工具</a:t>
            </a:r>
          </a:p>
          <a:p>
            <a:pPr lvl="1"/>
            <a:r>
              <a:rPr lang="en-US" altLang="zh-CN"/>
              <a:t>Trace</a:t>
            </a:r>
            <a:r>
              <a:rPr lang="zh-CN" altLang="en-US"/>
              <a:t>、</a:t>
            </a:r>
            <a:r>
              <a:rPr lang="en-US" altLang="zh-CN"/>
              <a:t>WinDiff</a:t>
            </a:r>
            <a:r>
              <a:rPr lang="zh-CN" altLang="en-US"/>
              <a:t>、</a:t>
            </a:r>
            <a:r>
              <a:rPr lang="en-US" altLang="zh-CN"/>
              <a:t>Spy++</a:t>
            </a:r>
            <a:r>
              <a:rPr lang="zh-CN" altLang="en-US"/>
              <a:t>、</a:t>
            </a:r>
            <a:r>
              <a:rPr lang="en-US" altLang="zh-CN"/>
              <a:t>ActiveX</a:t>
            </a:r>
            <a:r>
              <a:rPr lang="zh-CN" altLang="en-US"/>
              <a:t>测试容器</a:t>
            </a:r>
          </a:p>
        </p:txBody>
      </p:sp>
    </p:spTree>
  </p:cSld>
  <p:clrMapOvr>
    <a:masterClrMapping/>
  </p:clrMapOvr>
  <p:transition>
    <p:blinds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82A1D1D-5A40-42A3-BFC7-B5842AD5D62A}" type="slidenum">
              <a:rPr lang="zh-CN" altLang="en-US"/>
              <a:pPr/>
              <a:t>60</a:t>
            </a:fld>
            <a:endParaRPr lang="en-US" altLang="zh-CN"/>
          </a:p>
        </p:txBody>
      </p:sp>
      <p:sp>
        <p:nvSpPr>
          <p:cNvPr id="208898" name="Rectangle 2"/>
          <p:cNvSpPr>
            <a:spLocks noGrp="1" noChangeArrowheads="1"/>
          </p:cNvSpPr>
          <p:nvPr>
            <p:ph type="title"/>
          </p:nvPr>
        </p:nvSpPr>
        <p:spPr/>
        <p:txBody>
          <a:bodyPr/>
          <a:lstStyle/>
          <a:p>
            <a:r>
              <a:rPr lang="zh-CN" altLang="zh-CN" sz="4000"/>
              <a:t>识别控件</a:t>
            </a:r>
          </a:p>
        </p:txBody>
      </p:sp>
      <p:sp>
        <p:nvSpPr>
          <p:cNvPr id="208899" name="Rectangle 3"/>
          <p:cNvSpPr>
            <a:spLocks noGrp="1" noChangeArrowheads="1"/>
          </p:cNvSpPr>
          <p:nvPr>
            <p:ph type="body" idx="1"/>
          </p:nvPr>
        </p:nvSpPr>
        <p:spPr/>
        <p:txBody>
          <a:bodyPr/>
          <a:lstStyle/>
          <a:p>
            <a:r>
              <a:rPr lang="en-US" altLang="zh-CN" sz="2800" dirty="0" err="1"/>
              <a:t>CWnd</a:t>
            </a:r>
            <a:r>
              <a:rPr lang="zh-CN" altLang="zh-CN" sz="2800" dirty="0"/>
              <a:t>指针和控件</a:t>
            </a:r>
            <a:r>
              <a:rPr lang="en-US" altLang="zh-CN" sz="2800" dirty="0"/>
              <a:t>ID</a:t>
            </a:r>
          </a:p>
          <a:p>
            <a:r>
              <a:rPr lang="en-US" altLang="zh-CN" sz="2800" dirty="0" err="1"/>
              <a:t>GetDlgItem</a:t>
            </a:r>
            <a:r>
              <a:rPr lang="zh-CN" altLang="zh-CN" sz="2800" dirty="0"/>
              <a:t>返回</a:t>
            </a:r>
            <a:r>
              <a:rPr lang="en-US" altLang="zh-CN" sz="2800" dirty="0" err="1"/>
              <a:t>CWnd</a:t>
            </a:r>
            <a:r>
              <a:rPr lang="zh-CN" altLang="zh-CN" sz="2800" dirty="0"/>
              <a:t>指针</a:t>
            </a:r>
          </a:p>
          <a:p>
            <a:r>
              <a:rPr lang="en-US" altLang="zh-CN" sz="2800" dirty="0" err="1"/>
              <a:t>GetDlgCtrlID</a:t>
            </a:r>
            <a:r>
              <a:rPr lang="zh-CN" altLang="zh-CN" sz="2800" dirty="0"/>
              <a:t>返回</a:t>
            </a:r>
            <a:r>
              <a:rPr lang="en-US" altLang="zh-CN" sz="2800" dirty="0"/>
              <a:t>ID</a:t>
            </a:r>
          </a:p>
          <a:p>
            <a:r>
              <a:rPr lang="zh-CN" altLang="zh-CN" sz="2800" dirty="0"/>
              <a:t>设置对话框背景和控件的颜色(</a:t>
            </a:r>
            <a:r>
              <a:rPr lang="en-US" altLang="zh-CN" sz="2800" dirty="0"/>
              <a:t>WM_CTLCOLOR------</a:t>
            </a:r>
            <a:r>
              <a:rPr lang="en-US" altLang="zh-CN" sz="2800" dirty="0" err="1"/>
              <a:t>OnCtlColor</a:t>
            </a:r>
            <a:r>
              <a:rPr lang="en-US" altLang="zh-CN" sz="2800" dirty="0"/>
              <a:t>)</a:t>
            </a:r>
          </a:p>
          <a:p>
            <a:r>
              <a:rPr lang="zh-CN" altLang="zh-CN" sz="2800" dirty="0"/>
              <a:t>在对话框窗口内部画图</a:t>
            </a:r>
          </a:p>
          <a:p>
            <a:r>
              <a:rPr lang="zh-CN" altLang="zh-CN" sz="2800" dirty="0"/>
              <a:t>运行时增加控件</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6B6152A-0828-4671-B4F4-14FE5369A669}" type="slidenum">
              <a:rPr lang="zh-CN" altLang="en-US"/>
              <a:pPr/>
              <a:t>61</a:t>
            </a:fld>
            <a:endParaRPr lang="en-US" altLang="zh-CN"/>
          </a:p>
        </p:txBody>
      </p:sp>
      <p:sp>
        <p:nvSpPr>
          <p:cNvPr id="209922" name="Rectangle 2"/>
          <p:cNvSpPr>
            <a:spLocks noGrp="1" noChangeArrowheads="1"/>
          </p:cNvSpPr>
          <p:nvPr>
            <p:ph type="title"/>
          </p:nvPr>
        </p:nvSpPr>
        <p:spPr/>
        <p:txBody>
          <a:bodyPr/>
          <a:lstStyle/>
          <a:p>
            <a:r>
              <a:rPr lang="en-US" altLang="zh-CN" sz="4000"/>
              <a:t>Windows</a:t>
            </a:r>
            <a:r>
              <a:rPr lang="zh-CN" altLang="zh-CN" sz="4000"/>
              <a:t>公用控件</a:t>
            </a:r>
            <a:endParaRPr lang="zh-CN" altLang="en-US" sz="4000"/>
          </a:p>
        </p:txBody>
      </p:sp>
      <p:sp>
        <p:nvSpPr>
          <p:cNvPr id="209923" name="Rectangle 3"/>
          <p:cNvSpPr>
            <a:spLocks noGrp="1" noChangeArrowheads="1"/>
          </p:cNvSpPr>
          <p:nvPr>
            <p:ph type="body" idx="1"/>
          </p:nvPr>
        </p:nvSpPr>
        <p:spPr/>
        <p:txBody>
          <a:bodyPr/>
          <a:lstStyle/>
          <a:p>
            <a:r>
              <a:rPr lang="zh-CN" altLang="en-US" sz="2800" dirty="0"/>
              <a:t>在</a:t>
            </a:r>
            <a:r>
              <a:rPr lang="en-US" altLang="zh-CN" sz="2800" dirty="0"/>
              <a:t>Windows95</a:t>
            </a:r>
            <a:r>
              <a:rPr lang="zh-CN" altLang="en-US" sz="2800" dirty="0"/>
              <a:t>中引入，</a:t>
            </a:r>
            <a:r>
              <a:rPr lang="en-US" altLang="zh-CN" sz="2800" dirty="0"/>
              <a:t>NT</a:t>
            </a:r>
            <a:r>
              <a:rPr lang="zh-CN" altLang="en-US" sz="2800" dirty="0"/>
              <a:t>也提供</a:t>
            </a:r>
          </a:p>
          <a:p>
            <a:r>
              <a:rPr lang="zh-CN" altLang="en-US" sz="2800" dirty="0"/>
              <a:t>包含在</a:t>
            </a:r>
            <a:r>
              <a:rPr lang="en-US" altLang="zh-CN" sz="2800" dirty="0"/>
              <a:t>comctl32.dll</a:t>
            </a:r>
            <a:r>
              <a:rPr lang="zh-CN" altLang="en-US" sz="2800" dirty="0"/>
              <a:t>动态连接库中</a:t>
            </a:r>
          </a:p>
          <a:p>
            <a:r>
              <a:rPr lang="zh-CN" altLang="en-US" sz="2800" dirty="0"/>
              <a:t>窗口过程函数及窗口类注册代码包含在该库中</a:t>
            </a:r>
          </a:p>
          <a:p>
            <a:r>
              <a:rPr lang="en-US" altLang="zh-CN" sz="2800" dirty="0"/>
              <a:t>DLL</a:t>
            </a:r>
            <a:r>
              <a:rPr lang="zh-CN" altLang="en-US" sz="2800" dirty="0"/>
              <a:t>加载时注册窗口类</a:t>
            </a:r>
          </a:p>
          <a:p>
            <a:r>
              <a:rPr lang="zh-CN" altLang="en-US" sz="2800" dirty="0"/>
              <a:t>对公用控件，</a:t>
            </a:r>
            <a:r>
              <a:rPr lang="en-US" altLang="zh-CN" sz="2800" dirty="0" err="1"/>
              <a:t>ClassWizard</a:t>
            </a:r>
            <a:r>
              <a:rPr lang="zh-CN" altLang="en-US" sz="2800" dirty="0"/>
              <a:t>不能提供数据成员支持，但提供通知消息的映射</a:t>
            </a:r>
          </a:p>
          <a:p>
            <a:r>
              <a:rPr lang="zh-CN" altLang="en-US" sz="2800" dirty="0">
                <a:solidFill>
                  <a:srgbClr val="FF0000"/>
                </a:solidFill>
              </a:rPr>
              <a:t>应在</a:t>
            </a:r>
            <a:r>
              <a:rPr lang="en-US" altLang="zh-CN" sz="2800" dirty="0" err="1">
                <a:solidFill>
                  <a:srgbClr val="FF0000"/>
                </a:solidFill>
              </a:rPr>
              <a:t>OnInitDialog</a:t>
            </a:r>
            <a:r>
              <a:rPr lang="zh-CN" altLang="en-US" sz="2800" dirty="0">
                <a:solidFill>
                  <a:srgbClr val="FF0000"/>
                </a:solidFill>
              </a:rPr>
              <a:t>和</a:t>
            </a:r>
            <a:r>
              <a:rPr lang="en-US" altLang="zh-CN" sz="2800" dirty="0" err="1">
                <a:solidFill>
                  <a:srgbClr val="FF0000"/>
                </a:solidFill>
              </a:rPr>
              <a:t>OnOK</a:t>
            </a:r>
            <a:r>
              <a:rPr lang="zh-CN" altLang="en-US" sz="2800" dirty="0">
                <a:solidFill>
                  <a:srgbClr val="FF0000"/>
                </a:solidFill>
              </a:rPr>
              <a:t>中分别初始化和读取控件数据</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B5E6014-33B8-4DBB-B0BD-213D20A45F25}" type="slidenum">
              <a:rPr lang="zh-CN" altLang="en-US"/>
              <a:pPr/>
              <a:t>62</a:t>
            </a:fld>
            <a:endParaRPr lang="en-US" altLang="zh-CN"/>
          </a:p>
        </p:txBody>
      </p:sp>
      <p:sp>
        <p:nvSpPr>
          <p:cNvPr id="323586" name="Rectangle 2"/>
          <p:cNvSpPr>
            <a:spLocks noGrp="1" noChangeArrowheads="1"/>
          </p:cNvSpPr>
          <p:nvPr>
            <p:ph type="title"/>
          </p:nvPr>
        </p:nvSpPr>
        <p:spPr>
          <a:xfrm>
            <a:off x="0" y="0"/>
            <a:ext cx="6477000" cy="762000"/>
          </a:xfrm>
        </p:spPr>
        <p:txBody>
          <a:bodyPr/>
          <a:lstStyle/>
          <a:p>
            <a:r>
              <a:rPr lang="zh-CN" altLang="en-US"/>
              <a:t>几种W</a:t>
            </a:r>
            <a:r>
              <a:rPr lang="en-US" altLang="zh-CN"/>
              <a:t>indows</a:t>
            </a:r>
            <a:r>
              <a:rPr lang="zh-CN" altLang="en-US"/>
              <a:t>公用控件</a:t>
            </a:r>
            <a:endParaRPr lang="zh-CN" altLang="zh-CN"/>
          </a:p>
        </p:txBody>
      </p:sp>
      <p:sp>
        <p:nvSpPr>
          <p:cNvPr id="323587" name="Rectangle 3"/>
          <p:cNvSpPr>
            <a:spLocks noGrp="1" noChangeArrowheads="1"/>
          </p:cNvSpPr>
          <p:nvPr>
            <p:ph type="body" idx="1"/>
          </p:nvPr>
        </p:nvSpPr>
        <p:spPr>
          <a:xfrm>
            <a:off x="609600" y="762000"/>
            <a:ext cx="7772400" cy="5410200"/>
          </a:xfrm>
        </p:spPr>
        <p:txBody>
          <a:bodyPr/>
          <a:lstStyle/>
          <a:p>
            <a:r>
              <a:rPr lang="zh-CN" altLang="zh-CN" sz="2800" dirty="0">
                <a:solidFill>
                  <a:srgbClr val="FF0000"/>
                </a:solidFill>
              </a:rPr>
              <a:t>进度指示器控件</a:t>
            </a:r>
            <a:r>
              <a:rPr lang="zh-CN" altLang="zh-CN" sz="2800" dirty="0"/>
              <a:t>，对应</a:t>
            </a:r>
            <a:r>
              <a:rPr lang="zh-CN" altLang="en-US" sz="2800" dirty="0"/>
              <a:t>C++类是</a:t>
            </a:r>
            <a:r>
              <a:rPr lang="en-US" altLang="zh-CN" sz="2800" dirty="0" err="1"/>
              <a:t>CProgressCtrl</a:t>
            </a:r>
            <a:r>
              <a:rPr lang="en-US" altLang="zh-CN" sz="2800" dirty="0"/>
              <a:t>，</a:t>
            </a:r>
            <a:r>
              <a:rPr lang="zh-CN" altLang="en-US" sz="2800" dirty="0"/>
              <a:t>可以调用其成员函数</a:t>
            </a:r>
            <a:r>
              <a:rPr lang="en-US" altLang="zh-CN" sz="2800" dirty="0" err="1"/>
              <a:t>SetRange</a:t>
            </a:r>
            <a:r>
              <a:rPr lang="zh-CN" altLang="en-US" sz="2800" dirty="0"/>
              <a:t>和</a:t>
            </a:r>
            <a:r>
              <a:rPr lang="en-US" altLang="zh-CN" sz="2800" dirty="0" err="1"/>
              <a:t>SetPos</a:t>
            </a:r>
            <a:r>
              <a:rPr lang="zh-CN" altLang="en-US" sz="2800" dirty="0"/>
              <a:t>进行初始化或更新操作</a:t>
            </a:r>
            <a:endParaRPr lang="zh-CN" altLang="zh-CN" sz="2800" dirty="0"/>
          </a:p>
          <a:p>
            <a:r>
              <a:rPr lang="en-US" altLang="zh-CN" sz="2800" dirty="0"/>
              <a:t>Slider（</a:t>
            </a:r>
            <a:r>
              <a:rPr lang="zh-CN" altLang="zh-CN" sz="2800" dirty="0">
                <a:solidFill>
                  <a:srgbClr val="FF0000"/>
                </a:solidFill>
              </a:rPr>
              <a:t>跟踪栏控件</a:t>
            </a:r>
            <a:r>
              <a:rPr lang="zh-CN" altLang="zh-CN" sz="2800" dirty="0"/>
              <a:t>），对应的</a:t>
            </a:r>
            <a:r>
              <a:rPr lang="zh-CN" altLang="en-US" sz="2800" dirty="0"/>
              <a:t>C++类是</a:t>
            </a:r>
            <a:r>
              <a:rPr lang="en-US" altLang="zh-CN" sz="2800" dirty="0" err="1"/>
              <a:t>CSliderCtrl</a:t>
            </a:r>
            <a:r>
              <a:rPr lang="en-US" altLang="zh-CN" sz="2800" dirty="0"/>
              <a:t>，</a:t>
            </a:r>
            <a:r>
              <a:rPr lang="zh-CN" altLang="en-US" sz="2800" dirty="0"/>
              <a:t>不需要映射</a:t>
            </a:r>
            <a:r>
              <a:rPr lang="en-US" altLang="zh-CN" sz="2800" dirty="0"/>
              <a:t>WM_HSCROLL</a:t>
            </a:r>
            <a:r>
              <a:rPr lang="zh-CN" altLang="en-US" sz="2800" dirty="0"/>
              <a:t>和</a:t>
            </a:r>
            <a:r>
              <a:rPr lang="en-US" altLang="zh-CN" sz="2800" dirty="0"/>
              <a:t>WM_VSCROLL</a:t>
            </a:r>
            <a:r>
              <a:rPr lang="zh-CN" altLang="en-US" sz="2800" dirty="0"/>
              <a:t>即可滚动。</a:t>
            </a:r>
          </a:p>
        </p:txBody>
      </p:sp>
    </p:spTree>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9D6B6BE-D820-407A-9295-9723B9B451FF}" type="slidenum">
              <a:rPr lang="zh-CN" altLang="en-US"/>
              <a:pPr/>
              <a:t>63</a:t>
            </a:fld>
            <a:endParaRPr lang="en-US" altLang="zh-CN"/>
          </a:p>
        </p:txBody>
      </p:sp>
      <p:sp>
        <p:nvSpPr>
          <p:cNvPr id="325634" name="Rectangle 2"/>
          <p:cNvSpPr>
            <a:spLocks noGrp="1" noChangeArrowheads="1"/>
          </p:cNvSpPr>
          <p:nvPr>
            <p:ph type="title"/>
          </p:nvPr>
        </p:nvSpPr>
        <p:spPr/>
        <p:txBody>
          <a:bodyPr/>
          <a:lstStyle/>
          <a:p>
            <a:r>
              <a:rPr lang="zh-CN" altLang="en-US" sz="4000"/>
              <a:t>几种W</a:t>
            </a:r>
            <a:r>
              <a:rPr lang="en-US" altLang="zh-CN" sz="4000"/>
              <a:t>indows</a:t>
            </a:r>
            <a:r>
              <a:rPr lang="zh-CN" altLang="en-US" sz="4000"/>
              <a:t>公用控件</a:t>
            </a:r>
            <a:endParaRPr lang="zh-CN" altLang="zh-CN" sz="4000"/>
          </a:p>
        </p:txBody>
      </p:sp>
      <p:sp>
        <p:nvSpPr>
          <p:cNvPr id="325635" name="Rectangle 3"/>
          <p:cNvSpPr>
            <a:spLocks noGrp="1" noChangeArrowheads="1"/>
          </p:cNvSpPr>
          <p:nvPr>
            <p:ph type="body" idx="1"/>
          </p:nvPr>
        </p:nvSpPr>
        <p:spPr/>
        <p:txBody>
          <a:bodyPr/>
          <a:lstStyle/>
          <a:p>
            <a:r>
              <a:rPr lang="en-US" altLang="zh-CN" sz="2800" dirty="0"/>
              <a:t>Spin（</a:t>
            </a:r>
            <a:r>
              <a:rPr lang="zh-CN" altLang="zh-CN" sz="2800" dirty="0"/>
              <a:t>微调控件），对应的</a:t>
            </a:r>
            <a:r>
              <a:rPr lang="zh-CN" altLang="en-US" sz="2800" dirty="0"/>
              <a:t>C++类是</a:t>
            </a:r>
            <a:r>
              <a:rPr lang="en-US" altLang="zh-CN" sz="2800" dirty="0" err="1"/>
              <a:t>CSpinButtonCtrl</a:t>
            </a:r>
            <a:r>
              <a:rPr lang="en-US" altLang="zh-CN" sz="2800" dirty="0"/>
              <a:t>，</a:t>
            </a:r>
            <a:r>
              <a:rPr lang="zh-CN" altLang="en-US" sz="2800" dirty="0"/>
              <a:t>经常和一个编辑控件一起使用，称“伙伴”，编辑控件的</a:t>
            </a:r>
            <a:r>
              <a:rPr lang="en-US" altLang="zh-CN" sz="2800" dirty="0"/>
              <a:t>Tab</a:t>
            </a:r>
            <a:r>
              <a:rPr lang="zh-CN" altLang="en-US" sz="2800" dirty="0"/>
              <a:t>顺序仅在</a:t>
            </a:r>
            <a:r>
              <a:rPr lang="en-US" altLang="zh-CN" sz="2800" dirty="0"/>
              <a:t>Spin</a:t>
            </a:r>
            <a:r>
              <a:rPr lang="zh-CN" altLang="en-US" sz="2800" dirty="0"/>
              <a:t>之前。</a:t>
            </a:r>
            <a:r>
              <a:rPr lang="en-US" altLang="zh-CN" sz="2800" dirty="0" err="1"/>
              <a:t>SetRange</a:t>
            </a:r>
            <a:r>
              <a:rPr lang="en-US" altLang="zh-CN" sz="2800" dirty="0"/>
              <a:t>()</a:t>
            </a:r>
            <a:r>
              <a:rPr lang="zh-CN" altLang="en-US" sz="2800" dirty="0"/>
              <a:t>和</a:t>
            </a:r>
            <a:r>
              <a:rPr lang="en-US" altLang="zh-CN" sz="2800" dirty="0" err="1"/>
              <a:t>SetAccel</a:t>
            </a:r>
            <a:r>
              <a:rPr lang="en-US" altLang="zh-CN" sz="2800" dirty="0"/>
              <a:t>()</a:t>
            </a:r>
            <a:r>
              <a:rPr lang="zh-CN" altLang="en-US" sz="2800" dirty="0"/>
              <a:t>及</a:t>
            </a:r>
            <a:r>
              <a:rPr lang="en-US" altLang="zh-CN" sz="2800" dirty="0" err="1"/>
              <a:t>AutoBuddy</a:t>
            </a:r>
            <a:r>
              <a:rPr lang="zh-CN" altLang="en-US" sz="2800" dirty="0"/>
              <a:t>和</a:t>
            </a:r>
            <a:r>
              <a:rPr lang="en-US" altLang="zh-CN" sz="2800" dirty="0"/>
              <a:t>Set Buddy Integer</a:t>
            </a:r>
            <a:r>
              <a:rPr lang="zh-CN" altLang="en-US" sz="2800" dirty="0"/>
              <a:t>属性</a:t>
            </a:r>
          </a:p>
        </p:txBody>
      </p:sp>
    </p:spTree>
  </p:cSld>
  <p:clrMapOvr>
    <a:masterClrMapping/>
  </p:clrMapOvr>
  <p:transition>
    <p:blinds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0FBD5DE-4BD3-4C88-BC21-214BD1F1E01F}" type="slidenum">
              <a:rPr lang="zh-CN" altLang="en-US"/>
              <a:pPr/>
              <a:t>64</a:t>
            </a:fld>
            <a:endParaRPr lang="en-US" altLang="zh-CN"/>
          </a:p>
        </p:txBody>
      </p:sp>
      <p:sp>
        <p:nvSpPr>
          <p:cNvPr id="326658" name="Rectangle 2"/>
          <p:cNvSpPr>
            <a:spLocks noGrp="1" noChangeArrowheads="1"/>
          </p:cNvSpPr>
          <p:nvPr>
            <p:ph type="title"/>
          </p:nvPr>
        </p:nvSpPr>
        <p:spPr/>
        <p:txBody>
          <a:bodyPr/>
          <a:lstStyle/>
          <a:p>
            <a:r>
              <a:rPr lang="zh-CN" altLang="en-US" sz="4000"/>
              <a:t>几种W</a:t>
            </a:r>
            <a:r>
              <a:rPr lang="en-US" altLang="zh-CN" sz="4000"/>
              <a:t>indows</a:t>
            </a:r>
            <a:r>
              <a:rPr lang="zh-CN" altLang="en-US" sz="4000"/>
              <a:t>公用控件</a:t>
            </a:r>
            <a:endParaRPr lang="zh-CN" altLang="zh-CN" sz="4000"/>
          </a:p>
        </p:txBody>
      </p:sp>
      <p:sp>
        <p:nvSpPr>
          <p:cNvPr id="326659" name="Rectangle 3"/>
          <p:cNvSpPr>
            <a:spLocks noGrp="1" noChangeArrowheads="1"/>
          </p:cNvSpPr>
          <p:nvPr>
            <p:ph type="body" idx="1"/>
          </p:nvPr>
        </p:nvSpPr>
        <p:spPr/>
        <p:txBody>
          <a:bodyPr/>
          <a:lstStyle/>
          <a:p>
            <a:r>
              <a:rPr lang="zh-CN" altLang="zh-CN" sz="2800" dirty="0">
                <a:solidFill>
                  <a:srgbClr val="FF0000"/>
                </a:solidFill>
              </a:rPr>
              <a:t>列表控件</a:t>
            </a:r>
            <a:r>
              <a:rPr lang="zh-CN" altLang="zh-CN" sz="2800" dirty="0"/>
              <a:t>，对应的</a:t>
            </a:r>
            <a:r>
              <a:rPr lang="zh-CN" altLang="en-US" sz="2800" dirty="0"/>
              <a:t>C++类是</a:t>
            </a:r>
            <a:r>
              <a:rPr lang="en-US" altLang="zh-CN" sz="2800" dirty="0" err="1"/>
              <a:t>CListCtrl</a:t>
            </a:r>
            <a:r>
              <a:rPr lang="en-US" altLang="zh-CN" sz="2800" dirty="0"/>
              <a:t>，</a:t>
            </a:r>
            <a:r>
              <a:rPr lang="zh-CN" altLang="en-US" sz="2800" dirty="0"/>
              <a:t>需要一个图片文件夹，</a:t>
            </a:r>
            <a:r>
              <a:rPr lang="en-US" altLang="zh-CN" sz="2800" dirty="0" err="1"/>
              <a:t>CImageList</a:t>
            </a:r>
            <a:r>
              <a:rPr lang="zh-CN" altLang="en-US" sz="2800" dirty="0"/>
              <a:t>类的对象</a:t>
            </a:r>
          </a:p>
          <a:p>
            <a:r>
              <a:rPr lang="zh-CN" altLang="zh-CN" sz="2800" dirty="0">
                <a:solidFill>
                  <a:srgbClr val="FF0000"/>
                </a:solidFill>
              </a:rPr>
              <a:t>树型控件</a:t>
            </a:r>
            <a:r>
              <a:rPr lang="zh-CN" altLang="zh-CN" sz="2800" dirty="0"/>
              <a:t>，对应的</a:t>
            </a:r>
            <a:r>
              <a:rPr lang="zh-CN" altLang="en-US" sz="2800" dirty="0"/>
              <a:t>C++类是 </a:t>
            </a:r>
            <a:r>
              <a:rPr lang="en-US" altLang="zh-CN" sz="2800" dirty="0" err="1"/>
              <a:t>CTreeCtrl</a:t>
            </a:r>
            <a:r>
              <a:rPr lang="en-US" altLang="zh-CN" sz="2800" dirty="0"/>
              <a:t>，</a:t>
            </a:r>
            <a:r>
              <a:rPr lang="zh-CN" altLang="en-US" sz="2800" dirty="0"/>
              <a:t>用</a:t>
            </a:r>
            <a:r>
              <a:rPr lang="en-US" altLang="zh-CN" sz="2800" dirty="0"/>
              <a:t>HTREEITEM</a:t>
            </a:r>
            <a:r>
              <a:rPr lang="zh-CN" altLang="en-US" sz="2800" dirty="0"/>
              <a:t>而不是整型索引，插入时使用</a:t>
            </a:r>
            <a:r>
              <a:rPr lang="en-US" altLang="zh-CN" sz="2800" dirty="0"/>
              <a:t>TV_INSERTSTRUCT</a:t>
            </a:r>
            <a:r>
              <a:rPr lang="zh-CN" altLang="en-US" sz="2800" dirty="0"/>
              <a:t>结构</a:t>
            </a:r>
          </a:p>
        </p:txBody>
      </p:sp>
    </p:spTree>
  </p:cSld>
  <p:clrMapOvr>
    <a:masterClrMapping/>
  </p:clrMapOvr>
  <p:transition>
    <p:blinds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14F8035-BF86-4BEA-8881-E2B017776518}" type="slidenum">
              <a:rPr lang="zh-CN" altLang="en-US"/>
              <a:pPr/>
              <a:t>65</a:t>
            </a:fld>
            <a:endParaRPr lang="en-US" altLang="zh-CN"/>
          </a:p>
        </p:txBody>
      </p:sp>
      <p:sp>
        <p:nvSpPr>
          <p:cNvPr id="327682" name="Rectangle 2"/>
          <p:cNvSpPr>
            <a:spLocks noGrp="1" noChangeArrowheads="1"/>
          </p:cNvSpPr>
          <p:nvPr>
            <p:ph type="title"/>
          </p:nvPr>
        </p:nvSpPr>
        <p:spPr/>
        <p:txBody>
          <a:bodyPr/>
          <a:lstStyle/>
          <a:p>
            <a:r>
              <a:rPr lang="zh-CN" altLang="zh-CN" sz="4000"/>
              <a:t>控件通知消息结构</a:t>
            </a:r>
            <a:endParaRPr lang="zh-CN" altLang="en-US" sz="4000"/>
          </a:p>
        </p:txBody>
      </p:sp>
      <p:sp>
        <p:nvSpPr>
          <p:cNvPr id="327683" name="Rectangle 3"/>
          <p:cNvSpPr>
            <a:spLocks noGrp="1" noChangeArrowheads="1"/>
          </p:cNvSpPr>
          <p:nvPr>
            <p:ph type="body" idx="1"/>
          </p:nvPr>
        </p:nvSpPr>
        <p:spPr/>
        <p:txBody>
          <a:bodyPr/>
          <a:lstStyle/>
          <a:p>
            <a:r>
              <a:rPr lang="zh-CN" altLang="zh-CN" sz="2800"/>
              <a:t>早期的</a:t>
            </a:r>
            <a:r>
              <a:rPr lang="zh-CN" altLang="en-US" sz="2800"/>
              <a:t>W</a:t>
            </a:r>
            <a:r>
              <a:rPr lang="en-US" altLang="zh-CN" sz="2800"/>
              <a:t>indows</a:t>
            </a:r>
            <a:r>
              <a:rPr lang="zh-CN" altLang="en-US" sz="2800"/>
              <a:t>控件利用</a:t>
            </a:r>
            <a:r>
              <a:rPr lang="en-US" altLang="zh-CN" sz="2800"/>
              <a:t>WM_COMMAND</a:t>
            </a:r>
            <a:r>
              <a:rPr lang="zh-CN" altLang="en-US" sz="2800"/>
              <a:t>发送通知消息</a:t>
            </a:r>
          </a:p>
          <a:p>
            <a:r>
              <a:rPr lang="zh-CN" altLang="en-US" sz="2800"/>
              <a:t>对于</a:t>
            </a:r>
            <a:r>
              <a:rPr lang="en-US" altLang="zh-CN" sz="2800"/>
              <a:t>Windows</a:t>
            </a:r>
            <a:r>
              <a:rPr lang="zh-CN" altLang="en-US" sz="2800"/>
              <a:t>公用控件来说，标准的32位</a:t>
            </a:r>
            <a:r>
              <a:rPr lang="en-US" altLang="zh-CN" sz="2800"/>
              <a:t>wParam</a:t>
            </a:r>
            <a:r>
              <a:rPr lang="zh-CN" altLang="en-US" sz="2800"/>
              <a:t>和</a:t>
            </a:r>
            <a:r>
              <a:rPr lang="en-US" altLang="zh-CN" sz="2800"/>
              <a:t>lParam</a:t>
            </a:r>
            <a:r>
              <a:rPr lang="zh-CN" altLang="en-US" sz="2800"/>
              <a:t>参数是不够的</a:t>
            </a:r>
          </a:p>
        </p:txBody>
      </p:sp>
    </p:spTree>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AF9D23D-94D1-4839-8026-5654FD0901F5}" type="slidenum">
              <a:rPr lang="zh-CN" altLang="en-US"/>
              <a:pPr/>
              <a:t>66</a:t>
            </a:fld>
            <a:endParaRPr lang="en-US" altLang="zh-CN"/>
          </a:p>
        </p:txBody>
      </p:sp>
      <p:sp>
        <p:nvSpPr>
          <p:cNvPr id="329730" name="Rectangle 2"/>
          <p:cNvSpPr>
            <a:spLocks noGrp="1" noChangeArrowheads="1"/>
          </p:cNvSpPr>
          <p:nvPr>
            <p:ph type="title"/>
          </p:nvPr>
        </p:nvSpPr>
        <p:spPr/>
        <p:txBody>
          <a:bodyPr/>
          <a:lstStyle/>
          <a:p>
            <a:r>
              <a:rPr lang="zh-CN" altLang="zh-CN" sz="4000"/>
              <a:t>控件通知消息结构</a:t>
            </a:r>
            <a:endParaRPr lang="zh-CN" altLang="en-US" sz="4000"/>
          </a:p>
        </p:txBody>
      </p:sp>
      <p:sp>
        <p:nvSpPr>
          <p:cNvPr id="329731" name="Rectangle 3"/>
          <p:cNvSpPr>
            <a:spLocks noGrp="1" noChangeArrowheads="1"/>
          </p:cNvSpPr>
          <p:nvPr>
            <p:ph type="body" idx="1"/>
          </p:nvPr>
        </p:nvSpPr>
        <p:spPr/>
        <p:txBody>
          <a:bodyPr/>
          <a:lstStyle/>
          <a:p>
            <a:r>
              <a:rPr lang="zh-CN" altLang="en-US" sz="2800"/>
              <a:t>微软提供</a:t>
            </a:r>
            <a:r>
              <a:rPr lang="en-US" altLang="zh-CN" sz="2800"/>
              <a:t>WM_NOTIFY</a:t>
            </a:r>
            <a:r>
              <a:rPr lang="zh-CN" altLang="en-US" sz="2800"/>
              <a:t>消息解决这一问题，其结构如下：</a:t>
            </a:r>
            <a:endParaRPr lang="zh-CN" altLang="zh-CN" sz="2800"/>
          </a:p>
          <a:p>
            <a:r>
              <a:rPr lang="zh-CN" altLang="zh-CN" sz="2800"/>
              <a:t>举例2</a:t>
            </a:r>
            <a:endParaRPr lang="zh-CN" altLang="en-US" sz="2000"/>
          </a:p>
        </p:txBody>
      </p:sp>
      <p:graphicFrame>
        <p:nvGraphicFramePr>
          <p:cNvPr id="329732" name="Object 4"/>
          <p:cNvGraphicFramePr>
            <a:graphicFrameLocks noChangeAspect="1"/>
          </p:cNvGraphicFramePr>
          <p:nvPr/>
        </p:nvGraphicFramePr>
        <p:xfrm>
          <a:off x="2743200" y="2667000"/>
          <a:ext cx="9906000" cy="6607175"/>
        </p:xfrm>
        <a:graphic>
          <a:graphicData uri="http://schemas.openxmlformats.org/presentationml/2006/ole">
            <mc:AlternateContent xmlns:mc="http://schemas.openxmlformats.org/markup-compatibility/2006">
              <mc:Choice xmlns:v="urn:schemas-microsoft-com:vml" Requires="v">
                <p:oleObj spid="_x0000_s329736" name="文档" r:id="rId3" imgW="6093442" imgH="4062030" progId="Word.Document.8">
                  <p:embed/>
                </p:oleObj>
              </mc:Choice>
              <mc:Fallback>
                <p:oleObj name="文档" r:id="rId3" imgW="6093442" imgH="406203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667000"/>
                        <a:ext cx="9906000" cy="660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9D42D2D-6FB7-47B4-B060-CF6A2FD921C7}" type="slidenum">
              <a:rPr lang="zh-CN" altLang="en-US"/>
              <a:pPr/>
              <a:t>67</a:t>
            </a:fld>
            <a:endParaRPr lang="en-US" altLang="zh-CN"/>
          </a:p>
        </p:txBody>
      </p:sp>
      <p:sp>
        <p:nvSpPr>
          <p:cNvPr id="210946" name="Rectangle 2"/>
          <p:cNvSpPr>
            <a:spLocks noGrp="1" noChangeArrowheads="1"/>
          </p:cNvSpPr>
          <p:nvPr>
            <p:ph type="title"/>
          </p:nvPr>
        </p:nvSpPr>
        <p:spPr/>
        <p:txBody>
          <a:bodyPr/>
          <a:lstStyle/>
          <a:p>
            <a:r>
              <a:rPr lang="zh-CN" altLang="en-US" sz="3200"/>
              <a:t>第七章 非模态对话框</a:t>
            </a:r>
          </a:p>
        </p:txBody>
      </p:sp>
      <p:sp>
        <p:nvSpPr>
          <p:cNvPr id="210947" name="Rectangle 3"/>
          <p:cNvSpPr>
            <a:spLocks noGrp="1" noChangeArrowheads="1"/>
          </p:cNvSpPr>
          <p:nvPr>
            <p:ph type="body" idx="1"/>
          </p:nvPr>
        </p:nvSpPr>
        <p:spPr/>
        <p:txBody>
          <a:bodyPr/>
          <a:lstStyle/>
          <a:p>
            <a:r>
              <a:rPr lang="zh-CN" altLang="en-US" sz="2000"/>
              <a:t>本章介绍非模态对话框和</a:t>
            </a:r>
            <a:r>
              <a:rPr lang="en-US" altLang="zh-CN" sz="2000"/>
              <a:t>Windows</a:t>
            </a:r>
            <a:r>
              <a:rPr lang="zh-CN" altLang="en-US" sz="2000"/>
              <a:t>公用对话框</a:t>
            </a:r>
          </a:p>
          <a:p>
            <a:r>
              <a:rPr lang="zh-CN" altLang="en-US"/>
              <a:t>非模态对话框：在对话框活动的同时允许在其他地方工作。</a:t>
            </a:r>
          </a:p>
          <a:p>
            <a:r>
              <a:rPr lang="zh-CN" altLang="en-US"/>
              <a:t>公用对话框包括：文件、页面设置、颜色选择等，包含在</a:t>
            </a:r>
            <a:r>
              <a:rPr lang="en-US" altLang="zh-CN"/>
              <a:t>comdlg32.dll</a:t>
            </a:r>
            <a:r>
              <a:rPr lang="zh-CN" altLang="en-US"/>
              <a:t>中</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092960" y="2943000"/>
              <a:ext cx="6843960" cy="1622160"/>
            </p14:xfrm>
          </p:contentPart>
        </mc:Choice>
        <mc:Fallback>
          <p:pic>
            <p:nvPicPr>
              <p:cNvPr id="2" name="墨迹 1"/>
              <p:cNvPicPr/>
              <p:nvPr/>
            </p:nvPicPr>
            <p:blipFill>
              <a:blip r:embed="rId3"/>
              <a:stretch>
                <a:fillRect/>
              </a:stretch>
            </p:blipFill>
            <p:spPr>
              <a:xfrm>
                <a:off x="1083600" y="2933640"/>
                <a:ext cx="6862680" cy="1640880"/>
              </a:xfrm>
              <a:prstGeom prst="rect">
                <a:avLst/>
              </a:prstGeom>
            </p:spPr>
          </p:pic>
        </mc:Fallback>
      </mc:AlternateContent>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D76603D-4385-4034-9565-49770DE1833C}" type="slidenum">
              <a:rPr lang="zh-CN" altLang="en-US"/>
              <a:pPr/>
              <a:t>68</a:t>
            </a:fld>
            <a:endParaRPr lang="en-US" altLang="zh-CN"/>
          </a:p>
        </p:txBody>
      </p:sp>
      <p:sp>
        <p:nvSpPr>
          <p:cNvPr id="331778" name="Rectangle 2"/>
          <p:cNvSpPr>
            <a:spLocks noGrp="1" noChangeArrowheads="1"/>
          </p:cNvSpPr>
          <p:nvPr>
            <p:ph type="title"/>
          </p:nvPr>
        </p:nvSpPr>
        <p:spPr/>
        <p:txBody>
          <a:bodyPr/>
          <a:lstStyle/>
          <a:p>
            <a:r>
              <a:rPr lang="zh-CN" altLang="en-US" sz="3200"/>
              <a:t>非模态对话框</a:t>
            </a:r>
            <a:endParaRPr lang="zh-CN" altLang="en-US"/>
          </a:p>
        </p:txBody>
      </p:sp>
      <p:sp>
        <p:nvSpPr>
          <p:cNvPr id="331779" name="Rectangle 3"/>
          <p:cNvSpPr>
            <a:spLocks noGrp="1" noChangeArrowheads="1"/>
          </p:cNvSpPr>
          <p:nvPr>
            <p:ph type="body" idx="1"/>
          </p:nvPr>
        </p:nvSpPr>
        <p:spPr/>
        <p:txBody>
          <a:bodyPr/>
          <a:lstStyle/>
          <a:p>
            <a:pPr>
              <a:lnSpc>
                <a:spcPct val="90000"/>
              </a:lnSpc>
            </a:pPr>
            <a:r>
              <a:rPr lang="en-US" altLang="zh-CN"/>
              <a:t>MFC</a:t>
            </a:r>
            <a:r>
              <a:rPr lang="zh-CN" altLang="zh-CN"/>
              <a:t>中类</a:t>
            </a:r>
            <a:r>
              <a:rPr lang="en-US" altLang="zh-CN"/>
              <a:t>CDialog</a:t>
            </a:r>
            <a:r>
              <a:rPr lang="zh-CN" altLang="zh-CN"/>
              <a:t>为基类。</a:t>
            </a:r>
          </a:p>
          <a:p>
            <a:pPr>
              <a:lnSpc>
                <a:spcPct val="90000"/>
              </a:lnSpc>
            </a:pPr>
            <a:r>
              <a:rPr lang="zh-CN" altLang="zh-CN"/>
              <a:t>创建：</a:t>
            </a:r>
          </a:p>
          <a:p>
            <a:pPr lvl="1">
              <a:lnSpc>
                <a:spcPct val="90000"/>
              </a:lnSpc>
            </a:pPr>
            <a:r>
              <a:rPr lang="zh-CN" altLang="zh-CN"/>
              <a:t>（1）调用</a:t>
            </a:r>
            <a:r>
              <a:rPr lang="en-US" altLang="zh-CN"/>
              <a:t>CDialog</a:t>
            </a:r>
            <a:r>
              <a:rPr lang="zh-CN" altLang="zh-CN"/>
              <a:t>的缺省构造函数构造对象</a:t>
            </a:r>
          </a:p>
          <a:p>
            <a:pPr lvl="1">
              <a:lnSpc>
                <a:spcPct val="90000"/>
              </a:lnSpc>
            </a:pPr>
            <a:r>
              <a:rPr lang="zh-CN" altLang="en-US"/>
              <a:t>（2）</a:t>
            </a:r>
            <a:r>
              <a:rPr lang="zh-CN" altLang="zh-CN"/>
              <a:t>调用</a:t>
            </a:r>
            <a:r>
              <a:rPr lang="en-US" altLang="zh-CN"/>
              <a:t>CDialog::Create(IDD)</a:t>
            </a:r>
            <a:r>
              <a:rPr lang="zh-CN" altLang="zh-CN"/>
              <a:t>创建</a:t>
            </a:r>
          </a:p>
          <a:p>
            <a:pPr>
              <a:lnSpc>
                <a:spcPct val="90000"/>
              </a:lnSpc>
            </a:pPr>
            <a:r>
              <a:rPr lang="zh-CN" altLang="zh-CN"/>
              <a:t>可以通过向视图发送用户定义的消息处理按钮消息。</a:t>
            </a:r>
          </a:p>
          <a:p>
            <a:pPr lvl="1">
              <a:lnSpc>
                <a:spcPct val="90000"/>
              </a:lnSpc>
            </a:pPr>
            <a:r>
              <a:rPr lang="zh-CN" altLang="zh-CN"/>
              <a:t>（1）</a:t>
            </a:r>
            <a:r>
              <a:rPr lang="en-US" altLang="zh-CN"/>
              <a:t>SendMessage()</a:t>
            </a:r>
          </a:p>
          <a:p>
            <a:pPr lvl="1">
              <a:lnSpc>
                <a:spcPct val="90000"/>
              </a:lnSpc>
            </a:pPr>
            <a:r>
              <a:rPr lang="en-US" altLang="zh-CN"/>
              <a:t>（2）PostMessage()</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4321800" y="3964680"/>
              <a:ext cx="2207880" cy="586080"/>
            </p14:xfrm>
          </p:contentPart>
        </mc:Choice>
        <mc:Fallback>
          <p:pic>
            <p:nvPicPr>
              <p:cNvPr id="2" name="墨迹 1"/>
              <p:cNvPicPr/>
              <p:nvPr/>
            </p:nvPicPr>
            <p:blipFill>
              <a:blip r:embed="rId3"/>
              <a:stretch>
                <a:fillRect/>
              </a:stretch>
            </p:blipFill>
            <p:spPr>
              <a:xfrm>
                <a:off x="4312440" y="3955320"/>
                <a:ext cx="2226600" cy="60480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5AA7D1C-3F63-4699-A2C4-232300F92DD3}" type="slidenum">
              <a:rPr lang="zh-CN" altLang="en-US"/>
              <a:pPr/>
              <a:t>69</a:t>
            </a:fld>
            <a:endParaRPr lang="en-US" altLang="zh-CN"/>
          </a:p>
        </p:txBody>
      </p:sp>
      <p:sp>
        <p:nvSpPr>
          <p:cNvPr id="211970" name="Rectangle 2"/>
          <p:cNvSpPr>
            <a:spLocks noGrp="1" noChangeArrowheads="1"/>
          </p:cNvSpPr>
          <p:nvPr>
            <p:ph type="title"/>
          </p:nvPr>
        </p:nvSpPr>
        <p:spPr/>
        <p:txBody>
          <a:bodyPr/>
          <a:lstStyle/>
          <a:p>
            <a:r>
              <a:rPr lang="zh-CN" altLang="en-US" sz="3200"/>
              <a:t>举例1</a:t>
            </a:r>
          </a:p>
        </p:txBody>
      </p:sp>
      <p:sp>
        <p:nvSpPr>
          <p:cNvPr id="211971" name="Rectangle 3"/>
          <p:cNvSpPr>
            <a:spLocks noGrp="1" noChangeArrowheads="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A795CF0-1EDE-4515-9018-D25E8D2822FA}" type="slidenum">
              <a:rPr lang="zh-CN" altLang="en-US"/>
              <a:pPr/>
              <a:t>7</a:t>
            </a:fld>
            <a:endParaRPr lang="en-US" altLang="zh-CN"/>
          </a:p>
        </p:txBody>
      </p:sp>
      <p:sp>
        <p:nvSpPr>
          <p:cNvPr id="1182722" name="Rectangle 2"/>
          <p:cNvSpPr>
            <a:spLocks noGrp="1" noChangeArrowheads="1"/>
          </p:cNvSpPr>
          <p:nvPr>
            <p:ph type="title"/>
          </p:nvPr>
        </p:nvSpPr>
        <p:spPr/>
        <p:txBody>
          <a:bodyPr/>
          <a:lstStyle/>
          <a:p>
            <a:r>
              <a:rPr lang="zh-CN" altLang="en-US" sz="3600"/>
              <a:t>开发</a:t>
            </a:r>
            <a:r>
              <a:rPr lang="en-US" altLang="zh-CN" sz="4000"/>
              <a:t>Windows</a:t>
            </a:r>
            <a:r>
              <a:rPr lang="zh-CN" altLang="zh-CN" sz="4000"/>
              <a:t>应用程序的几种选择</a:t>
            </a:r>
            <a:endParaRPr lang="zh-CN" altLang="en-US" sz="4000"/>
          </a:p>
        </p:txBody>
      </p:sp>
      <p:sp>
        <p:nvSpPr>
          <p:cNvPr id="1182723" name="Rectangle 3"/>
          <p:cNvSpPr>
            <a:spLocks noGrp="1" noChangeArrowheads="1"/>
          </p:cNvSpPr>
          <p:nvPr>
            <p:ph type="body" idx="1"/>
          </p:nvPr>
        </p:nvSpPr>
        <p:spPr/>
        <p:txBody>
          <a:bodyPr/>
          <a:lstStyle/>
          <a:p>
            <a:r>
              <a:rPr lang="zh-CN" altLang="en-US"/>
              <a:t>使用</a:t>
            </a:r>
            <a:r>
              <a:rPr lang="en-US" altLang="zh-CN"/>
              <a:t>win32 API</a:t>
            </a:r>
            <a:r>
              <a:rPr lang="zh-CN" altLang="zh-CN"/>
              <a:t>的</a:t>
            </a:r>
            <a:r>
              <a:rPr lang="en-US" altLang="zh-CN"/>
              <a:t>C</a:t>
            </a:r>
            <a:r>
              <a:rPr lang="zh-CN" altLang="zh-CN"/>
              <a:t>语言程序</a:t>
            </a:r>
            <a:r>
              <a:rPr lang="zh-CN" altLang="en-US"/>
              <a:t>，也称为</a:t>
            </a:r>
            <a:r>
              <a:rPr lang="en-US" altLang="zh-CN"/>
              <a:t>SDK</a:t>
            </a:r>
            <a:r>
              <a:rPr lang="zh-CN" altLang="en-US"/>
              <a:t>编程；</a:t>
            </a:r>
          </a:p>
          <a:p>
            <a:r>
              <a:rPr lang="zh-CN" altLang="zh-CN"/>
              <a:t>使用</a:t>
            </a:r>
            <a:r>
              <a:rPr lang="en-US" altLang="zh-CN"/>
              <a:t>win32 API</a:t>
            </a:r>
            <a:r>
              <a:rPr lang="zh-CN" altLang="zh-CN"/>
              <a:t>编写自己的类库</a:t>
            </a:r>
            <a:r>
              <a:rPr lang="zh-CN" altLang="en-US"/>
              <a:t>，实质上也是一种</a:t>
            </a:r>
            <a:r>
              <a:rPr lang="en-US" altLang="zh-CN"/>
              <a:t>SDK</a:t>
            </a:r>
            <a:r>
              <a:rPr lang="zh-CN" altLang="en-US"/>
              <a:t>编程；</a:t>
            </a:r>
          </a:p>
          <a:p>
            <a:r>
              <a:rPr lang="zh-CN" altLang="zh-CN"/>
              <a:t>使用</a:t>
            </a:r>
            <a:r>
              <a:rPr lang="en-US" altLang="zh-CN"/>
              <a:t>MFC</a:t>
            </a:r>
            <a:r>
              <a:rPr lang="zh-CN" altLang="zh-CN"/>
              <a:t>应用程序框架</a:t>
            </a:r>
            <a:r>
              <a:rPr lang="zh-CN" altLang="en-US"/>
              <a:t>，</a:t>
            </a:r>
            <a:r>
              <a:rPr lang="en-US" altLang="zh-CN"/>
              <a:t>MFC</a:t>
            </a:r>
            <a:r>
              <a:rPr lang="zh-CN" altLang="en-US"/>
              <a:t>是微软提供的一种类库，也是基于</a:t>
            </a:r>
            <a:r>
              <a:rPr lang="en-US" altLang="zh-CN"/>
              <a:t>SDK</a:t>
            </a:r>
            <a:r>
              <a:rPr lang="zh-CN" altLang="en-US"/>
              <a:t>编写；</a:t>
            </a:r>
          </a:p>
          <a:p>
            <a:r>
              <a:rPr lang="zh-CN" altLang="zh-CN"/>
              <a:t>使用其他的应用程序框架(</a:t>
            </a:r>
            <a:r>
              <a:rPr lang="en-US" altLang="zh-CN"/>
              <a:t>OWL)</a:t>
            </a:r>
          </a:p>
        </p:txBody>
      </p:sp>
    </p:spTree>
  </p:cSld>
  <p:clrMapOvr>
    <a:masterClrMapping/>
  </p:clrMapOvr>
  <p:transition>
    <p:blinds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AA3E372-22E9-4CB6-984A-3BBF53390D9E}" type="slidenum">
              <a:rPr lang="zh-CN" altLang="en-US"/>
              <a:pPr/>
              <a:t>70</a:t>
            </a:fld>
            <a:endParaRPr lang="en-US" altLang="zh-CN"/>
          </a:p>
        </p:txBody>
      </p:sp>
      <p:sp>
        <p:nvSpPr>
          <p:cNvPr id="212994" name="Rectangle 2"/>
          <p:cNvSpPr>
            <a:spLocks noGrp="1" noChangeArrowheads="1"/>
          </p:cNvSpPr>
          <p:nvPr>
            <p:ph type="title"/>
          </p:nvPr>
        </p:nvSpPr>
        <p:spPr/>
        <p:txBody>
          <a:bodyPr/>
          <a:lstStyle/>
          <a:p>
            <a:r>
              <a:rPr lang="en-US" altLang="zh-CN" sz="3200"/>
              <a:t>Windows</a:t>
            </a:r>
            <a:r>
              <a:rPr lang="zh-CN" altLang="zh-CN" sz="3200"/>
              <a:t>公用对话框</a:t>
            </a:r>
          </a:p>
        </p:txBody>
      </p:sp>
      <p:sp>
        <p:nvSpPr>
          <p:cNvPr id="212995" name="Rectangle 3"/>
          <p:cNvSpPr>
            <a:spLocks noGrp="1" noChangeArrowheads="1"/>
          </p:cNvSpPr>
          <p:nvPr>
            <p:ph type="body" idx="1"/>
          </p:nvPr>
        </p:nvSpPr>
        <p:spPr/>
        <p:txBody>
          <a:bodyPr/>
          <a:lstStyle/>
          <a:p>
            <a:r>
              <a:rPr lang="en-US" altLang="zh-CN"/>
              <a:t>CColorDialog</a:t>
            </a:r>
          </a:p>
          <a:p>
            <a:r>
              <a:rPr lang="en-US" altLang="zh-CN"/>
              <a:t>CFileDialog</a:t>
            </a:r>
          </a:p>
          <a:p>
            <a:r>
              <a:rPr lang="en-US" altLang="zh-CN"/>
              <a:t>CFindReplaceDialog</a:t>
            </a:r>
          </a:p>
          <a:p>
            <a:r>
              <a:rPr lang="en-US" altLang="zh-CN"/>
              <a:t>CPageSetupDialog</a:t>
            </a:r>
          </a:p>
          <a:p>
            <a:r>
              <a:rPr lang="en-US" altLang="zh-CN"/>
              <a:t>CFontDialog</a:t>
            </a:r>
          </a:p>
          <a:p>
            <a:r>
              <a:rPr lang="en-US" altLang="zh-CN"/>
              <a:t>CPrintDialog</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F2DC22D-B85B-4C07-9E22-9520F1D881F3}" type="slidenum">
              <a:rPr lang="zh-CN" altLang="en-US"/>
              <a:pPr/>
              <a:t>71</a:t>
            </a:fld>
            <a:endParaRPr lang="en-US" altLang="zh-CN"/>
          </a:p>
        </p:txBody>
      </p:sp>
      <p:sp>
        <p:nvSpPr>
          <p:cNvPr id="214018" name="Rectangle 2"/>
          <p:cNvSpPr>
            <a:spLocks noGrp="1" noChangeArrowheads="1"/>
          </p:cNvSpPr>
          <p:nvPr>
            <p:ph type="body" idx="1"/>
          </p:nvPr>
        </p:nvSpPr>
        <p:spPr>
          <a:xfrm>
            <a:off x="685800" y="228600"/>
            <a:ext cx="7772400" cy="5867400"/>
          </a:xfrm>
        </p:spPr>
        <p:txBody>
          <a:bodyPr/>
          <a:lstStyle/>
          <a:p>
            <a:r>
              <a:rPr lang="zh-CN" altLang="zh-CN" sz="2800"/>
              <a:t>直接使用公用对话框类</a:t>
            </a:r>
          </a:p>
          <a:p>
            <a:endParaRPr lang="zh-CN" altLang="zh-CN" sz="2800"/>
          </a:p>
          <a:p>
            <a:endParaRPr lang="zh-CN" altLang="zh-CN" sz="2800"/>
          </a:p>
          <a:p>
            <a:endParaRPr lang="zh-CN" altLang="zh-CN" sz="2800"/>
          </a:p>
          <a:p>
            <a:endParaRPr lang="zh-CN" altLang="en-US" sz="2800"/>
          </a:p>
        </p:txBody>
      </p:sp>
      <p:graphicFrame>
        <p:nvGraphicFramePr>
          <p:cNvPr id="214019" name="Object 3"/>
          <p:cNvGraphicFramePr>
            <a:graphicFrameLocks noChangeAspect="1"/>
          </p:cNvGraphicFramePr>
          <p:nvPr/>
        </p:nvGraphicFramePr>
        <p:xfrm>
          <a:off x="1219200" y="1447800"/>
          <a:ext cx="7042150" cy="3429000"/>
        </p:xfrm>
        <a:graphic>
          <a:graphicData uri="http://schemas.openxmlformats.org/presentationml/2006/ole">
            <mc:AlternateContent xmlns:mc="http://schemas.openxmlformats.org/markup-compatibility/2006">
              <mc:Choice xmlns:v="urn:schemas-microsoft-com:vml" Requires="v">
                <p:oleObj spid="_x0000_s214023" name="文档" r:id="rId3" imgW="7041031" imgH="4071386" progId="Word.Document.8">
                  <p:embed/>
                </p:oleObj>
              </mc:Choice>
              <mc:Fallback>
                <p:oleObj name="文档" r:id="rId3" imgW="7041031" imgH="407138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447800"/>
                        <a:ext cx="704215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A50315C-761E-4304-95F2-42741466115D}" type="slidenum">
              <a:rPr lang="zh-CN" altLang="en-US"/>
              <a:pPr/>
              <a:t>72</a:t>
            </a:fld>
            <a:endParaRPr lang="en-US" altLang="zh-CN"/>
          </a:p>
        </p:txBody>
      </p:sp>
      <p:sp>
        <p:nvSpPr>
          <p:cNvPr id="332802" name="Rectangle 2"/>
          <p:cNvSpPr>
            <a:spLocks noGrp="1" noChangeArrowheads="1"/>
          </p:cNvSpPr>
          <p:nvPr>
            <p:ph type="title"/>
          </p:nvPr>
        </p:nvSpPr>
        <p:spPr/>
        <p:txBody>
          <a:bodyPr/>
          <a:lstStyle/>
          <a:p>
            <a:r>
              <a:rPr lang="en-US" altLang="zh-CN" sz="3200"/>
              <a:t>Windows</a:t>
            </a:r>
            <a:r>
              <a:rPr lang="zh-CN" altLang="zh-CN" sz="3200"/>
              <a:t>公用对话框</a:t>
            </a:r>
            <a:endParaRPr lang="zh-CN" altLang="zh-CN" sz="4000"/>
          </a:p>
        </p:txBody>
      </p:sp>
      <p:sp>
        <p:nvSpPr>
          <p:cNvPr id="332803" name="Rectangle 3"/>
          <p:cNvSpPr>
            <a:spLocks noGrp="1" noChangeArrowheads="1"/>
          </p:cNvSpPr>
          <p:nvPr>
            <p:ph type="body" idx="1"/>
          </p:nvPr>
        </p:nvSpPr>
        <p:spPr/>
        <p:txBody>
          <a:bodyPr/>
          <a:lstStyle/>
          <a:p>
            <a:r>
              <a:rPr lang="zh-CN" altLang="zh-CN" sz="2800"/>
              <a:t>派生新类</a:t>
            </a:r>
          </a:p>
          <a:p>
            <a:r>
              <a:rPr lang="zh-CN" altLang="zh-CN" sz="2800"/>
              <a:t>对话框嵌套</a:t>
            </a:r>
          </a:p>
          <a:p>
            <a:pPr lvl="1"/>
            <a:r>
              <a:rPr lang="zh-CN" altLang="zh-CN" sz="2400"/>
              <a:t>创建带有一个特殊成组框的对话框（成组框</a:t>
            </a:r>
            <a:r>
              <a:rPr lang="en-US" altLang="zh-CN" sz="2400"/>
              <a:t>ID=0x045f）</a:t>
            </a:r>
            <a:endParaRPr lang="en-US" altLang="zh-CN" sz="1800"/>
          </a:p>
        </p:txBody>
      </p:sp>
    </p:spTree>
  </p:cSld>
  <p:clrMapOvr>
    <a:masterClrMapping/>
  </p:clrMapOvr>
  <p:transition>
    <p:blinds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274260B-76C7-4D5A-BFCC-1EB638F10107}" type="slidenum">
              <a:rPr lang="zh-CN" altLang="en-US"/>
              <a:pPr/>
              <a:t>73</a:t>
            </a:fld>
            <a:endParaRPr lang="en-US" altLang="zh-CN"/>
          </a:p>
        </p:txBody>
      </p:sp>
      <p:sp>
        <p:nvSpPr>
          <p:cNvPr id="215042" name="Rectangle 2"/>
          <p:cNvSpPr>
            <a:spLocks noGrp="1" noChangeArrowheads="1"/>
          </p:cNvSpPr>
          <p:nvPr>
            <p:ph type="title"/>
          </p:nvPr>
        </p:nvSpPr>
        <p:spPr/>
        <p:txBody>
          <a:bodyPr/>
          <a:lstStyle/>
          <a:p>
            <a:r>
              <a:rPr lang="zh-CN" altLang="en-US" sz="3200"/>
              <a:t>第八章 使用</a:t>
            </a:r>
            <a:r>
              <a:rPr lang="en-US" altLang="zh-CN" sz="3200"/>
              <a:t>ActiveX</a:t>
            </a:r>
            <a:r>
              <a:rPr lang="zh-CN" altLang="zh-CN" sz="3200"/>
              <a:t>控件</a:t>
            </a:r>
            <a:endParaRPr lang="zh-CN" altLang="en-US" sz="3200"/>
          </a:p>
        </p:txBody>
      </p:sp>
      <p:sp>
        <p:nvSpPr>
          <p:cNvPr id="215043" name="Rectangle 3"/>
          <p:cNvSpPr>
            <a:spLocks noGrp="1" noChangeArrowheads="1"/>
          </p:cNvSpPr>
          <p:nvPr>
            <p:ph type="body" idx="1"/>
          </p:nvPr>
        </p:nvSpPr>
        <p:spPr/>
        <p:txBody>
          <a:bodyPr/>
          <a:lstStyle/>
          <a:p>
            <a:r>
              <a:rPr lang="zh-CN" altLang="en-US" sz="2000"/>
              <a:t>1991年推出</a:t>
            </a:r>
            <a:r>
              <a:rPr lang="en-US" altLang="zh-CN" sz="2000"/>
              <a:t>VB，</a:t>
            </a:r>
            <a:r>
              <a:rPr lang="zh-CN" altLang="en-US" sz="2000"/>
              <a:t>同时引入</a:t>
            </a:r>
            <a:r>
              <a:rPr lang="en-US" altLang="zh-CN" sz="2000"/>
              <a:t>VBX</a:t>
            </a:r>
            <a:endParaRPr lang="zh-CN" altLang="zh-CN" sz="2000"/>
          </a:p>
          <a:p>
            <a:r>
              <a:rPr lang="en-US" altLang="zh-CN" sz="2800"/>
              <a:t>VBX</a:t>
            </a:r>
            <a:r>
              <a:rPr lang="zh-CN" altLang="en-US" sz="2800"/>
              <a:t>被证明是成功的，但它是16位段结构的，不能移植到32位系统</a:t>
            </a:r>
          </a:p>
          <a:p>
            <a:r>
              <a:rPr lang="en-US" altLang="zh-CN" sz="2800"/>
              <a:t>ActiveX</a:t>
            </a:r>
            <a:r>
              <a:rPr lang="zh-CN" altLang="en-US" sz="2800"/>
              <a:t>是基于</a:t>
            </a:r>
            <a:r>
              <a:rPr lang="en-US" altLang="zh-CN" sz="2800"/>
              <a:t>COM</a:t>
            </a:r>
            <a:r>
              <a:rPr lang="zh-CN" altLang="en-US" sz="2800"/>
              <a:t>技术的</a:t>
            </a:r>
            <a:r>
              <a:rPr lang="en-US" altLang="zh-CN" sz="2800"/>
              <a:t>VBX</a:t>
            </a:r>
            <a:r>
              <a:rPr lang="zh-CN" altLang="en-US" sz="2800"/>
              <a:t>的强有力的替代</a:t>
            </a:r>
          </a:p>
          <a:p>
            <a:r>
              <a:rPr lang="en-US" altLang="zh-CN" sz="2800"/>
              <a:t>ActiveX</a:t>
            </a:r>
            <a:r>
              <a:rPr lang="zh-CN" altLang="en-US" sz="2800"/>
              <a:t>的开发可以用</a:t>
            </a:r>
            <a:r>
              <a:rPr lang="en-US" altLang="zh-CN" sz="2800"/>
              <a:t>MFC</a:t>
            </a:r>
            <a:r>
              <a:rPr lang="zh-CN" altLang="en-US" sz="2800"/>
              <a:t>和</a:t>
            </a:r>
            <a:r>
              <a:rPr lang="en-US" altLang="zh-CN" sz="2800"/>
              <a:t>ATL</a:t>
            </a:r>
          </a:p>
          <a:p>
            <a:r>
              <a:rPr lang="en-US" altLang="zh-CN" sz="2800"/>
              <a:t>ActiveX</a:t>
            </a:r>
            <a:r>
              <a:rPr lang="zh-CN" altLang="en-US" sz="2800"/>
              <a:t>可以在</a:t>
            </a:r>
            <a:r>
              <a:rPr lang="en-US" altLang="zh-CN" sz="2800"/>
              <a:t>VB</a:t>
            </a:r>
            <a:r>
              <a:rPr lang="zh-CN" altLang="en-US" sz="2800"/>
              <a:t>和</a:t>
            </a:r>
            <a:r>
              <a:rPr lang="en-US" altLang="zh-CN" sz="2800"/>
              <a:t>VC</a:t>
            </a:r>
            <a:r>
              <a:rPr lang="zh-CN" altLang="en-US" sz="2800"/>
              <a:t>中使用</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1AA2D66-DAF1-48C0-ADD8-B172C39A33C0}" type="slidenum">
              <a:rPr lang="zh-CN" altLang="en-US"/>
              <a:pPr/>
              <a:t>74</a:t>
            </a:fld>
            <a:endParaRPr lang="en-US" altLang="zh-CN"/>
          </a:p>
        </p:txBody>
      </p:sp>
      <p:sp>
        <p:nvSpPr>
          <p:cNvPr id="335874" name="Rectangle 2"/>
          <p:cNvSpPr>
            <a:spLocks noGrp="1" noChangeArrowheads="1"/>
          </p:cNvSpPr>
          <p:nvPr>
            <p:ph type="title"/>
          </p:nvPr>
        </p:nvSpPr>
        <p:spPr/>
        <p:txBody>
          <a:bodyPr/>
          <a:lstStyle/>
          <a:p>
            <a:r>
              <a:rPr lang="zh-CN" altLang="en-US" sz="4000"/>
              <a:t>普通控件和</a:t>
            </a:r>
            <a:r>
              <a:rPr lang="en-US" altLang="zh-CN" sz="4000"/>
              <a:t>ActiveX</a:t>
            </a:r>
            <a:r>
              <a:rPr lang="zh-CN" altLang="en-US" sz="4000"/>
              <a:t>控件</a:t>
            </a:r>
          </a:p>
        </p:txBody>
      </p:sp>
      <p:sp>
        <p:nvSpPr>
          <p:cNvPr id="335875" name="Rectangle 3"/>
          <p:cNvSpPr>
            <a:spLocks noGrp="1" noChangeArrowheads="1"/>
          </p:cNvSpPr>
          <p:nvPr>
            <p:ph type="body" idx="1"/>
          </p:nvPr>
        </p:nvSpPr>
        <p:spPr/>
        <p:txBody>
          <a:bodyPr/>
          <a:lstStyle/>
          <a:p>
            <a:r>
              <a:rPr lang="zh-CN" altLang="en-US" sz="2800" dirty="0"/>
              <a:t>普通控件</a:t>
            </a:r>
          </a:p>
          <a:p>
            <a:pPr lvl="1"/>
            <a:r>
              <a:rPr lang="zh-CN" altLang="en-US" sz="2400" dirty="0"/>
              <a:t>都是子窗口（经常在对话框中使用）</a:t>
            </a:r>
          </a:p>
          <a:p>
            <a:pPr lvl="1"/>
            <a:r>
              <a:rPr lang="zh-CN" altLang="en-US" sz="2400" dirty="0"/>
              <a:t>通过</a:t>
            </a:r>
            <a:r>
              <a:rPr lang="en-US" altLang="zh-CN" sz="2400" dirty="0"/>
              <a:t>MFC</a:t>
            </a:r>
            <a:r>
              <a:rPr lang="zh-CN" altLang="en-US" sz="2400" dirty="0"/>
              <a:t>类对象操控</a:t>
            </a:r>
          </a:p>
          <a:p>
            <a:pPr lvl="1"/>
            <a:r>
              <a:rPr lang="zh-CN" altLang="en-US" sz="2400" dirty="0"/>
              <a:t>客户程序负责创建控件的子窗口</a:t>
            </a:r>
          </a:p>
          <a:p>
            <a:pPr lvl="1"/>
            <a:r>
              <a:rPr lang="zh-CN" altLang="en-US" sz="2400" dirty="0"/>
              <a:t>控件向父窗口发送标准</a:t>
            </a:r>
            <a:r>
              <a:rPr lang="en-US" altLang="zh-CN" sz="2400" dirty="0"/>
              <a:t>Windows</a:t>
            </a:r>
            <a:r>
              <a:rPr lang="zh-CN" altLang="en-US" sz="2400" dirty="0"/>
              <a:t>消息（</a:t>
            </a:r>
            <a:r>
              <a:rPr lang="en-US" altLang="zh-CN" sz="2400" dirty="0"/>
              <a:t>BN_CLICKED）</a:t>
            </a:r>
          </a:p>
          <a:p>
            <a:pPr lvl="1"/>
            <a:r>
              <a:rPr lang="zh-CN" altLang="en-US" sz="2400" dirty="0"/>
              <a:t>父窗口通过调用对应控件的</a:t>
            </a:r>
            <a:r>
              <a:rPr lang="en-US" altLang="zh-CN" sz="2400" dirty="0"/>
              <a:t>C++</a:t>
            </a:r>
            <a:r>
              <a:rPr lang="zh-CN" altLang="en-US" sz="2400" dirty="0"/>
              <a:t>类的成员函数操作控件</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928880" y="4157640"/>
              <a:ext cx="4308120" cy="435960"/>
            </p14:xfrm>
          </p:contentPart>
        </mc:Choice>
        <mc:Fallback>
          <p:pic>
            <p:nvPicPr>
              <p:cNvPr id="2" name="墨迹 1"/>
              <p:cNvPicPr/>
              <p:nvPr/>
            </p:nvPicPr>
            <p:blipFill>
              <a:blip r:embed="rId3"/>
              <a:stretch>
                <a:fillRect/>
              </a:stretch>
            </p:blipFill>
            <p:spPr>
              <a:xfrm>
                <a:off x="1919520" y="4148280"/>
                <a:ext cx="4326840" cy="45468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863DC54-3704-4F04-9EDC-45F34D77519E}" type="slidenum">
              <a:rPr lang="zh-CN" altLang="en-US"/>
              <a:pPr/>
              <a:t>75</a:t>
            </a:fld>
            <a:endParaRPr lang="en-US" altLang="zh-CN"/>
          </a:p>
        </p:txBody>
      </p:sp>
      <p:sp>
        <p:nvSpPr>
          <p:cNvPr id="337922" name="Rectangle 2"/>
          <p:cNvSpPr>
            <a:spLocks noGrp="1" noChangeArrowheads="1"/>
          </p:cNvSpPr>
          <p:nvPr>
            <p:ph type="title"/>
          </p:nvPr>
        </p:nvSpPr>
        <p:spPr/>
        <p:txBody>
          <a:bodyPr/>
          <a:lstStyle/>
          <a:p>
            <a:r>
              <a:rPr lang="zh-CN" altLang="en-US" sz="4000"/>
              <a:t>普通控件和</a:t>
            </a:r>
            <a:r>
              <a:rPr lang="en-US" altLang="zh-CN" sz="4000"/>
              <a:t>ActiveX</a:t>
            </a:r>
            <a:r>
              <a:rPr lang="zh-CN" altLang="en-US" sz="4000"/>
              <a:t>控件</a:t>
            </a:r>
          </a:p>
        </p:txBody>
      </p:sp>
      <p:sp>
        <p:nvSpPr>
          <p:cNvPr id="337923" name="Rectangle 3"/>
          <p:cNvSpPr>
            <a:spLocks noGrp="1" noChangeArrowheads="1"/>
          </p:cNvSpPr>
          <p:nvPr>
            <p:ph type="body" idx="1"/>
          </p:nvPr>
        </p:nvSpPr>
        <p:spPr/>
        <p:txBody>
          <a:bodyPr/>
          <a:lstStyle/>
          <a:p>
            <a:r>
              <a:rPr lang="en-US" altLang="zh-CN" sz="2800"/>
              <a:t>ActiveX</a:t>
            </a:r>
            <a:r>
              <a:rPr lang="zh-CN" altLang="en-US" sz="2800"/>
              <a:t>控件</a:t>
            </a:r>
          </a:p>
          <a:p>
            <a:pPr lvl="1"/>
            <a:r>
              <a:rPr lang="zh-CN" altLang="en-US" sz="2400"/>
              <a:t>属性和方法</a:t>
            </a:r>
          </a:p>
          <a:p>
            <a:pPr lvl="1"/>
            <a:r>
              <a:rPr lang="zh-CN" altLang="en-US" sz="2400"/>
              <a:t>属性具有符号名字（可以匹配到整型索引）和类型</a:t>
            </a:r>
          </a:p>
          <a:p>
            <a:pPr lvl="1"/>
            <a:r>
              <a:rPr lang="zh-CN" altLang="en-US" sz="2400"/>
              <a:t>方法与函数非常相似</a:t>
            </a:r>
          </a:p>
          <a:p>
            <a:pPr lvl="1"/>
            <a:r>
              <a:rPr lang="zh-CN" altLang="en-US" sz="2400"/>
              <a:t>不是向控件容器发送</a:t>
            </a:r>
            <a:r>
              <a:rPr lang="en-US" altLang="zh-CN" sz="2400"/>
              <a:t>WM_</a:t>
            </a:r>
            <a:r>
              <a:rPr lang="zh-CN" altLang="en-US" sz="2400"/>
              <a:t>通知消息，而是“触发”事件入</a:t>
            </a:r>
            <a:r>
              <a:rPr lang="en-US" altLang="zh-CN" sz="2400"/>
              <a:t>Clicked</a:t>
            </a:r>
            <a:r>
              <a:rPr lang="zh-CN" altLang="en-US" sz="2400"/>
              <a:t>事件</a:t>
            </a:r>
          </a:p>
          <a:p>
            <a:pPr lvl="1"/>
            <a:r>
              <a:rPr lang="zh-CN" altLang="en-US" sz="2400"/>
              <a:t>可以没有窗口，窗口的创建是通过控件自己（</a:t>
            </a:r>
            <a:r>
              <a:rPr lang="en-US" altLang="zh-CN" sz="2400"/>
              <a:t>Create</a:t>
            </a:r>
            <a:r>
              <a:rPr lang="en-US" altLang="zh-CN" sz="2400">
                <a:sym typeface="Wingdings" pitchFamily="2" charset="2"/>
              </a:rPr>
              <a:t>In place activation)</a:t>
            </a:r>
          </a:p>
          <a:p>
            <a:pPr lvl="1"/>
            <a:r>
              <a:rPr lang="zh-CN" altLang="en-US" sz="2400">
                <a:sym typeface="Wingdings" pitchFamily="2" charset="2"/>
              </a:rPr>
              <a:t>常用动态连接库存放，但其扩展名是</a:t>
            </a:r>
            <a:r>
              <a:rPr lang="en-US" altLang="zh-CN" sz="2400">
                <a:sym typeface="Wingdings" pitchFamily="2" charset="2"/>
              </a:rPr>
              <a:t>OCX</a:t>
            </a:r>
            <a:endParaRPr lang="en-US" altLang="zh-CN" sz="240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5214960" y="5400720"/>
              <a:ext cx="2057760" cy="564480"/>
            </p14:xfrm>
          </p:contentPart>
        </mc:Choice>
        <mc:Fallback>
          <p:pic>
            <p:nvPicPr>
              <p:cNvPr id="2" name="墨迹 1"/>
              <p:cNvPicPr/>
              <p:nvPr/>
            </p:nvPicPr>
            <p:blipFill>
              <a:blip r:embed="rId3"/>
              <a:stretch>
                <a:fillRect/>
              </a:stretch>
            </p:blipFill>
            <p:spPr>
              <a:xfrm>
                <a:off x="5205600" y="5391360"/>
                <a:ext cx="2076480" cy="58320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9AECEE7-092C-47BB-BD99-A22BC614D189}" type="slidenum">
              <a:rPr lang="zh-CN" altLang="en-US"/>
              <a:pPr/>
              <a:t>76</a:t>
            </a:fld>
            <a:endParaRPr lang="en-US" altLang="zh-CN"/>
          </a:p>
        </p:txBody>
      </p:sp>
      <p:sp>
        <p:nvSpPr>
          <p:cNvPr id="334850" name="Rectangle 2"/>
          <p:cNvSpPr>
            <a:spLocks noGrp="1" noChangeArrowheads="1"/>
          </p:cNvSpPr>
          <p:nvPr>
            <p:ph type="title"/>
          </p:nvPr>
        </p:nvSpPr>
        <p:spPr/>
        <p:txBody>
          <a:bodyPr/>
          <a:lstStyle/>
          <a:p>
            <a:r>
              <a:rPr lang="zh-CN" altLang="en-US" sz="3200"/>
              <a:t>使用</a:t>
            </a:r>
            <a:r>
              <a:rPr lang="en-US" altLang="zh-CN" sz="3200"/>
              <a:t>ActiveX</a:t>
            </a:r>
            <a:r>
              <a:rPr lang="zh-CN" altLang="zh-CN" sz="3200"/>
              <a:t>控件</a:t>
            </a:r>
            <a:endParaRPr lang="zh-CN" altLang="en-US" sz="4000"/>
          </a:p>
        </p:txBody>
      </p:sp>
      <p:sp>
        <p:nvSpPr>
          <p:cNvPr id="334851" name="Rectangle 3"/>
          <p:cNvSpPr>
            <a:spLocks noGrp="1" noChangeArrowheads="1"/>
          </p:cNvSpPr>
          <p:nvPr>
            <p:ph type="body" idx="1"/>
          </p:nvPr>
        </p:nvSpPr>
        <p:spPr/>
        <p:txBody>
          <a:bodyPr/>
          <a:lstStyle/>
          <a:p>
            <a:r>
              <a:rPr lang="zh-CN" altLang="zh-CN" sz="2800"/>
              <a:t>安装</a:t>
            </a:r>
            <a:endParaRPr lang="zh-CN" altLang="en-US" sz="2800"/>
          </a:p>
          <a:p>
            <a:pPr lvl="1"/>
            <a:r>
              <a:rPr lang="zh-CN" altLang="en-US" sz="2400"/>
              <a:t>拷贝相关文件到系统目录下（*.</a:t>
            </a:r>
            <a:r>
              <a:rPr lang="en-US" altLang="zh-CN" sz="2400"/>
              <a:t>ocx,*.hlp,*.lic</a:t>
            </a:r>
            <a:r>
              <a:rPr lang="zh-CN" altLang="en-US" sz="2400"/>
              <a:t>等）</a:t>
            </a:r>
          </a:p>
          <a:p>
            <a:pPr lvl="1"/>
            <a:r>
              <a:rPr lang="zh-CN" altLang="en-US" sz="2400"/>
              <a:t>运行</a:t>
            </a:r>
            <a:r>
              <a:rPr lang="en-US" altLang="zh-CN" sz="2400"/>
              <a:t>Regsvr32 </a:t>
            </a:r>
            <a:r>
              <a:rPr lang="zh-CN" altLang="en-US" sz="2400"/>
              <a:t>注册</a:t>
            </a:r>
          </a:p>
          <a:p>
            <a:r>
              <a:rPr lang="zh-CN" altLang="zh-CN" sz="2800"/>
              <a:t>将想要的控件加到项目中</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5557680" y="2914560"/>
              <a:ext cx="1879200" cy="36000"/>
            </p14:xfrm>
          </p:contentPart>
        </mc:Choice>
        <mc:Fallback>
          <p:pic>
            <p:nvPicPr>
              <p:cNvPr id="2" name="墨迹 1"/>
              <p:cNvPicPr/>
              <p:nvPr/>
            </p:nvPicPr>
            <p:blipFill>
              <a:blip r:embed="rId3"/>
              <a:stretch>
                <a:fillRect/>
              </a:stretch>
            </p:blipFill>
            <p:spPr>
              <a:xfrm>
                <a:off x="5548320" y="2905200"/>
                <a:ext cx="1897920" cy="5472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A8C931C-8FCC-4401-818D-84851A88E27D}" type="slidenum">
              <a:rPr lang="zh-CN" altLang="en-US"/>
              <a:pPr/>
              <a:t>77</a:t>
            </a:fld>
            <a:endParaRPr lang="en-US" altLang="zh-CN"/>
          </a:p>
        </p:txBody>
      </p:sp>
      <p:sp>
        <p:nvSpPr>
          <p:cNvPr id="216066" name="Rectangle 2"/>
          <p:cNvSpPr>
            <a:spLocks noGrp="1" noChangeArrowheads="1"/>
          </p:cNvSpPr>
          <p:nvPr>
            <p:ph type="title"/>
          </p:nvPr>
        </p:nvSpPr>
        <p:spPr/>
        <p:txBody>
          <a:bodyPr/>
          <a:lstStyle/>
          <a:p>
            <a:r>
              <a:rPr lang="zh-CN" altLang="en-US" sz="4000"/>
              <a:t>A</a:t>
            </a:r>
            <a:r>
              <a:rPr lang="en-US" altLang="zh-CN" sz="4000"/>
              <a:t>ctiveX</a:t>
            </a:r>
            <a:r>
              <a:rPr lang="zh-CN" altLang="zh-CN" sz="4000"/>
              <a:t>控件容器的编程</a:t>
            </a:r>
            <a:endParaRPr lang="zh-CN" altLang="en-US" sz="4000"/>
          </a:p>
        </p:txBody>
      </p:sp>
      <p:sp>
        <p:nvSpPr>
          <p:cNvPr id="216067" name="Rectangle 3"/>
          <p:cNvSpPr>
            <a:spLocks noGrp="1" noChangeArrowheads="1"/>
          </p:cNvSpPr>
          <p:nvPr>
            <p:ph type="body" idx="1"/>
          </p:nvPr>
        </p:nvSpPr>
        <p:spPr/>
        <p:txBody>
          <a:bodyPr/>
          <a:lstStyle/>
          <a:p>
            <a:r>
              <a:rPr lang="zh-CN" altLang="en-US" sz="2800"/>
              <a:t>C</a:t>
            </a:r>
            <a:r>
              <a:rPr lang="en-US" altLang="zh-CN" sz="2800"/>
              <a:t>alender</a:t>
            </a:r>
            <a:r>
              <a:rPr lang="zh-CN" altLang="en-US" sz="2800"/>
              <a:t>控件</a:t>
            </a:r>
            <a:endParaRPr lang="zh-CN" altLang="zh-CN" sz="2800"/>
          </a:p>
          <a:p>
            <a:r>
              <a:rPr lang="zh-CN" altLang="zh-CN" sz="2800"/>
              <a:t>访问属性</a:t>
            </a:r>
          </a:p>
          <a:p>
            <a:r>
              <a:rPr lang="zh-CN" altLang="zh-CN" sz="2800"/>
              <a:t>控件的</a:t>
            </a:r>
            <a:r>
              <a:rPr lang="en-US" altLang="zh-CN" sz="2800"/>
              <a:t>C++</a:t>
            </a:r>
            <a:r>
              <a:rPr lang="zh-CN" altLang="zh-CN" sz="2800"/>
              <a:t>包装类</a:t>
            </a:r>
            <a:endParaRPr lang="zh-CN" altLang="en-US" sz="2800"/>
          </a:p>
          <a:p>
            <a:r>
              <a:rPr lang="zh-CN" altLang="en-US" sz="2800"/>
              <a:t>A</a:t>
            </a:r>
            <a:r>
              <a:rPr lang="en-US" altLang="zh-CN" sz="2800"/>
              <a:t>ppWizard</a:t>
            </a:r>
            <a:r>
              <a:rPr lang="zh-CN" altLang="en-US" sz="2800"/>
              <a:t>中对</a:t>
            </a:r>
            <a:r>
              <a:rPr lang="en-US" altLang="zh-CN" sz="2800"/>
              <a:t>ActiveX</a:t>
            </a:r>
            <a:r>
              <a:rPr lang="zh-CN" altLang="en-US" sz="2800"/>
              <a:t>的支持</a:t>
            </a:r>
          </a:p>
          <a:p>
            <a:pPr lvl="1"/>
            <a:r>
              <a:rPr lang="zh-CN" altLang="en-US" sz="2400"/>
              <a:t>A</a:t>
            </a:r>
            <a:r>
              <a:rPr lang="en-US" altLang="zh-CN" sz="2400"/>
              <a:t>fxEnableControlContainer()</a:t>
            </a:r>
          </a:p>
          <a:p>
            <a:pPr lvl="1"/>
            <a:r>
              <a:rPr lang="en-US" altLang="zh-CN" sz="2400"/>
              <a:t>Stdafx.h</a:t>
            </a:r>
            <a:r>
              <a:rPr lang="zh-CN" altLang="en-US" sz="2400"/>
              <a:t>中的#</a:t>
            </a:r>
            <a:r>
              <a:rPr lang="en-US" altLang="zh-CN" sz="2400"/>
              <a:t>include &lt;afxdisp.h&gt;</a:t>
            </a:r>
          </a:p>
          <a:p>
            <a:r>
              <a:rPr lang="zh-CN" altLang="en-US" sz="2800"/>
              <a:t>利用</a:t>
            </a:r>
            <a:r>
              <a:rPr lang="en-US" altLang="zh-CN" sz="2800"/>
              <a:t>ClassWizard</a:t>
            </a:r>
            <a:r>
              <a:rPr lang="zh-CN" altLang="en-US" sz="2800"/>
              <a:t>添加针对</a:t>
            </a:r>
            <a:r>
              <a:rPr lang="en-US" altLang="zh-CN" sz="2800"/>
              <a:t>ActiveX</a:t>
            </a:r>
            <a:r>
              <a:rPr lang="zh-CN" altLang="en-US" sz="2800"/>
              <a:t>控件的数据成员和事件处理函数</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957240" y="2085840"/>
              <a:ext cx="1886400" cy="2436480"/>
            </p14:xfrm>
          </p:contentPart>
        </mc:Choice>
        <mc:Fallback>
          <p:pic>
            <p:nvPicPr>
              <p:cNvPr id="2" name="墨迹 1"/>
              <p:cNvPicPr/>
              <p:nvPr/>
            </p:nvPicPr>
            <p:blipFill>
              <a:blip r:embed="rId3"/>
              <a:stretch>
                <a:fillRect/>
              </a:stretch>
            </p:blipFill>
            <p:spPr>
              <a:xfrm>
                <a:off x="947880" y="2076480"/>
                <a:ext cx="1905120" cy="2455200"/>
              </a:xfrm>
              <a:prstGeom prst="rect">
                <a:avLst/>
              </a:prstGeom>
            </p:spPr>
          </p:pic>
        </mc:Fallback>
      </mc:AlternateContent>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3B158FA-80BD-4E1A-BDE2-F8D6E48BA226}" type="slidenum">
              <a:rPr lang="zh-CN" altLang="en-US"/>
              <a:pPr/>
              <a:t>78</a:t>
            </a:fld>
            <a:endParaRPr lang="en-US" altLang="zh-CN"/>
          </a:p>
        </p:txBody>
      </p:sp>
      <p:sp>
        <p:nvSpPr>
          <p:cNvPr id="340994" name="Rectangle 2"/>
          <p:cNvSpPr>
            <a:spLocks noGrp="1" noChangeArrowheads="1"/>
          </p:cNvSpPr>
          <p:nvPr>
            <p:ph type="title"/>
          </p:nvPr>
        </p:nvSpPr>
        <p:spPr/>
        <p:txBody>
          <a:bodyPr/>
          <a:lstStyle/>
          <a:p>
            <a:r>
              <a:rPr lang="zh-CN" altLang="zh-CN" sz="4000"/>
              <a:t>数据成员</a:t>
            </a:r>
            <a:endParaRPr lang="zh-CN" altLang="en-US" sz="4000"/>
          </a:p>
        </p:txBody>
      </p:sp>
      <p:sp>
        <p:nvSpPr>
          <p:cNvPr id="340995" name="Rectangle 3"/>
          <p:cNvSpPr>
            <a:spLocks noGrp="1" noChangeArrowheads="1"/>
          </p:cNvSpPr>
          <p:nvPr>
            <p:ph type="body" idx="1"/>
          </p:nvPr>
        </p:nvSpPr>
        <p:spPr/>
        <p:txBody>
          <a:bodyPr/>
          <a:lstStyle/>
          <a:p>
            <a:r>
              <a:rPr lang="zh-CN" altLang="zh-CN" sz="2400"/>
              <a:t>可以向对话框类添加两种数据成员</a:t>
            </a:r>
            <a:endParaRPr lang="zh-CN" altLang="en-US" sz="2400"/>
          </a:p>
          <a:p>
            <a:pPr lvl="1"/>
            <a:r>
              <a:rPr lang="zh-CN" altLang="zh-CN" sz="2000"/>
              <a:t>针对</a:t>
            </a:r>
            <a:r>
              <a:rPr lang="zh-CN" altLang="en-US" sz="2000"/>
              <a:t>A</a:t>
            </a:r>
            <a:r>
              <a:rPr lang="en-US" altLang="zh-CN" sz="2000"/>
              <a:t>ctiveX</a:t>
            </a:r>
            <a:r>
              <a:rPr lang="zh-CN" altLang="en-US" sz="2000"/>
              <a:t>控件某个属性的，可以在控件显示出来之前控制其属性的值</a:t>
            </a:r>
          </a:p>
          <a:p>
            <a:pPr lvl="1"/>
            <a:r>
              <a:rPr lang="zh-CN" altLang="en-US" sz="2000"/>
              <a:t>针对A</a:t>
            </a:r>
            <a:r>
              <a:rPr lang="en-US" altLang="zh-CN" sz="2000"/>
              <a:t>ctiveX</a:t>
            </a:r>
            <a:r>
              <a:rPr lang="zh-CN" altLang="en-US" sz="2000"/>
              <a:t>控件的对象数据成员，可以方便地操作属性等</a:t>
            </a:r>
          </a:p>
          <a:p>
            <a:r>
              <a:rPr lang="zh-CN" altLang="zh-CN" sz="2400"/>
              <a:t>映射控件事件</a:t>
            </a:r>
            <a:endParaRPr lang="zh-CN" altLang="en-US" sz="2400"/>
          </a:p>
          <a:p>
            <a:r>
              <a:rPr lang="zh-CN" altLang="zh-CN" sz="2400"/>
              <a:t>将控件锁定在内存种</a:t>
            </a:r>
            <a:endParaRPr lang="zh-CN" altLang="en-US" sz="2400"/>
          </a:p>
          <a:p>
            <a:pPr lvl="1"/>
            <a:r>
              <a:rPr lang="zh-CN" altLang="en-US" sz="2000"/>
              <a:t>A</a:t>
            </a:r>
            <a:r>
              <a:rPr lang="en-US" altLang="zh-CN" sz="2000"/>
              <a:t>fxOleLockControl(m_Cal.GetClsId())</a:t>
            </a:r>
          </a:p>
          <a:p>
            <a:pPr lvl="1"/>
            <a:r>
              <a:rPr lang="zh-CN" altLang="en-US" sz="2000"/>
              <a:t>A</a:t>
            </a:r>
            <a:r>
              <a:rPr lang="en-US" altLang="zh-CN" sz="2000"/>
              <a:t>fxOleUnlockControl(</a:t>
            </a:r>
            <a:endParaRPr lang="zh-CN" altLang="zh-CN" sz="2000"/>
          </a:p>
          <a:p>
            <a:r>
              <a:rPr lang="zh-CN" altLang="zh-CN" sz="2400"/>
              <a:t>一个示例</a:t>
            </a:r>
          </a:p>
        </p:txBody>
      </p:sp>
    </p:spTree>
  </p:cSld>
  <p:clrMapOvr>
    <a:masterClrMapping/>
  </p:clrMapOvr>
  <p:transition>
    <p:blinds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5986220-10F3-4C81-8B68-1FB1B908C187}" type="slidenum">
              <a:rPr lang="zh-CN" altLang="en-US"/>
              <a:pPr/>
              <a:t>79</a:t>
            </a:fld>
            <a:endParaRPr lang="en-US" altLang="zh-CN"/>
          </a:p>
        </p:txBody>
      </p:sp>
      <p:sp>
        <p:nvSpPr>
          <p:cNvPr id="217090" name="Rectangle 2"/>
          <p:cNvSpPr>
            <a:spLocks noGrp="1" noChangeArrowheads="1"/>
          </p:cNvSpPr>
          <p:nvPr>
            <p:ph type="title"/>
          </p:nvPr>
        </p:nvSpPr>
        <p:spPr/>
        <p:txBody>
          <a:bodyPr/>
          <a:lstStyle/>
          <a:p>
            <a:r>
              <a:rPr lang="zh-CN" altLang="en-US" sz="3200"/>
              <a:t>第九章 </a:t>
            </a:r>
            <a:r>
              <a:rPr lang="en-US" altLang="zh-CN" sz="3200"/>
              <a:t>Internet Explorer 4</a:t>
            </a:r>
            <a:r>
              <a:rPr lang="zh-CN" altLang="zh-CN" sz="3200"/>
              <a:t>控件</a:t>
            </a:r>
            <a:endParaRPr lang="zh-CN" altLang="en-US" sz="3200"/>
          </a:p>
        </p:txBody>
      </p:sp>
      <p:sp>
        <p:nvSpPr>
          <p:cNvPr id="217091" name="Rectangle 3"/>
          <p:cNvSpPr>
            <a:spLocks noGrp="1" noChangeArrowheads="1"/>
          </p:cNvSpPr>
          <p:nvPr>
            <p:ph type="body" idx="1"/>
          </p:nvPr>
        </p:nvSpPr>
        <p:spPr/>
        <p:txBody>
          <a:bodyPr/>
          <a:lstStyle/>
          <a:p>
            <a:r>
              <a:rPr lang="zh-CN" altLang="zh-CN" sz="2000"/>
              <a:t>发布</a:t>
            </a:r>
            <a:r>
              <a:rPr lang="zh-CN" altLang="en-US" sz="2000"/>
              <a:t>I</a:t>
            </a:r>
            <a:r>
              <a:rPr lang="en-US" altLang="zh-CN" sz="2000"/>
              <a:t>E4</a:t>
            </a:r>
            <a:r>
              <a:rPr lang="zh-CN" altLang="en-US" sz="2000"/>
              <a:t>的同时，带有新的</a:t>
            </a:r>
            <a:r>
              <a:rPr lang="en-US" altLang="zh-CN" sz="2000"/>
              <a:t>COMCTL32.DLL，</a:t>
            </a:r>
            <a:r>
              <a:rPr lang="zh-CN" altLang="en-US" sz="2000"/>
              <a:t>称</a:t>
            </a:r>
            <a:r>
              <a:rPr lang="en-US" altLang="zh-CN" sz="2000"/>
              <a:t>IE4</a:t>
            </a:r>
            <a:r>
              <a:rPr lang="zh-CN" altLang="en-US" sz="2000"/>
              <a:t>公用控件</a:t>
            </a:r>
            <a:endParaRPr lang="zh-CN" altLang="zh-CN" sz="2000"/>
          </a:p>
          <a:p>
            <a:r>
              <a:rPr lang="en-US" altLang="zh-CN" sz="2800"/>
              <a:t>IE4</a:t>
            </a:r>
            <a:r>
              <a:rPr lang="zh-CN" altLang="zh-CN" sz="2800"/>
              <a:t>公用控件介绍</a:t>
            </a:r>
          </a:p>
          <a:p>
            <a:pPr lvl="1"/>
            <a:r>
              <a:rPr lang="zh-CN" altLang="zh-CN" sz="2400"/>
              <a:t>日期和时间选取器</a:t>
            </a:r>
          </a:p>
          <a:p>
            <a:pPr lvl="1"/>
            <a:r>
              <a:rPr lang="zh-CN" altLang="zh-CN" sz="2400"/>
              <a:t>月历</a:t>
            </a:r>
          </a:p>
          <a:p>
            <a:pPr lvl="1"/>
            <a:r>
              <a:rPr lang="en-US" altLang="zh-CN" sz="2400"/>
              <a:t>IP</a:t>
            </a:r>
            <a:r>
              <a:rPr lang="zh-CN" altLang="zh-CN" sz="2400"/>
              <a:t>协议地址控件</a:t>
            </a:r>
          </a:p>
          <a:p>
            <a:pPr lvl="1"/>
            <a:r>
              <a:rPr lang="zh-CN" altLang="zh-CN" sz="2400"/>
              <a:t>扩展组合框</a:t>
            </a:r>
          </a:p>
          <a:p>
            <a:r>
              <a:rPr lang="zh-CN" altLang="zh-CN" sz="2800"/>
              <a:t>示例</a:t>
            </a:r>
            <a:endParaRPr lang="zh-CN" altLang="zh-CN"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3284D47-80B1-4CF4-B6B8-128FF222DE71}" type="slidenum">
              <a:rPr lang="zh-CN" altLang="en-US"/>
              <a:pPr/>
              <a:t>8</a:t>
            </a:fld>
            <a:endParaRPr lang="en-US" altLang="zh-CN"/>
          </a:p>
        </p:txBody>
      </p:sp>
      <p:sp>
        <p:nvSpPr>
          <p:cNvPr id="163842" name="Rectangle 2"/>
          <p:cNvSpPr>
            <a:spLocks noGrp="1" noChangeArrowheads="1"/>
          </p:cNvSpPr>
          <p:nvPr>
            <p:ph type="title"/>
          </p:nvPr>
        </p:nvSpPr>
        <p:spPr/>
        <p:txBody>
          <a:bodyPr/>
          <a:lstStyle/>
          <a:p>
            <a:r>
              <a:rPr lang="zh-CN" altLang="en-US" b="1">
                <a:latin typeface="宋体" pitchFamily="2" charset="-122"/>
              </a:rPr>
              <a:t>第二章 </a:t>
            </a:r>
            <a:r>
              <a:rPr lang="en-US" altLang="zh-CN"/>
              <a:t>SDK</a:t>
            </a:r>
            <a:r>
              <a:rPr lang="zh-CN" altLang="en-US"/>
              <a:t>风格的</a:t>
            </a:r>
            <a:r>
              <a:rPr lang="en-US" altLang="zh-CN"/>
              <a:t>Windows</a:t>
            </a:r>
            <a:r>
              <a:rPr lang="zh-CN" altLang="en-US"/>
              <a:t>程序设计</a:t>
            </a:r>
          </a:p>
        </p:txBody>
      </p:sp>
      <p:sp>
        <p:nvSpPr>
          <p:cNvPr id="163843" name="Rectangle 3"/>
          <p:cNvSpPr>
            <a:spLocks noGrp="1" noChangeArrowheads="1"/>
          </p:cNvSpPr>
          <p:nvPr>
            <p:ph type="body" idx="1"/>
          </p:nvPr>
        </p:nvSpPr>
        <p:spPr/>
        <p:txBody>
          <a:bodyPr/>
          <a:lstStyle/>
          <a:p>
            <a:pPr>
              <a:buClr>
                <a:schemeClr val="tx1"/>
              </a:buClr>
              <a:buFontTx/>
              <a:buChar char="•"/>
            </a:pPr>
            <a:r>
              <a:rPr lang="en-US" altLang="zh-CN" sz="2800"/>
              <a:t>Windows</a:t>
            </a:r>
            <a:r>
              <a:rPr lang="zh-CN" altLang="zh-CN" sz="2800"/>
              <a:t>编程</a:t>
            </a:r>
            <a:r>
              <a:rPr lang="zh-CN" altLang="en-US" sz="2800"/>
              <a:t>主要需要了解如下要点：</a:t>
            </a:r>
            <a:endParaRPr lang="zh-CN" altLang="zh-CN"/>
          </a:p>
          <a:p>
            <a:pPr lvl="1">
              <a:buFontTx/>
              <a:buChar char="•"/>
            </a:pPr>
            <a:r>
              <a:rPr lang="zh-CN" altLang="en-US"/>
              <a:t>（</a:t>
            </a:r>
            <a:r>
              <a:rPr lang="en-US" altLang="zh-CN"/>
              <a:t>1</a:t>
            </a:r>
            <a:r>
              <a:rPr lang="zh-CN" altLang="en-US"/>
              <a:t>）</a:t>
            </a:r>
            <a:r>
              <a:rPr lang="zh-CN" altLang="zh-CN"/>
              <a:t>消息</a:t>
            </a:r>
            <a:r>
              <a:rPr lang="zh-CN" altLang="en-US"/>
              <a:t>机制</a:t>
            </a:r>
            <a:endParaRPr lang="zh-CN" altLang="zh-CN"/>
          </a:p>
          <a:p>
            <a:pPr lvl="1">
              <a:buFontTx/>
              <a:buChar char="•"/>
            </a:pPr>
            <a:r>
              <a:rPr lang="zh-CN" altLang="en-US"/>
              <a:t>（</a:t>
            </a:r>
            <a:r>
              <a:rPr lang="en-US" altLang="zh-CN"/>
              <a:t>2</a:t>
            </a:r>
            <a:r>
              <a:rPr lang="zh-CN" altLang="en-US"/>
              <a:t>）</a:t>
            </a:r>
            <a:r>
              <a:rPr lang="en-US" altLang="zh-CN"/>
              <a:t>Windows</a:t>
            </a:r>
            <a:r>
              <a:rPr lang="zh-CN" altLang="zh-CN"/>
              <a:t>图形设备接口</a:t>
            </a:r>
          </a:p>
          <a:p>
            <a:pPr lvl="1">
              <a:buFontTx/>
              <a:buChar char="•"/>
            </a:pPr>
            <a:r>
              <a:rPr lang="zh-CN" altLang="en-US"/>
              <a:t>（</a:t>
            </a:r>
            <a:r>
              <a:rPr lang="en-US" altLang="zh-CN"/>
              <a:t>3</a:t>
            </a:r>
            <a:r>
              <a:rPr lang="zh-CN" altLang="en-US"/>
              <a:t>）</a:t>
            </a:r>
            <a:r>
              <a:rPr lang="zh-CN" altLang="zh-CN"/>
              <a:t>基于资源的编程</a:t>
            </a:r>
          </a:p>
          <a:p>
            <a:pPr lvl="1">
              <a:buFontTx/>
              <a:buChar char="•"/>
            </a:pPr>
            <a:r>
              <a:rPr lang="zh-CN" altLang="en-US"/>
              <a:t>（</a:t>
            </a:r>
            <a:r>
              <a:rPr lang="en-US" altLang="zh-CN"/>
              <a:t>4</a:t>
            </a:r>
            <a:r>
              <a:rPr lang="zh-CN" altLang="en-US"/>
              <a:t>）基于</a:t>
            </a:r>
            <a:r>
              <a:rPr lang="zh-CN" altLang="zh-CN"/>
              <a:t>动态链接库</a:t>
            </a:r>
          </a:p>
          <a:p>
            <a:pPr lvl="1">
              <a:buFontTx/>
              <a:buChar char="•"/>
            </a:pPr>
            <a:r>
              <a:rPr lang="zh-CN" altLang="en-US"/>
              <a:t>（</a:t>
            </a:r>
            <a:r>
              <a:rPr lang="en-US" altLang="zh-CN"/>
              <a:t>5</a:t>
            </a:r>
            <a:r>
              <a:rPr lang="zh-CN" altLang="en-US"/>
              <a:t>）</a:t>
            </a:r>
            <a:r>
              <a:rPr lang="en-US" altLang="zh-CN"/>
              <a:t>Win32</a:t>
            </a:r>
            <a:r>
              <a:rPr lang="zh-CN" altLang="zh-CN"/>
              <a:t>应用程序编程接口</a:t>
            </a:r>
          </a:p>
          <a:p>
            <a:endParaRPr lang="zh-CN" altLang="zh-CN"/>
          </a:p>
        </p:txBody>
      </p:sp>
    </p:spTree>
  </p:cSld>
  <p:clrMapOvr>
    <a:masterClrMapping/>
  </p:clrMapOvr>
  <p:transition>
    <p:blinds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E0B5171-F879-472B-829E-76B22D86288F}" type="slidenum">
              <a:rPr lang="zh-CN" altLang="en-US"/>
              <a:pPr/>
              <a:t>80</a:t>
            </a:fld>
            <a:endParaRPr lang="en-US" altLang="zh-CN"/>
          </a:p>
        </p:txBody>
      </p:sp>
      <p:sp>
        <p:nvSpPr>
          <p:cNvPr id="218114" name="Rectangle 2"/>
          <p:cNvSpPr>
            <a:spLocks noGrp="1" noChangeArrowheads="1"/>
          </p:cNvSpPr>
          <p:nvPr>
            <p:ph type="title"/>
          </p:nvPr>
        </p:nvSpPr>
        <p:spPr/>
        <p:txBody>
          <a:bodyPr/>
          <a:lstStyle/>
          <a:p>
            <a:r>
              <a:rPr lang="zh-CN" altLang="zh-CN" sz="3200"/>
              <a:t>第十章 位图</a:t>
            </a:r>
            <a:endParaRPr lang="zh-CN" altLang="en-US" sz="3200"/>
          </a:p>
        </p:txBody>
      </p:sp>
      <p:sp>
        <p:nvSpPr>
          <p:cNvPr id="218115" name="Rectangle 3"/>
          <p:cNvSpPr>
            <a:spLocks noGrp="1" noChangeArrowheads="1"/>
          </p:cNvSpPr>
          <p:nvPr>
            <p:ph type="body" idx="1"/>
          </p:nvPr>
        </p:nvSpPr>
        <p:spPr/>
        <p:txBody>
          <a:bodyPr/>
          <a:lstStyle/>
          <a:p>
            <a:r>
              <a:rPr lang="zh-CN" altLang="zh-CN" sz="2000"/>
              <a:t>位图就是一个位矩阵，影射到显示器的象素点上。</a:t>
            </a:r>
          </a:p>
          <a:p>
            <a:r>
              <a:rPr lang="en-US" altLang="zh-CN" sz="2800"/>
              <a:t>GDI</a:t>
            </a:r>
            <a:r>
              <a:rPr lang="zh-CN" altLang="zh-CN" sz="2800"/>
              <a:t>位图和</a:t>
            </a:r>
            <a:r>
              <a:rPr lang="en-US" altLang="zh-CN" sz="2800"/>
              <a:t>DIB</a:t>
            </a:r>
            <a:r>
              <a:rPr lang="zh-CN" altLang="zh-CN" sz="2800"/>
              <a:t>位图</a:t>
            </a:r>
            <a:endParaRPr lang="zh-CN" altLang="en-US" sz="2800"/>
          </a:p>
          <a:p>
            <a:r>
              <a:rPr lang="en-US" altLang="zh-CN" sz="2800"/>
              <a:t>GDI</a:t>
            </a:r>
            <a:r>
              <a:rPr lang="zh-CN" altLang="en-US" sz="2800"/>
              <a:t>位图由</a:t>
            </a:r>
            <a:r>
              <a:rPr lang="en-US" altLang="zh-CN" sz="2800"/>
              <a:t>MFC</a:t>
            </a:r>
            <a:r>
              <a:rPr lang="zh-CN" altLang="en-US" sz="2800"/>
              <a:t>的类</a:t>
            </a:r>
            <a:r>
              <a:rPr lang="en-US" altLang="zh-CN" sz="2800"/>
              <a:t>Cbitmap</a:t>
            </a:r>
            <a:r>
              <a:rPr lang="zh-CN" altLang="en-US" sz="2800"/>
              <a:t>代表</a:t>
            </a:r>
          </a:p>
          <a:p>
            <a:r>
              <a:rPr lang="en-US" altLang="zh-CN" sz="2800"/>
              <a:t>GDI</a:t>
            </a:r>
            <a:r>
              <a:rPr lang="zh-CN" altLang="en-US" sz="2800"/>
              <a:t>位图在同一台机器的不同程序间可以传输，但不同机器间不可以</a:t>
            </a:r>
          </a:p>
          <a:p>
            <a:r>
              <a:rPr lang="en-US" altLang="zh-CN" sz="2800"/>
              <a:t>DIB</a:t>
            </a:r>
            <a:r>
              <a:rPr lang="zh-CN" altLang="en-US" sz="2800"/>
              <a:t>带有自己的颜色信息</a:t>
            </a:r>
          </a:p>
          <a:p>
            <a:r>
              <a:rPr lang="zh-CN" altLang="zh-CN" sz="2800"/>
              <a:t>彩色位图和单色位图</a:t>
            </a:r>
            <a:endParaRPr lang="zh-CN" altLang="en-US" sz="280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100160" y="3800520"/>
              <a:ext cx="6793920" cy="550440"/>
            </p14:xfrm>
          </p:contentPart>
        </mc:Choice>
        <mc:Fallback>
          <p:pic>
            <p:nvPicPr>
              <p:cNvPr id="2" name="墨迹 1"/>
              <p:cNvPicPr/>
              <p:nvPr/>
            </p:nvPicPr>
            <p:blipFill>
              <a:blip r:embed="rId3"/>
              <a:stretch>
                <a:fillRect/>
              </a:stretch>
            </p:blipFill>
            <p:spPr>
              <a:xfrm>
                <a:off x="1090800" y="3791160"/>
                <a:ext cx="6812640" cy="569160"/>
              </a:xfrm>
              <a:prstGeom prst="rect">
                <a:avLst/>
              </a:prstGeom>
            </p:spPr>
          </p:pic>
        </mc:Fallback>
      </mc:AlternateContent>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8B61EE8-5442-47C9-864F-C3F1759988A4}" type="slidenum">
              <a:rPr lang="zh-CN" altLang="en-US"/>
              <a:pPr/>
              <a:t>81</a:t>
            </a:fld>
            <a:endParaRPr lang="en-US" altLang="zh-CN"/>
          </a:p>
        </p:txBody>
      </p:sp>
      <p:sp>
        <p:nvSpPr>
          <p:cNvPr id="344066" name="Rectangle 2"/>
          <p:cNvSpPr>
            <a:spLocks noGrp="1" noChangeArrowheads="1"/>
          </p:cNvSpPr>
          <p:nvPr>
            <p:ph type="title"/>
          </p:nvPr>
        </p:nvSpPr>
        <p:spPr/>
        <p:txBody>
          <a:bodyPr/>
          <a:lstStyle/>
          <a:p>
            <a:r>
              <a:rPr lang="zh-CN" altLang="zh-CN" sz="3200"/>
              <a:t>使用</a:t>
            </a:r>
            <a:r>
              <a:rPr lang="en-US" altLang="zh-CN" sz="4000"/>
              <a:t>GDI</a:t>
            </a:r>
            <a:r>
              <a:rPr lang="zh-CN" altLang="zh-CN" sz="4000"/>
              <a:t>位图</a:t>
            </a:r>
            <a:endParaRPr lang="zh-CN" altLang="en-US" sz="4000"/>
          </a:p>
        </p:txBody>
      </p:sp>
      <p:sp>
        <p:nvSpPr>
          <p:cNvPr id="344067" name="Rectangle 3"/>
          <p:cNvSpPr>
            <a:spLocks noGrp="1" noChangeArrowheads="1"/>
          </p:cNvSpPr>
          <p:nvPr>
            <p:ph type="body" idx="1"/>
          </p:nvPr>
        </p:nvSpPr>
        <p:spPr/>
        <p:txBody>
          <a:bodyPr/>
          <a:lstStyle/>
          <a:p>
            <a:r>
              <a:rPr lang="zh-CN" altLang="en-US" sz="2800"/>
              <a:t>位图也是</a:t>
            </a:r>
            <a:r>
              <a:rPr lang="en-US" altLang="zh-CN" sz="2800"/>
              <a:t>GDI</a:t>
            </a:r>
            <a:r>
              <a:rPr lang="zh-CN" altLang="en-US" sz="2800"/>
              <a:t>对象之一</a:t>
            </a:r>
          </a:p>
          <a:p>
            <a:r>
              <a:rPr lang="zh-CN" altLang="en-US" sz="2800"/>
              <a:t>首先创建位图</a:t>
            </a:r>
          </a:p>
          <a:p>
            <a:r>
              <a:rPr lang="zh-CN" altLang="en-US" sz="2800"/>
              <a:t>创建内存设备上下文</a:t>
            </a:r>
            <a:r>
              <a:rPr lang="en-US" altLang="zh-CN" sz="2800"/>
              <a:t>CreateCompatibleDC</a:t>
            </a:r>
          </a:p>
          <a:p>
            <a:r>
              <a:rPr lang="zh-CN" altLang="en-US" sz="2800"/>
              <a:t>将位图选入内存设备上下文</a:t>
            </a:r>
            <a:r>
              <a:rPr lang="en-US" altLang="zh-CN" sz="2800"/>
              <a:t>SelectObject</a:t>
            </a:r>
          </a:p>
          <a:p>
            <a:r>
              <a:rPr lang="zh-CN" altLang="zh-CN" sz="2800"/>
              <a:t>从内存设备上下文将位图画到实际的设备上下文</a:t>
            </a:r>
            <a:r>
              <a:rPr lang="zh-CN" altLang="en-US" sz="2800"/>
              <a:t>B</a:t>
            </a:r>
            <a:r>
              <a:rPr lang="en-US" altLang="zh-CN" sz="2800"/>
              <a:t>itBlt</a:t>
            </a:r>
            <a:r>
              <a:rPr lang="zh-CN" altLang="en-US" sz="2800"/>
              <a:t>或</a:t>
            </a:r>
            <a:r>
              <a:rPr lang="en-US" altLang="zh-CN" sz="2800"/>
              <a:t>StretchBlt()</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450080" y="4879080"/>
              <a:ext cx="2843640" cy="164520"/>
            </p14:xfrm>
          </p:contentPart>
        </mc:Choice>
        <mc:Fallback>
          <p:pic>
            <p:nvPicPr>
              <p:cNvPr id="2" name="墨迹 1"/>
              <p:cNvPicPr/>
              <p:nvPr/>
            </p:nvPicPr>
            <p:blipFill>
              <a:blip r:embed="rId3"/>
              <a:stretch>
                <a:fillRect/>
              </a:stretch>
            </p:blipFill>
            <p:spPr>
              <a:xfrm>
                <a:off x="1440720" y="4869720"/>
                <a:ext cx="2862360" cy="18324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604339D-2687-46A7-84A5-02E74524389D}" type="slidenum">
              <a:rPr lang="zh-CN" altLang="en-US"/>
              <a:pPr/>
              <a:t>82</a:t>
            </a:fld>
            <a:endParaRPr lang="en-US" altLang="zh-CN"/>
          </a:p>
        </p:txBody>
      </p:sp>
      <p:sp>
        <p:nvSpPr>
          <p:cNvPr id="347138" name="Rectangle 2"/>
          <p:cNvSpPr>
            <a:spLocks noGrp="1" noChangeArrowheads="1"/>
          </p:cNvSpPr>
          <p:nvPr>
            <p:ph type="title"/>
          </p:nvPr>
        </p:nvSpPr>
        <p:spPr>
          <a:xfrm>
            <a:off x="381000" y="0"/>
            <a:ext cx="5486400" cy="1066800"/>
          </a:xfrm>
        </p:spPr>
        <p:txBody>
          <a:bodyPr/>
          <a:lstStyle/>
          <a:p>
            <a:r>
              <a:rPr lang="zh-CN" altLang="zh-CN" sz="3200"/>
              <a:t>使用</a:t>
            </a:r>
            <a:r>
              <a:rPr lang="en-US" altLang="zh-CN" sz="4000"/>
              <a:t>GDI</a:t>
            </a:r>
            <a:r>
              <a:rPr lang="zh-CN" altLang="zh-CN" sz="4000"/>
              <a:t>位图</a:t>
            </a:r>
            <a:endParaRPr lang="zh-CN" altLang="en-US" sz="4000"/>
          </a:p>
        </p:txBody>
      </p:sp>
      <p:sp>
        <p:nvSpPr>
          <p:cNvPr id="347139" name="Rectangle 3"/>
          <p:cNvSpPr>
            <a:spLocks noGrp="1" noChangeArrowheads="1"/>
          </p:cNvSpPr>
          <p:nvPr>
            <p:ph type="body" idx="1"/>
          </p:nvPr>
        </p:nvSpPr>
        <p:spPr>
          <a:xfrm>
            <a:off x="914400" y="990600"/>
            <a:ext cx="3733800" cy="457200"/>
          </a:xfrm>
        </p:spPr>
        <p:txBody>
          <a:bodyPr/>
          <a:lstStyle/>
          <a:p>
            <a:r>
              <a:rPr lang="zh-CN" altLang="zh-CN" sz="2400"/>
              <a:t>从资源中装载位图</a:t>
            </a:r>
            <a:endParaRPr lang="zh-CN" altLang="en-US" sz="2400"/>
          </a:p>
        </p:txBody>
      </p:sp>
      <p:graphicFrame>
        <p:nvGraphicFramePr>
          <p:cNvPr id="347140" name="Object 4"/>
          <p:cNvGraphicFramePr>
            <a:graphicFrameLocks noChangeAspect="1"/>
          </p:cNvGraphicFramePr>
          <p:nvPr/>
        </p:nvGraphicFramePr>
        <p:xfrm>
          <a:off x="1524000" y="1600200"/>
          <a:ext cx="6076950" cy="4743450"/>
        </p:xfrm>
        <a:graphic>
          <a:graphicData uri="http://schemas.openxmlformats.org/presentationml/2006/ole">
            <mc:AlternateContent xmlns:mc="http://schemas.openxmlformats.org/markup-compatibility/2006">
              <mc:Choice xmlns:v="urn:schemas-microsoft-com:vml" Requires="v">
                <p:oleObj spid="_x0000_s347145" name="文档" r:id="rId3" imgW="6104509" imgH="4740974" progId="Word.Document.8">
                  <p:embed/>
                </p:oleObj>
              </mc:Choice>
              <mc:Fallback>
                <p:oleObj name="文档" r:id="rId3" imgW="6104509" imgH="474097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600200"/>
                        <a:ext cx="6076950" cy="474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2564640" y="4071960"/>
              <a:ext cx="4100760" cy="607320"/>
            </p14:xfrm>
          </p:contentPart>
        </mc:Choice>
        <mc:Fallback>
          <p:pic>
            <p:nvPicPr>
              <p:cNvPr id="2" name="墨迹 1"/>
              <p:cNvPicPr/>
              <p:nvPr/>
            </p:nvPicPr>
            <p:blipFill>
              <a:blip r:embed="rId6"/>
              <a:stretch>
                <a:fillRect/>
              </a:stretch>
            </p:blipFill>
            <p:spPr>
              <a:xfrm>
                <a:off x="2555280" y="4062600"/>
                <a:ext cx="4119480" cy="62604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DBD0094-DB78-476E-AEC4-454C0318F5C9}" type="slidenum">
              <a:rPr lang="zh-CN" altLang="en-US"/>
              <a:pPr/>
              <a:t>83</a:t>
            </a:fld>
            <a:endParaRPr lang="en-US" altLang="zh-CN"/>
          </a:p>
        </p:txBody>
      </p:sp>
      <p:sp>
        <p:nvSpPr>
          <p:cNvPr id="349186" name="Rectangle 2"/>
          <p:cNvSpPr>
            <a:spLocks noGrp="1" noChangeArrowheads="1"/>
          </p:cNvSpPr>
          <p:nvPr>
            <p:ph type="title"/>
          </p:nvPr>
        </p:nvSpPr>
        <p:spPr>
          <a:xfrm>
            <a:off x="0" y="0"/>
            <a:ext cx="4648200" cy="685800"/>
          </a:xfrm>
        </p:spPr>
        <p:txBody>
          <a:bodyPr/>
          <a:lstStyle/>
          <a:p>
            <a:r>
              <a:rPr lang="zh-CN" altLang="zh-CN" sz="4000"/>
              <a:t>映射模式的效果</a:t>
            </a:r>
            <a:endParaRPr lang="zh-CN" altLang="en-US" sz="4000"/>
          </a:p>
        </p:txBody>
      </p:sp>
      <p:sp>
        <p:nvSpPr>
          <p:cNvPr id="349187" name="Rectangle 3"/>
          <p:cNvSpPr>
            <a:spLocks noGrp="1" noChangeArrowheads="1"/>
          </p:cNvSpPr>
          <p:nvPr>
            <p:ph type="body" idx="1"/>
          </p:nvPr>
        </p:nvSpPr>
        <p:spPr>
          <a:xfrm>
            <a:off x="609600" y="762000"/>
            <a:ext cx="8534400" cy="2667000"/>
          </a:xfrm>
        </p:spPr>
        <p:txBody>
          <a:bodyPr/>
          <a:lstStyle/>
          <a:p>
            <a:r>
              <a:rPr lang="zh-CN" altLang="zh-CN" sz="2800"/>
              <a:t>如果映射模式不是</a:t>
            </a:r>
            <a:r>
              <a:rPr lang="zh-CN" altLang="en-US" sz="2800"/>
              <a:t>M</a:t>
            </a:r>
            <a:r>
              <a:rPr lang="en-US" altLang="zh-CN" sz="2800"/>
              <a:t>M_TEXT，</a:t>
            </a:r>
            <a:r>
              <a:rPr lang="zh-CN" altLang="en-US" sz="2800"/>
              <a:t>则位图可能会变形</a:t>
            </a:r>
          </a:p>
          <a:p>
            <a:r>
              <a:rPr lang="zh-CN" altLang="en-US" sz="2800"/>
              <a:t>使用</a:t>
            </a:r>
            <a:r>
              <a:rPr lang="zh-CN" altLang="zh-CN" sz="2800"/>
              <a:t>pDC-&gt;SetStretchBltMode(COLORONCOLOR);调用可以使显示效果好一些</a:t>
            </a:r>
          </a:p>
          <a:p>
            <a:r>
              <a:rPr lang="zh-CN" altLang="zh-CN" sz="2800"/>
              <a:t>也可以通过位图拉伸解决问题</a:t>
            </a:r>
            <a:endParaRPr lang="zh-CN" altLang="en-US" sz="2800"/>
          </a:p>
          <a:p>
            <a:r>
              <a:rPr lang="zh-CN" altLang="en-US" sz="2800"/>
              <a:t>示例</a:t>
            </a:r>
          </a:p>
        </p:txBody>
      </p:sp>
      <p:graphicFrame>
        <p:nvGraphicFramePr>
          <p:cNvPr id="349189" name="Object 5"/>
          <p:cNvGraphicFramePr>
            <a:graphicFrameLocks noChangeAspect="1"/>
          </p:cNvGraphicFramePr>
          <p:nvPr/>
        </p:nvGraphicFramePr>
        <p:xfrm>
          <a:off x="990600" y="3581400"/>
          <a:ext cx="6086475" cy="4057650"/>
        </p:xfrm>
        <a:graphic>
          <a:graphicData uri="http://schemas.openxmlformats.org/presentationml/2006/ole">
            <mc:AlternateContent xmlns:mc="http://schemas.openxmlformats.org/markup-compatibility/2006">
              <mc:Choice xmlns:v="urn:schemas-microsoft-com:vml" Requires="v">
                <p:oleObj spid="_x0000_s349194" name="文档" r:id="rId3" imgW="6104509" imgH="4052102" progId="Word.Document.8">
                  <p:embed/>
                </p:oleObj>
              </mc:Choice>
              <mc:Fallback>
                <p:oleObj name="文档" r:id="rId3" imgW="6104509" imgH="4052102"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81400"/>
                        <a:ext cx="6086475"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1771560" y="1650240"/>
              <a:ext cx="6944040" cy="3736440"/>
            </p14:xfrm>
          </p:contentPart>
        </mc:Choice>
        <mc:Fallback>
          <p:pic>
            <p:nvPicPr>
              <p:cNvPr id="2" name="墨迹 1"/>
              <p:cNvPicPr/>
              <p:nvPr/>
            </p:nvPicPr>
            <p:blipFill>
              <a:blip r:embed="rId6"/>
              <a:stretch>
                <a:fillRect/>
              </a:stretch>
            </p:blipFill>
            <p:spPr>
              <a:xfrm>
                <a:off x="1762200" y="1640880"/>
                <a:ext cx="6962760" cy="375516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BBF0055-F3B7-4CC4-AA4B-06BA25230AA1}" type="slidenum">
              <a:rPr lang="zh-CN" altLang="en-US"/>
              <a:pPr/>
              <a:t>84</a:t>
            </a:fld>
            <a:endParaRPr lang="en-US" altLang="zh-CN"/>
          </a:p>
        </p:txBody>
      </p:sp>
      <p:sp>
        <p:nvSpPr>
          <p:cNvPr id="351234" name="Rectangle 2"/>
          <p:cNvSpPr>
            <a:spLocks noGrp="1" noChangeArrowheads="1"/>
          </p:cNvSpPr>
          <p:nvPr>
            <p:ph type="title"/>
          </p:nvPr>
        </p:nvSpPr>
        <p:spPr/>
        <p:txBody>
          <a:bodyPr/>
          <a:lstStyle/>
          <a:p>
            <a:r>
              <a:rPr lang="en-US" altLang="zh-CN" sz="4000"/>
              <a:t>DIB</a:t>
            </a:r>
            <a:r>
              <a:rPr lang="zh-CN" altLang="en-US" sz="4000"/>
              <a:t>位图/调色板编程</a:t>
            </a:r>
          </a:p>
        </p:txBody>
      </p:sp>
      <p:sp>
        <p:nvSpPr>
          <p:cNvPr id="351235" name="Rectangle 3"/>
          <p:cNvSpPr>
            <a:spLocks noGrp="1" noChangeArrowheads="1"/>
          </p:cNvSpPr>
          <p:nvPr>
            <p:ph type="body" idx="1"/>
          </p:nvPr>
        </p:nvSpPr>
        <p:spPr>
          <a:xfrm>
            <a:off x="685800" y="1981200"/>
            <a:ext cx="7772400" cy="4419600"/>
          </a:xfrm>
        </p:spPr>
        <p:txBody>
          <a:bodyPr/>
          <a:lstStyle/>
          <a:p>
            <a:r>
              <a:rPr lang="zh-CN" altLang="zh-CN" sz="2800"/>
              <a:t>如果你的程序显示单一</a:t>
            </a:r>
            <a:r>
              <a:rPr lang="zh-CN" altLang="en-US" sz="2800"/>
              <a:t>D</a:t>
            </a:r>
            <a:r>
              <a:rPr lang="en-US" altLang="zh-CN" sz="2800"/>
              <a:t>IB</a:t>
            </a:r>
            <a:r>
              <a:rPr lang="zh-CN" altLang="en-US" sz="2800"/>
              <a:t>位图</a:t>
            </a:r>
          </a:p>
          <a:p>
            <a:pPr lvl="1"/>
            <a:r>
              <a:rPr lang="zh-CN" altLang="zh-CN" sz="2400"/>
              <a:t>创建逻辑调色板（包含</a:t>
            </a:r>
            <a:r>
              <a:rPr lang="zh-CN" altLang="en-US" sz="2400"/>
              <a:t>D</a:t>
            </a:r>
            <a:r>
              <a:rPr lang="en-US" altLang="zh-CN" sz="2400"/>
              <a:t>IB</a:t>
            </a:r>
            <a:r>
              <a:rPr lang="zh-CN" altLang="en-US" sz="2400"/>
              <a:t>位图的颜色信息</a:t>
            </a:r>
            <a:r>
              <a:rPr lang="zh-CN" altLang="zh-CN" sz="2400"/>
              <a:t>）</a:t>
            </a:r>
            <a:endParaRPr lang="zh-CN" altLang="en-US" sz="2400"/>
          </a:p>
          <a:p>
            <a:pPr lvl="1"/>
            <a:r>
              <a:rPr lang="zh-CN" altLang="en-US" sz="2400"/>
              <a:t>将逻辑调色板“实现”到硬件系统调色板中</a:t>
            </a:r>
          </a:p>
          <a:p>
            <a:pPr lvl="2"/>
            <a:r>
              <a:rPr lang="zh-CN" altLang="zh-CN" sz="2000"/>
              <a:t>如果你的程序是前台程序，实现过程将把</a:t>
            </a:r>
            <a:r>
              <a:rPr lang="zh-CN" altLang="en-US" sz="2000"/>
              <a:t>D</a:t>
            </a:r>
            <a:r>
              <a:rPr lang="en-US" altLang="zh-CN" sz="2000"/>
              <a:t>IB</a:t>
            </a:r>
            <a:r>
              <a:rPr lang="zh-CN" altLang="en-US" sz="2000"/>
              <a:t>位图的所有颜色拷贝到系统调色板（236种颜色，20种由系统保留）</a:t>
            </a:r>
          </a:p>
          <a:p>
            <a:pPr lvl="2"/>
            <a:r>
              <a:rPr lang="zh-CN" altLang="en-US" sz="2000"/>
              <a:t>如果另一个程序是前台程序，且要显示236级的绿色场景，则在你的逻辑调色板和系统调色板之间建立映射，假如有一个品红色，则将被映射位标准红色，如果忘了实现调色板，则将被映射为绿色</a:t>
            </a:r>
          </a:p>
        </p:txBody>
      </p:sp>
    </p:spTree>
  </p:cSld>
  <p:clrMapOvr>
    <a:masterClrMapping/>
  </p:clrMapOvr>
  <p:transition>
    <p:blinds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1E3F311-9734-483A-B83C-AC644327CD52}" type="slidenum">
              <a:rPr lang="zh-CN" altLang="en-US"/>
              <a:pPr/>
              <a:t>85</a:t>
            </a:fld>
            <a:endParaRPr lang="en-US" altLang="zh-CN"/>
          </a:p>
        </p:txBody>
      </p:sp>
      <p:sp>
        <p:nvSpPr>
          <p:cNvPr id="354306" name="Rectangle 2"/>
          <p:cNvSpPr>
            <a:spLocks noGrp="1" noChangeArrowheads="1"/>
          </p:cNvSpPr>
          <p:nvPr>
            <p:ph type="title"/>
          </p:nvPr>
        </p:nvSpPr>
        <p:spPr/>
        <p:txBody>
          <a:bodyPr/>
          <a:lstStyle/>
          <a:p>
            <a:r>
              <a:rPr lang="zh-CN" altLang="zh-CN" sz="4000"/>
              <a:t>何时“实现”调色板</a:t>
            </a:r>
            <a:endParaRPr lang="zh-CN" altLang="en-US" sz="4000"/>
          </a:p>
        </p:txBody>
      </p:sp>
      <p:sp>
        <p:nvSpPr>
          <p:cNvPr id="354307" name="Rectangle 3"/>
          <p:cNvSpPr>
            <a:spLocks noGrp="1" noChangeArrowheads="1"/>
          </p:cNvSpPr>
          <p:nvPr>
            <p:ph type="body" idx="1"/>
          </p:nvPr>
        </p:nvSpPr>
        <p:spPr/>
        <p:txBody>
          <a:bodyPr/>
          <a:lstStyle/>
          <a:p>
            <a:r>
              <a:rPr lang="zh-CN" altLang="zh-CN" sz="2800"/>
              <a:t>任何程序实现其调色板的时候，你的程序的主窗口将收到</a:t>
            </a:r>
            <a:r>
              <a:rPr lang="zh-CN" altLang="en-US" sz="2800"/>
              <a:t>W</a:t>
            </a:r>
            <a:r>
              <a:rPr lang="en-US" altLang="zh-CN" sz="2800"/>
              <a:t>M_PALETTECHANGED</a:t>
            </a:r>
            <a:r>
              <a:rPr lang="zh-CN" altLang="en-US" sz="2800"/>
              <a:t>消息</a:t>
            </a:r>
          </a:p>
          <a:p>
            <a:r>
              <a:rPr lang="zh-CN" altLang="en-US" sz="2800"/>
              <a:t>你程序中的任何一个窗口得到焦点时，</a:t>
            </a:r>
            <a:r>
              <a:rPr lang="en-US" altLang="zh-CN" sz="2800"/>
              <a:t>WM_QUERYNEWPALETTE</a:t>
            </a:r>
            <a:r>
              <a:rPr lang="zh-CN" altLang="en-US" sz="2800"/>
              <a:t>消息发送</a:t>
            </a:r>
          </a:p>
          <a:p>
            <a:r>
              <a:rPr lang="zh-CN" altLang="en-US" sz="2800"/>
              <a:t>在主框架窗口中应响应这两种消息</a:t>
            </a:r>
          </a:p>
          <a:p>
            <a:r>
              <a:rPr lang="zh-CN" altLang="en-US" sz="2800"/>
              <a:t>用</a:t>
            </a:r>
            <a:r>
              <a:rPr lang="en-US" altLang="zh-CN" sz="2800"/>
              <a:t>pDC-&gt;SelectPalette()</a:t>
            </a:r>
            <a:r>
              <a:rPr lang="zh-CN" altLang="en-US" sz="2800"/>
              <a:t>将逻辑调色板选入</a:t>
            </a:r>
          </a:p>
          <a:p>
            <a:r>
              <a:rPr lang="zh-CN" altLang="en-US" sz="2800"/>
              <a:t>用</a:t>
            </a:r>
            <a:r>
              <a:rPr lang="en-US" altLang="zh-CN" sz="2800" i="1"/>
              <a:t>RealizePalette</a:t>
            </a:r>
            <a:r>
              <a:rPr lang="en-US" altLang="zh-CN" sz="2800"/>
              <a:t> </a:t>
            </a:r>
            <a:r>
              <a:rPr lang="zh-CN" altLang="en-US" sz="2800"/>
              <a:t>实现</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378800" y="1357200"/>
              <a:ext cx="6286680" cy="3615120"/>
            </p14:xfrm>
          </p:contentPart>
        </mc:Choice>
        <mc:Fallback>
          <p:pic>
            <p:nvPicPr>
              <p:cNvPr id="2" name="墨迹 1"/>
              <p:cNvPicPr/>
              <p:nvPr/>
            </p:nvPicPr>
            <p:blipFill>
              <a:blip r:embed="rId3"/>
              <a:stretch>
                <a:fillRect/>
              </a:stretch>
            </p:blipFill>
            <p:spPr>
              <a:xfrm>
                <a:off x="1369440" y="1347840"/>
                <a:ext cx="6305400" cy="363384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CC4692F-0FF7-4E45-8E45-7F43DEAE8EC8}" type="slidenum">
              <a:rPr lang="zh-CN" altLang="en-US"/>
              <a:pPr/>
              <a:t>86</a:t>
            </a:fld>
            <a:endParaRPr lang="en-US" altLang="zh-CN"/>
          </a:p>
        </p:txBody>
      </p:sp>
      <p:sp>
        <p:nvSpPr>
          <p:cNvPr id="356354" name="Rectangle 2"/>
          <p:cNvSpPr>
            <a:spLocks noGrp="1" noChangeArrowheads="1"/>
          </p:cNvSpPr>
          <p:nvPr>
            <p:ph type="title"/>
          </p:nvPr>
        </p:nvSpPr>
        <p:spPr/>
        <p:txBody>
          <a:bodyPr/>
          <a:lstStyle/>
          <a:p>
            <a:r>
              <a:rPr lang="zh-CN" altLang="en-US" sz="4000"/>
              <a:t>D</a:t>
            </a:r>
            <a:r>
              <a:rPr lang="en-US" altLang="zh-CN" sz="4000"/>
              <a:t>IB、</a:t>
            </a:r>
            <a:r>
              <a:rPr lang="zh-CN" altLang="en-US" sz="4000"/>
              <a:t>象素和颜色表</a:t>
            </a:r>
          </a:p>
        </p:txBody>
      </p:sp>
      <p:sp>
        <p:nvSpPr>
          <p:cNvPr id="356355" name="Rectangle 3"/>
          <p:cNvSpPr>
            <a:spLocks noGrp="1" noChangeArrowheads="1"/>
          </p:cNvSpPr>
          <p:nvPr>
            <p:ph type="body" idx="1"/>
          </p:nvPr>
        </p:nvSpPr>
        <p:spPr/>
        <p:txBody>
          <a:bodyPr/>
          <a:lstStyle/>
          <a:p>
            <a:pPr>
              <a:lnSpc>
                <a:spcPct val="90000"/>
              </a:lnSpc>
            </a:pPr>
            <a:r>
              <a:rPr lang="zh-CN" altLang="zh-CN" sz="2800"/>
              <a:t>一个</a:t>
            </a:r>
            <a:r>
              <a:rPr lang="zh-CN" altLang="en-US" sz="2800"/>
              <a:t>D</a:t>
            </a:r>
            <a:r>
              <a:rPr lang="en-US" altLang="zh-CN" sz="2800"/>
              <a:t>IB</a:t>
            </a:r>
            <a:r>
              <a:rPr lang="zh-CN" altLang="en-US" sz="2800"/>
              <a:t>由一个两维的象素矩阵组成</a:t>
            </a:r>
          </a:p>
          <a:p>
            <a:pPr>
              <a:lnSpc>
                <a:spcPct val="90000"/>
              </a:lnSpc>
            </a:pPr>
            <a:r>
              <a:rPr lang="zh-CN" altLang="en-US" sz="2800"/>
              <a:t>每个象素由1、4、8、16、32个位组成</a:t>
            </a:r>
          </a:p>
          <a:p>
            <a:pPr>
              <a:lnSpc>
                <a:spcPct val="90000"/>
              </a:lnSpc>
            </a:pPr>
            <a:r>
              <a:rPr lang="zh-CN" altLang="en-US" sz="2800"/>
              <a:t>对于16</a:t>
            </a:r>
            <a:r>
              <a:rPr lang="en-US" altLang="zh-CN" sz="2800"/>
              <a:t>bpp、24bpp、32bpp</a:t>
            </a:r>
            <a:r>
              <a:rPr lang="zh-CN" altLang="en-US" sz="2800"/>
              <a:t>的</a:t>
            </a:r>
            <a:r>
              <a:rPr lang="en-US" altLang="zh-CN" sz="2800"/>
              <a:t>DIB，</a:t>
            </a:r>
            <a:r>
              <a:rPr lang="zh-CN" altLang="en-US" sz="2800"/>
              <a:t>每个象素是一个</a:t>
            </a:r>
            <a:r>
              <a:rPr lang="en-US" altLang="zh-CN" sz="2800"/>
              <a:t>RGB</a:t>
            </a:r>
            <a:r>
              <a:rPr lang="zh-CN" altLang="en-US" sz="2800"/>
              <a:t>颜色</a:t>
            </a:r>
          </a:p>
          <a:p>
            <a:pPr>
              <a:lnSpc>
                <a:spcPct val="90000"/>
              </a:lnSpc>
            </a:pPr>
            <a:r>
              <a:rPr lang="zh-CN" altLang="en-US" sz="2800"/>
              <a:t>1</a:t>
            </a:r>
            <a:r>
              <a:rPr lang="en-US" altLang="zh-CN" sz="2800"/>
              <a:t>bpp、4bpp、8bpp</a:t>
            </a:r>
            <a:r>
              <a:rPr lang="zh-CN" altLang="en-US" sz="2800"/>
              <a:t>的</a:t>
            </a:r>
            <a:r>
              <a:rPr lang="en-US" altLang="zh-CN" sz="2800"/>
              <a:t>DIB，</a:t>
            </a:r>
            <a:r>
              <a:rPr lang="zh-CN" altLang="en-US" sz="2800"/>
              <a:t>有一个颜色表，每个象素是一个指向颜色表的索引</a:t>
            </a:r>
          </a:p>
          <a:p>
            <a:pPr>
              <a:lnSpc>
                <a:spcPct val="90000"/>
              </a:lnSpc>
            </a:pPr>
            <a:r>
              <a:rPr lang="zh-CN" altLang="en-US" sz="2800"/>
              <a:t>当需要显示的颜色多于显示卡能显示的颜色时：</a:t>
            </a:r>
          </a:p>
          <a:p>
            <a:pPr lvl="1">
              <a:lnSpc>
                <a:spcPct val="90000"/>
              </a:lnSpc>
            </a:pPr>
            <a:r>
              <a:rPr lang="zh-CN" altLang="zh-CN" sz="2400"/>
              <a:t>如果</a:t>
            </a:r>
            <a:r>
              <a:rPr lang="zh-CN" altLang="en-US" sz="2400"/>
              <a:t>D</a:t>
            </a:r>
            <a:r>
              <a:rPr lang="en-US" altLang="zh-CN" sz="2400"/>
              <a:t>IB</a:t>
            </a:r>
            <a:r>
              <a:rPr lang="zh-CN" altLang="en-US" sz="2400"/>
              <a:t>包含重要颜色表</a:t>
            </a:r>
          </a:p>
          <a:p>
            <a:pPr lvl="1">
              <a:lnSpc>
                <a:spcPct val="90000"/>
              </a:lnSpc>
            </a:pPr>
            <a:r>
              <a:rPr lang="en-US" altLang="zh-CN" sz="2400" i="1"/>
              <a:t>CreateHalftonePalette</a:t>
            </a:r>
          </a:p>
        </p:txBody>
      </p:sp>
    </p:spTree>
  </p:cSld>
  <p:clrMapOvr>
    <a:masterClrMapping/>
  </p:clrMapOvr>
  <p:transition>
    <p:blinds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6EF4D17-D14A-48AB-B8A0-324927F9A026}" type="slidenum">
              <a:rPr lang="zh-CN" altLang="en-US"/>
              <a:pPr/>
              <a:t>87</a:t>
            </a:fld>
            <a:endParaRPr lang="en-US" altLang="zh-CN"/>
          </a:p>
        </p:txBody>
      </p:sp>
      <p:sp>
        <p:nvSpPr>
          <p:cNvPr id="358402" name="Rectangle 2"/>
          <p:cNvSpPr>
            <a:spLocks noGrp="1" noChangeArrowheads="1"/>
          </p:cNvSpPr>
          <p:nvPr>
            <p:ph type="title"/>
          </p:nvPr>
        </p:nvSpPr>
        <p:spPr/>
        <p:txBody>
          <a:bodyPr/>
          <a:lstStyle/>
          <a:p>
            <a:r>
              <a:rPr lang="zh-CN" altLang="en-US" sz="4000"/>
              <a:t>D</a:t>
            </a:r>
            <a:r>
              <a:rPr lang="en-US" altLang="zh-CN" sz="4000"/>
              <a:t>IB</a:t>
            </a:r>
            <a:r>
              <a:rPr lang="zh-CN" altLang="en-US" sz="4000"/>
              <a:t>位图的结构</a:t>
            </a:r>
          </a:p>
        </p:txBody>
      </p:sp>
      <p:graphicFrame>
        <p:nvGraphicFramePr>
          <p:cNvPr id="358404" name="Object 4"/>
          <p:cNvGraphicFramePr>
            <a:graphicFrameLocks noChangeAspect="1"/>
          </p:cNvGraphicFramePr>
          <p:nvPr/>
        </p:nvGraphicFramePr>
        <p:xfrm>
          <a:off x="228600" y="1524000"/>
          <a:ext cx="2800350" cy="6324600"/>
        </p:xfrm>
        <a:graphic>
          <a:graphicData uri="http://schemas.openxmlformats.org/presentationml/2006/ole">
            <mc:AlternateContent xmlns:mc="http://schemas.openxmlformats.org/markup-compatibility/2006">
              <mc:Choice xmlns:v="urn:schemas-microsoft-com:vml" Requires="v">
                <p:oleObj spid="_x0000_s358416" name="Document" r:id="rId3" imgW="2807280" imgH="6334200" progId="Word.Document.8">
                  <p:embed/>
                </p:oleObj>
              </mc:Choice>
              <mc:Fallback>
                <p:oleObj name="Document" r:id="rId3" imgW="2807280" imgH="63342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2800350" cy="632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05" name="Object 5"/>
          <p:cNvGraphicFramePr>
            <a:graphicFrameLocks noChangeAspect="1"/>
          </p:cNvGraphicFramePr>
          <p:nvPr/>
        </p:nvGraphicFramePr>
        <p:xfrm>
          <a:off x="3048000" y="1600200"/>
          <a:ext cx="2914650" cy="3981450"/>
        </p:xfrm>
        <a:graphic>
          <a:graphicData uri="http://schemas.openxmlformats.org/presentationml/2006/ole">
            <mc:AlternateContent xmlns:mc="http://schemas.openxmlformats.org/markup-compatibility/2006">
              <mc:Choice xmlns:v="urn:schemas-microsoft-com:vml" Requires="v">
                <p:oleObj spid="_x0000_s358417" name="Document" r:id="rId5" imgW="6093360" imgH="8321040" progId="Word.Document.8">
                  <p:embed/>
                </p:oleObj>
              </mc:Choice>
              <mc:Fallback>
                <p:oleObj name="Document" r:id="rId5" imgW="6093360" imgH="8321040"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600200"/>
                        <a:ext cx="2914650"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06" name="Object 6"/>
          <p:cNvGraphicFramePr>
            <a:graphicFrameLocks noChangeAspect="1"/>
          </p:cNvGraphicFramePr>
          <p:nvPr/>
        </p:nvGraphicFramePr>
        <p:xfrm>
          <a:off x="5943600" y="1524000"/>
          <a:ext cx="5295900" cy="3486150"/>
        </p:xfrm>
        <a:graphic>
          <a:graphicData uri="http://schemas.openxmlformats.org/presentationml/2006/ole">
            <mc:AlternateContent xmlns:mc="http://schemas.openxmlformats.org/markup-compatibility/2006">
              <mc:Choice xmlns:v="urn:schemas-microsoft-com:vml" Requires="v">
                <p:oleObj spid="_x0000_s358418" name="Document" r:id="rId7" imgW="5302800" imgH="3486240" progId="Word.Document.8">
                  <p:embed/>
                </p:oleObj>
              </mc:Choice>
              <mc:Fallback>
                <p:oleObj name="Document" r:id="rId7" imgW="5302800" imgH="3486240" progId="Word.Documen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1524000"/>
                        <a:ext cx="5295900" cy="348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3EEAB66-4DC3-4D88-A716-590416F6C9C0}" type="slidenum">
              <a:rPr lang="zh-CN" altLang="en-US"/>
              <a:pPr/>
              <a:t>88</a:t>
            </a:fld>
            <a:endParaRPr lang="en-US" altLang="zh-CN"/>
          </a:p>
        </p:txBody>
      </p:sp>
      <p:sp>
        <p:nvSpPr>
          <p:cNvPr id="360450" name="Rectangle 2"/>
          <p:cNvSpPr>
            <a:spLocks noGrp="1" noChangeArrowheads="1"/>
          </p:cNvSpPr>
          <p:nvPr>
            <p:ph type="title"/>
          </p:nvPr>
        </p:nvSpPr>
        <p:spPr/>
        <p:txBody>
          <a:bodyPr/>
          <a:lstStyle/>
          <a:p>
            <a:r>
              <a:rPr lang="zh-CN" altLang="en-US" sz="4000"/>
              <a:t>D</a:t>
            </a:r>
            <a:r>
              <a:rPr lang="en-US" altLang="zh-CN" sz="4000"/>
              <a:t>IB</a:t>
            </a:r>
            <a:r>
              <a:rPr lang="zh-CN" altLang="en-US" sz="4000"/>
              <a:t>位图的结构</a:t>
            </a:r>
          </a:p>
        </p:txBody>
      </p:sp>
      <p:sp>
        <p:nvSpPr>
          <p:cNvPr id="360451" name="Rectangle 3"/>
          <p:cNvSpPr>
            <a:spLocks noGrp="1" noChangeArrowheads="1"/>
          </p:cNvSpPr>
          <p:nvPr>
            <p:ph type="body" idx="1"/>
          </p:nvPr>
        </p:nvSpPr>
        <p:spPr/>
        <p:txBody>
          <a:bodyPr/>
          <a:lstStyle/>
          <a:p>
            <a:r>
              <a:rPr lang="en-US" altLang="zh-CN" sz="2800"/>
              <a:t>BITMAPFILEHEADER</a:t>
            </a:r>
            <a:r>
              <a:rPr lang="zh-CN" altLang="en-US" sz="2800"/>
              <a:t>结构</a:t>
            </a:r>
          </a:p>
          <a:p>
            <a:pPr lvl="1"/>
            <a:r>
              <a:rPr lang="zh-CN" altLang="en-US" sz="2400"/>
              <a:t>包含到映象位矩阵的偏移量</a:t>
            </a:r>
          </a:p>
          <a:p>
            <a:r>
              <a:rPr lang="en-US" altLang="zh-CN" sz="2800"/>
              <a:t>BITMAPINFOHEADER</a:t>
            </a:r>
          </a:p>
          <a:p>
            <a:pPr lvl="1"/>
            <a:r>
              <a:rPr lang="en-US" altLang="zh-CN" sz="2400"/>
              <a:t>DIB</a:t>
            </a:r>
            <a:r>
              <a:rPr lang="zh-CN" altLang="en-US" sz="2400"/>
              <a:t>位映象按列、行组织</a:t>
            </a:r>
          </a:p>
          <a:p>
            <a:pPr lvl="1"/>
            <a:r>
              <a:rPr lang="zh-CN" altLang="en-US" sz="2400"/>
              <a:t>从最底行开始</a:t>
            </a:r>
          </a:p>
          <a:p>
            <a:pPr lvl="1"/>
            <a:r>
              <a:rPr lang="zh-CN" altLang="en-US" sz="2400"/>
              <a:t>每行填充到4字节对齐</a:t>
            </a:r>
          </a:p>
        </p:txBody>
      </p:sp>
    </p:spTree>
  </p:cSld>
  <p:clrMapOvr>
    <a:masterClrMapping/>
  </p:clrMapOvr>
  <p:transition>
    <p:blinds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35B7F8D-1B52-437B-9673-1CA04EF5382D}" type="slidenum">
              <a:rPr lang="zh-CN" altLang="en-US"/>
              <a:pPr/>
              <a:t>89</a:t>
            </a:fld>
            <a:endParaRPr lang="en-US" altLang="zh-CN"/>
          </a:p>
        </p:txBody>
      </p:sp>
      <p:sp>
        <p:nvSpPr>
          <p:cNvPr id="362498" name="Rectangle 2"/>
          <p:cNvSpPr>
            <a:spLocks noGrp="1" noChangeArrowheads="1"/>
          </p:cNvSpPr>
          <p:nvPr>
            <p:ph type="title"/>
          </p:nvPr>
        </p:nvSpPr>
        <p:spPr/>
        <p:txBody>
          <a:bodyPr/>
          <a:lstStyle/>
          <a:p>
            <a:r>
              <a:rPr lang="en-US" altLang="zh-CN" sz="4000"/>
              <a:t>DIB</a:t>
            </a:r>
            <a:r>
              <a:rPr lang="zh-CN" altLang="en-US" sz="4000"/>
              <a:t>存取函数</a:t>
            </a:r>
          </a:p>
        </p:txBody>
      </p:sp>
      <p:sp>
        <p:nvSpPr>
          <p:cNvPr id="362499" name="Rectangle 3"/>
          <p:cNvSpPr>
            <a:spLocks noGrp="1" noChangeArrowheads="1"/>
          </p:cNvSpPr>
          <p:nvPr>
            <p:ph type="body" idx="1"/>
          </p:nvPr>
        </p:nvSpPr>
        <p:spPr/>
        <p:txBody>
          <a:bodyPr/>
          <a:lstStyle/>
          <a:p>
            <a:r>
              <a:rPr lang="en-US" altLang="zh-CN" sz="2800"/>
              <a:t>SetDIBitsToDevice:</a:t>
            </a:r>
            <a:r>
              <a:rPr lang="zh-CN" altLang="en-US" sz="2800"/>
              <a:t>按一个位图位显示成一个显示象素或一个打印点显示</a:t>
            </a:r>
          </a:p>
          <a:p>
            <a:r>
              <a:rPr lang="en-US" altLang="zh-CN" sz="2800"/>
              <a:t>StretchDIBits:</a:t>
            </a:r>
            <a:r>
              <a:rPr lang="zh-CN" altLang="en-US" sz="2800"/>
              <a:t>类似于</a:t>
            </a:r>
            <a:r>
              <a:rPr lang="en-US" altLang="zh-CN" sz="2800"/>
              <a:t>StretchBlt()</a:t>
            </a:r>
          </a:p>
          <a:p>
            <a:r>
              <a:rPr lang="en-US" altLang="zh-CN" sz="2800"/>
              <a:t>GetDIBits</a:t>
            </a:r>
            <a:r>
              <a:rPr lang="zh-CN" altLang="en-US" sz="2800"/>
              <a:t>从一个</a:t>
            </a:r>
            <a:r>
              <a:rPr lang="en-US" altLang="zh-CN" sz="2800"/>
              <a:t>GDI</a:t>
            </a:r>
            <a:r>
              <a:rPr lang="zh-CN" altLang="en-US" sz="2800"/>
              <a:t>位图构建</a:t>
            </a:r>
            <a:r>
              <a:rPr lang="en-US" altLang="zh-CN" sz="2800"/>
              <a:t>DIB</a:t>
            </a:r>
          </a:p>
          <a:p>
            <a:r>
              <a:rPr lang="en-US" altLang="zh-CN" sz="2800"/>
              <a:t>CreateDIBitmap:</a:t>
            </a:r>
            <a:r>
              <a:rPr lang="zh-CN" altLang="en-US" sz="2800"/>
              <a:t>从</a:t>
            </a:r>
            <a:r>
              <a:rPr lang="en-US" altLang="zh-CN" sz="2800"/>
              <a:t>DIB</a:t>
            </a:r>
            <a:r>
              <a:rPr lang="zh-CN" altLang="en-US" sz="2800"/>
              <a:t>构建</a:t>
            </a:r>
            <a:r>
              <a:rPr lang="en-US" altLang="zh-CN" sz="2800"/>
              <a:t>GDI</a:t>
            </a:r>
            <a:r>
              <a:rPr lang="zh-CN" altLang="en-US" sz="2800"/>
              <a:t>位图</a:t>
            </a:r>
          </a:p>
          <a:p>
            <a:r>
              <a:rPr lang="en-US" altLang="zh-CN" sz="2800"/>
              <a:t>CreateDIBSection:</a:t>
            </a:r>
            <a:r>
              <a:rPr lang="zh-CN" altLang="en-US" sz="2800"/>
              <a:t>创建一个称为</a:t>
            </a:r>
            <a:r>
              <a:rPr lang="en-US" altLang="zh-CN" sz="2800"/>
              <a:t>DIB</a:t>
            </a:r>
            <a:r>
              <a:rPr lang="zh-CN" altLang="en-US" sz="2800"/>
              <a:t>段的特殊</a:t>
            </a:r>
            <a:r>
              <a:rPr lang="en-US" altLang="zh-CN" sz="2800"/>
              <a:t>DIB，</a:t>
            </a:r>
            <a:r>
              <a:rPr lang="zh-CN" altLang="en-US" sz="2800"/>
              <a:t>返回一个</a:t>
            </a:r>
            <a:r>
              <a:rPr lang="en-US" altLang="zh-CN" sz="2800"/>
              <a:t>GDI</a:t>
            </a:r>
            <a:r>
              <a:rPr lang="zh-CN" altLang="en-US" sz="2800"/>
              <a:t>位图句柄</a:t>
            </a: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32943B66-941D-4852-8245-E4A59A147DF4}" type="slidenum">
              <a:rPr lang="zh-CN" altLang="en-US"/>
              <a:pPr/>
              <a:t>9</a:t>
            </a:fld>
            <a:endParaRPr lang="en-US" altLang="zh-CN"/>
          </a:p>
        </p:txBody>
      </p:sp>
      <p:sp>
        <p:nvSpPr>
          <p:cNvPr id="167938" name="Rectangle 2"/>
          <p:cNvSpPr>
            <a:spLocks noGrp="1" noChangeArrowheads="1"/>
          </p:cNvSpPr>
          <p:nvPr>
            <p:ph type="title"/>
          </p:nvPr>
        </p:nvSpPr>
        <p:spPr/>
        <p:txBody>
          <a:bodyPr/>
          <a:lstStyle/>
          <a:p>
            <a:r>
              <a:rPr lang="en-US" altLang="zh-CN"/>
              <a:t>Dos</a:t>
            </a:r>
            <a:r>
              <a:rPr lang="zh-CN" altLang="zh-CN"/>
              <a:t>下 的消息处理</a:t>
            </a:r>
          </a:p>
        </p:txBody>
      </p:sp>
      <p:sp>
        <p:nvSpPr>
          <p:cNvPr id="167940" name="Rectangle 4"/>
          <p:cNvSpPr>
            <a:spLocks noChangeArrowheads="1"/>
          </p:cNvSpPr>
          <p:nvPr/>
        </p:nvSpPr>
        <p:spPr bwMode="auto">
          <a:xfrm>
            <a:off x="4953000" y="2133600"/>
            <a:ext cx="2667000" cy="5334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DOS</a:t>
            </a:r>
            <a:r>
              <a:rPr lang="zh-CN" altLang="en-US">
                <a:solidFill>
                  <a:schemeClr val="bg2"/>
                </a:solidFill>
              </a:rPr>
              <a:t>操作系统</a:t>
            </a:r>
          </a:p>
        </p:txBody>
      </p:sp>
      <p:sp>
        <p:nvSpPr>
          <p:cNvPr id="167941" name="AutoShape 5"/>
          <p:cNvSpPr>
            <a:spLocks noChangeArrowheads="1"/>
          </p:cNvSpPr>
          <p:nvPr/>
        </p:nvSpPr>
        <p:spPr bwMode="auto">
          <a:xfrm>
            <a:off x="5029200" y="3276600"/>
            <a:ext cx="26670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main()</a:t>
            </a:r>
          </a:p>
        </p:txBody>
      </p:sp>
      <p:sp>
        <p:nvSpPr>
          <p:cNvPr id="167942" name="Rectangle 6"/>
          <p:cNvSpPr>
            <a:spLocks noChangeArrowheads="1"/>
          </p:cNvSpPr>
          <p:nvPr/>
        </p:nvSpPr>
        <p:spPr bwMode="auto">
          <a:xfrm>
            <a:off x="5029200" y="4419600"/>
            <a:ext cx="2667000" cy="9906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调用库函数或</a:t>
            </a:r>
          </a:p>
          <a:p>
            <a:pPr algn="ctr"/>
            <a:r>
              <a:rPr lang="zh-CN" altLang="en-US">
                <a:solidFill>
                  <a:schemeClr val="bg2"/>
                </a:solidFill>
              </a:rPr>
              <a:t>调用自定义函数</a:t>
            </a:r>
          </a:p>
        </p:txBody>
      </p:sp>
      <p:sp>
        <p:nvSpPr>
          <p:cNvPr id="167943" name="AutoShape 7"/>
          <p:cNvSpPr>
            <a:spLocks noChangeArrowheads="1"/>
          </p:cNvSpPr>
          <p:nvPr/>
        </p:nvSpPr>
        <p:spPr bwMode="auto">
          <a:xfrm>
            <a:off x="6324600" y="2667000"/>
            <a:ext cx="76200" cy="609600"/>
          </a:xfrm>
          <a:prstGeom prst="downArrow">
            <a:avLst>
              <a:gd name="adj1" fmla="val 50000"/>
              <a:gd name="adj2" fmla="val 20000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7944" name="AutoShape 8"/>
          <p:cNvSpPr>
            <a:spLocks noChangeArrowheads="1"/>
          </p:cNvSpPr>
          <p:nvPr/>
        </p:nvSpPr>
        <p:spPr bwMode="auto">
          <a:xfrm>
            <a:off x="6324600" y="3810000"/>
            <a:ext cx="76200" cy="609600"/>
          </a:xfrm>
          <a:prstGeom prst="downArrow">
            <a:avLst>
              <a:gd name="adj1" fmla="val 50000"/>
              <a:gd name="adj2" fmla="val 20000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7945" name="Comment 9"/>
          <p:cNvSpPr>
            <a:spLocks noChangeArrowheads="1"/>
          </p:cNvSpPr>
          <p:nvPr/>
        </p:nvSpPr>
        <p:spPr bwMode="auto">
          <a:xfrm>
            <a:off x="1371600" y="3124200"/>
            <a:ext cx="1828800" cy="1446213"/>
          </a:xfrm>
          <a:prstGeom prst="rect">
            <a:avLst/>
          </a:prstGeom>
          <a:solidFill>
            <a:srgbClr val="FCFDC6"/>
          </a:solidFill>
          <a:ln w="9525">
            <a:solidFill>
              <a:schemeClr val="bg2"/>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spcBef>
                <a:spcPct val="50000"/>
              </a:spcBef>
            </a:pPr>
            <a:r>
              <a:rPr lang="zh-CN" altLang="en-US" sz="1600">
                <a:solidFill>
                  <a:schemeClr val="bg2"/>
                </a:solidFill>
                <a:latin typeface="Arial" charset="0"/>
              </a:rPr>
              <a:t>程序需要获得用户击键或使用操作系统功能时，调用适当的函数即可。</a:t>
            </a:r>
          </a:p>
          <a:p>
            <a:pPr>
              <a:spcBef>
                <a:spcPct val="50000"/>
              </a:spcBef>
            </a:pPr>
            <a:endParaRPr lang="zh-CN" altLang="en-US" sz="1600">
              <a:solidFill>
                <a:schemeClr val="bg2"/>
              </a:solidFill>
              <a:latin typeface="Arial" charset="0"/>
            </a:endParaRPr>
          </a:p>
        </p:txBody>
      </p:sp>
      <p:sp>
        <p:nvSpPr>
          <p:cNvPr id="167946" name="AutoShape 10"/>
          <p:cNvSpPr>
            <a:spLocks noChangeArrowheads="1"/>
          </p:cNvSpPr>
          <p:nvPr/>
        </p:nvSpPr>
        <p:spPr bwMode="auto">
          <a:xfrm>
            <a:off x="3276600" y="3657600"/>
            <a:ext cx="1752600" cy="184150"/>
          </a:xfrm>
          <a:prstGeom prst="rightArrow">
            <a:avLst>
              <a:gd name="adj1" fmla="val 50000"/>
              <a:gd name="adj2" fmla="val 237931"/>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BCED911-A4CB-4F7A-B432-F576004AA828}" type="slidenum">
              <a:rPr lang="zh-CN" altLang="en-US"/>
              <a:pPr/>
              <a:t>90</a:t>
            </a:fld>
            <a:endParaRPr lang="en-US" altLang="zh-CN"/>
          </a:p>
        </p:txBody>
      </p:sp>
      <p:sp>
        <p:nvSpPr>
          <p:cNvPr id="364546" name="Rectangle 2"/>
          <p:cNvSpPr>
            <a:spLocks noGrp="1" noChangeArrowheads="1"/>
          </p:cNvSpPr>
          <p:nvPr>
            <p:ph type="title"/>
          </p:nvPr>
        </p:nvSpPr>
        <p:spPr/>
        <p:txBody>
          <a:bodyPr/>
          <a:lstStyle/>
          <a:p>
            <a:r>
              <a:rPr lang="zh-CN" altLang="en-US" sz="4000"/>
              <a:t>构建自己的</a:t>
            </a:r>
            <a:r>
              <a:rPr lang="en-US" altLang="zh-CN" sz="4000"/>
              <a:t>Cdib</a:t>
            </a:r>
            <a:r>
              <a:rPr lang="zh-CN" altLang="en-US" sz="4000"/>
              <a:t>类</a:t>
            </a:r>
          </a:p>
        </p:txBody>
      </p:sp>
      <p:sp>
        <p:nvSpPr>
          <p:cNvPr id="364547" name="Rectangle 3"/>
          <p:cNvSpPr>
            <a:spLocks noGrp="1" noChangeArrowheads="1"/>
          </p:cNvSpPr>
          <p:nvPr>
            <p:ph type="body" idx="1"/>
          </p:nvPr>
        </p:nvSpPr>
        <p:spPr/>
        <p:txBody>
          <a:bodyPr/>
          <a:lstStyle/>
          <a:p>
            <a:r>
              <a:rPr lang="zh-CN" altLang="en-US" sz="2800"/>
              <a:t>示例</a:t>
            </a:r>
          </a:p>
        </p:txBody>
      </p:sp>
    </p:spTree>
  </p:cSld>
  <p:clrMapOvr>
    <a:masterClrMapping/>
  </p:clrMapOvr>
  <p:transition>
    <p:blinds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05FAEB7-6524-49D4-ACEA-75417DBF02CB}" type="slidenum">
              <a:rPr lang="zh-CN" altLang="en-US"/>
              <a:pPr/>
              <a:t>91</a:t>
            </a:fld>
            <a:endParaRPr lang="en-US" altLang="zh-CN"/>
          </a:p>
        </p:txBody>
      </p:sp>
      <p:sp>
        <p:nvSpPr>
          <p:cNvPr id="353282" name="Rectangle 2"/>
          <p:cNvSpPr>
            <a:spLocks noGrp="1" noChangeArrowheads="1"/>
          </p:cNvSpPr>
          <p:nvPr>
            <p:ph type="title"/>
          </p:nvPr>
        </p:nvSpPr>
        <p:spPr/>
        <p:txBody>
          <a:bodyPr/>
          <a:lstStyle/>
          <a:p>
            <a:r>
              <a:rPr lang="zh-CN" altLang="zh-CN" sz="4000"/>
              <a:t>在按扭上放置位图</a:t>
            </a:r>
            <a:endParaRPr lang="zh-CN" altLang="en-US" sz="4000"/>
          </a:p>
        </p:txBody>
      </p:sp>
      <p:sp>
        <p:nvSpPr>
          <p:cNvPr id="353283" name="Rectangle 3"/>
          <p:cNvSpPr>
            <a:spLocks noGrp="1" noChangeArrowheads="1"/>
          </p:cNvSpPr>
          <p:nvPr>
            <p:ph type="body" idx="1"/>
          </p:nvPr>
        </p:nvSpPr>
        <p:spPr/>
        <p:txBody>
          <a:bodyPr/>
          <a:lstStyle/>
          <a:p>
            <a:endParaRPr lang="zh-CN" altLang="en-US"/>
          </a:p>
        </p:txBody>
      </p:sp>
    </p:spTree>
  </p:cSld>
  <p:clrMapOvr>
    <a:masterClrMapping/>
  </p:clrMapOvr>
  <p:transition>
    <p:blinds dir="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8CDA1DC-6088-465B-8D45-6F1E309EC3AA}" type="slidenum">
              <a:rPr lang="zh-CN" altLang="en-US"/>
              <a:pPr/>
              <a:t>92</a:t>
            </a:fld>
            <a:endParaRPr lang="en-US" altLang="zh-CN"/>
          </a:p>
        </p:txBody>
      </p:sp>
      <p:sp>
        <p:nvSpPr>
          <p:cNvPr id="239618" name="Rectangle 2"/>
          <p:cNvSpPr>
            <a:spLocks noGrp="1" noChangeArrowheads="1"/>
          </p:cNvSpPr>
          <p:nvPr>
            <p:ph type="title"/>
          </p:nvPr>
        </p:nvSpPr>
        <p:spPr/>
        <p:txBody>
          <a:bodyPr/>
          <a:lstStyle/>
          <a:p>
            <a:r>
              <a:rPr lang="zh-CN" altLang="zh-CN" sz="3200"/>
              <a:t>第</a:t>
            </a:r>
            <a:r>
              <a:rPr lang="zh-CN" altLang="en-US" sz="3200"/>
              <a:t>四</a:t>
            </a:r>
            <a:r>
              <a:rPr lang="zh-CN" altLang="zh-CN" sz="3200"/>
              <a:t>部分</a:t>
            </a:r>
            <a:r>
              <a:rPr lang="zh-CN" altLang="en-US" sz="3200"/>
              <a:t> </a:t>
            </a:r>
            <a:r>
              <a:rPr lang="en-US" altLang="zh-CN" sz="3200"/>
              <a:t>MFC</a:t>
            </a:r>
            <a:r>
              <a:rPr lang="zh-CN" altLang="en-US" sz="3200"/>
              <a:t>文档/视图结构详解</a:t>
            </a:r>
          </a:p>
        </p:txBody>
      </p:sp>
      <p:sp>
        <p:nvSpPr>
          <p:cNvPr id="239619" name="Rectangle 3"/>
          <p:cNvSpPr>
            <a:spLocks noGrp="1" noChangeArrowheads="1"/>
          </p:cNvSpPr>
          <p:nvPr>
            <p:ph type="body" idx="1"/>
          </p:nvPr>
        </p:nvSpPr>
        <p:spPr/>
        <p:txBody>
          <a:bodyPr/>
          <a:lstStyle/>
          <a:p>
            <a:endParaRPr lang="zh-CN" altLang="en-US" sz="2800"/>
          </a:p>
        </p:txBody>
      </p:sp>
    </p:spTree>
  </p:cSld>
  <p:clrMapOvr>
    <a:masterClrMapping/>
  </p:clrMapOvr>
  <p:transition>
    <p:blinds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98B5DD9-8D21-4052-9179-1727AFF80414}" type="slidenum">
              <a:rPr lang="zh-CN" altLang="en-US"/>
              <a:pPr/>
              <a:t>93</a:t>
            </a:fld>
            <a:endParaRPr lang="en-US" altLang="zh-CN"/>
          </a:p>
        </p:txBody>
      </p:sp>
      <p:sp>
        <p:nvSpPr>
          <p:cNvPr id="223234" name="Rectangle 2"/>
          <p:cNvSpPr>
            <a:spLocks noGrp="1" noChangeArrowheads="1"/>
          </p:cNvSpPr>
          <p:nvPr>
            <p:ph type="title"/>
          </p:nvPr>
        </p:nvSpPr>
        <p:spPr/>
        <p:txBody>
          <a:bodyPr/>
          <a:lstStyle/>
          <a:p>
            <a:r>
              <a:rPr lang="zh-CN" altLang="zh-CN" sz="3200"/>
              <a:t>第一章 菜单、键盘加速器及属性表</a:t>
            </a:r>
            <a:endParaRPr lang="zh-CN" altLang="en-US" sz="3200"/>
          </a:p>
        </p:txBody>
      </p:sp>
      <p:sp>
        <p:nvSpPr>
          <p:cNvPr id="223235" name="Rectangle 3"/>
          <p:cNvSpPr>
            <a:spLocks noGrp="1" noChangeArrowheads="1"/>
          </p:cNvSpPr>
          <p:nvPr>
            <p:ph type="body" idx="1"/>
          </p:nvPr>
        </p:nvSpPr>
        <p:spPr/>
        <p:txBody>
          <a:bodyPr/>
          <a:lstStyle/>
          <a:p>
            <a:r>
              <a:rPr lang="zh-CN" altLang="zh-CN" sz="2800"/>
              <a:t>本章的主要内容是菜单和命令路由架构</a:t>
            </a:r>
          </a:p>
          <a:p>
            <a:r>
              <a:rPr lang="zh-CN" altLang="zh-CN" sz="2800"/>
              <a:t>同时介绍：</a:t>
            </a:r>
            <a:endParaRPr lang="zh-CN" altLang="en-US" sz="2800"/>
          </a:p>
          <a:p>
            <a:pPr lvl="1"/>
            <a:r>
              <a:rPr lang="zh-CN" altLang="zh-CN" sz="2400"/>
              <a:t>框架、文档和视图的关系</a:t>
            </a:r>
          </a:p>
          <a:p>
            <a:pPr lvl="1"/>
            <a:r>
              <a:rPr lang="zh-CN" altLang="zh-CN" sz="2400"/>
              <a:t>命令用户接口更新函数</a:t>
            </a:r>
            <a:endParaRPr lang="zh-CN" altLang="en-US" sz="2400"/>
          </a:p>
          <a:p>
            <a:pPr lvl="1"/>
            <a:r>
              <a:rPr lang="zh-CN" altLang="zh-CN" sz="2400"/>
              <a:t>键盘加速器</a:t>
            </a:r>
            <a:endParaRPr lang="zh-CN" altLang="en-US" sz="2400"/>
          </a:p>
          <a:p>
            <a:r>
              <a:rPr lang="zh-CN" altLang="zh-CN" sz="2800"/>
              <a:t>以</a:t>
            </a:r>
            <a:r>
              <a:rPr lang="zh-CN" altLang="en-US" sz="2800"/>
              <a:t>R</a:t>
            </a:r>
            <a:r>
              <a:rPr lang="en-US" altLang="zh-CN" sz="2800"/>
              <a:t>ichText</a:t>
            </a:r>
            <a:r>
              <a:rPr lang="zh-CN" altLang="en-US" sz="2800"/>
              <a:t>控件和属性表来介绍</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7F7793F-8A65-4ADE-8F31-85D169C83CB8}" type="slidenum">
              <a:rPr lang="zh-CN" altLang="en-US"/>
              <a:pPr/>
              <a:t>94</a:t>
            </a:fld>
            <a:endParaRPr lang="en-US" altLang="zh-CN"/>
          </a:p>
        </p:txBody>
      </p:sp>
      <p:sp>
        <p:nvSpPr>
          <p:cNvPr id="367618" name="Rectangle 2"/>
          <p:cNvSpPr>
            <a:spLocks noGrp="1" noChangeArrowheads="1"/>
          </p:cNvSpPr>
          <p:nvPr>
            <p:ph type="title"/>
          </p:nvPr>
        </p:nvSpPr>
        <p:spPr>
          <a:xfrm>
            <a:off x="0" y="0"/>
            <a:ext cx="6248400" cy="762000"/>
          </a:xfrm>
        </p:spPr>
        <p:txBody>
          <a:bodyPr/>
          <a:lstStyle/>
          <a:p>
            <a:r>
              <a:rPr lang="zh-CN" altLang="zh-CN"/>
              <a:t>主框架窗口</a:t>
            </a:r>
            <a:endParaRPr lang="zh-CN" altLang="en-US"/>
          </a:p>
        </p:txBody>
      </p:sp>
      <p:sp>
        <p:nvSpPr>
          <p:cNvPr id="367619" name="Rectangle 3"/>
          <p:cNvSpPr>
            <a:spLocks noGrp="1" noChangeArrowheads="1"/>
          </p:cNvSpPr>
          <p:nvPr>
            <p:ph type="body" idx="1"/>
          </p:nvPr>
        </p:nvSpPr>
        <p:spPr>
          <a:xfrm>
            <a:off x="381000" y="762000"/>
            <a:ext cx="7772400" cy="1219200"/>
          </a:xfrm>
        </p:spPr>
        <p:txBody>
          <a:bodyPr/>
          <a:lstStyle/>
          <a:p>
            <a:r>
              <a:rPr lang="zh-CN" altLang="en-US" sz="2800"/>
              <a:t>主框架窗口管理菜单条、标题条、工具条、状态条及视图窗口</a:t>
            </a:r>
          </a:p>
        </p:txBody>
      </p:sp>
      <p:pic>
        <p:nvPicPr>
          <p:cNvPr id="367620" name="Picture 4" descr="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7924800" cy="3886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307160" y="1078560"/>
              <a:ext cx="6415560" cy="4772520"/>
            </p14:xfrm>
          </p:contentPart>
        </mc:Choice>
        <mc:Fallback>
          <p:pic>
            <p:nvPicPr>
              <p:cNvPr id="2" name="墨迹 1"/>
              <p:cNvPicPr/>
              <p:nvPr/>
            </p:nvPicPr>
            <p:blipFill>
              <a:blip r:embed="rId4"/>
              <a:stretch>
                <a:fillRect/>
              </a:stretch>
            </p:blipFill>
            <p:spPr>
              <a:xfrm>
                <a:off x="1297800" y="1069200"/>
                <a:ext cx="6434280" cy="4791240"/>
              </a:xfrm>
              <a:prstGeom prst="rect">
                <a:avLst/>
              </a:prstGeom>
            </p:spPr>
          </p:pic>
        </mc:Fallback>
      </mc:AlternateContent>
    </p:spTree>
  </p:cSld>
  <p:clrMapOvr>
    <a:masterClrMapping/>
  </p:clrMapOvr>
  <p:transition>
    <p:blinds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A93E9B6-6DB7-4D66-B733-E87CC1210DF7}" type="slidenum">
              <a:rPr lang="zh-CN" altLang="en-US"/>
              <a:pPr/>
              <a:t>95</a:t>
            </a:fld>
            <a:endParaRPr lang="en-US" altLang="zh-CN"/>
          </a:p>
        </p:txBody>
      </p:sp>
      <p:sp>
        <p:nvSpPr>
          <p:cNvPr id="224258" name="Rectangle 2"/>
          <p:cNvSpPr>
            <a:spLocks noGrp="1" noChangeArrowheads="1"/>
          </p:cNvSpPr>
          <p:nvPr>
            <p:ph type="title"/>
          </p:nvPr>
        </p:nvSpPr>
        <p:spPr>
          <a:xfrm>
            <a:off x="0" y="0"/>
            <a:ext cx="3657600" cy="685800"/>
          </a:xfrm>
        </p:spPr>
        <p:txBody>
          <a:bodyPr/>
          <a:lstStyle/>
          <a:p>
            <a:r>
              <a:rPr lang="en-US" altLang="zh-CN" sz="3200"/>
              <a:t>Windows</a:t>
            </a:r>
            <a:r>
              <a:rPr lang="zh-CN" altLang="zh-CN" sz="3200"/>
              <a:t>菜单</a:t>
            </a:r>
          </a:p>
        </p:txBody>
      </p:sp>
      <p:sp>
        <p:nvSpPr>
          <p:cNvPr id="224259" name="Rectangle 3"/>
          <p:cNvSpPr>
            <a:spLocks noGrp="1" noChangeArrowheads="1"/>
          </p:cNvSpPr>
          <p:nvPr>
            <p:ph type="body" idx="1"/>
          </p:nvPr>
        </p:nvSpPr>
        <p:spPr>
          <a:xfrm>
            <a:off x="685800" y="609600"/>
            <a:ext cx="7772400" cy="2286000"/>
          </a:xfrm>
        </p:spPr>
        <p:txBody>
          <a:bodyPr/>
          <a:lstStyle/>
          <a:p>
            <a:r>
              <a:rPr lang="zh-CN" altLang="zh-CN" sz="2800"/>
              <a:t>一般由水平菜单列表及附属的弹出式菜单组成</a:t>
            </a:r>
            <a:endParaRPr lang="zh-CN" altLang="en-US" sz="2800"/>
          </a:p>
          <a:p>
            <a:r>
              <a:rPr lang="zh-CN" altLang="zh-CN" sz="2800"/>
              <a:t>一般为框架窗口定义默认的菜单资源，创建时自动装载</a:t>
            </a:r>
            <a:endParaRPr lang="zh-CN" altLang="en-US" sz="2800"/>
          </a:p>
          <a:p>
            <a:r>
              <a:rPr lang="zh-CN" altLang="zh-CN" sz="2800"/>
              <a:t>也可以定义独立的菜单，用户程序负责装载</a:t>
            </a:r>
          </a:p>
          <a:p>
            <a:endParaRPr lang="zh-CN" altLang="zh-CN" sz="2000"/>
          </a:p>
        </p:txBody>
      </p:sp>
      <p:pic>
        <p:nvPicPr>
          <p:cNvPr id="224260" name="Picture 4" descr="men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67000"/>
            <a:ext cx="807720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40CDCED-5F05-4528-95BE-1BC334FD983A}" type="slidenum">
              <a:rPr lang="zh-CN" altLang="en-US"/>
              <a:pPr/>
              <a:t>96</a:t>
            </a:fld>
            <a:endParaRPr lang="en-US" altLang="zh-CN"/>
          </a:p>
        </p:txBody>
      </p:sp>
      <p:sp>
        <p:nvSpPr>
          <p:cNvPr id="225282" name="Rectangle 2"/>
          <p:cNvSpPr>
            <a:spLocks noGrp="1" noChangeArrowheads="1"/>
          </p:cNvSpPr>
          <p:nvPr>
            <p:ph type="title"/>
          </p:nvPr>
        </p:nvSpPr>
        <p:spPr/>
        <p:txBody>
          <a:bodyPr/>
          <a:lstStyle/>
          <a:p>
            <a:r>
              <a:rPr lang="zh-CN" altLang="zh-CN" sz="3200"/>
              <a:t>键盘加速键</a:t>
            </a:r>
            <a:endParaRPr lang="zh-CN" altLang="en-US" sz="3200"/>
          </a:p>
        </p:txBody>
      </p:sp>
      <p:sp>
        <p:nvSpPr>
          <p:cNvPr id="225283" name="Rectangle 3"/>
          <p:cNvSpPr>
            <a:spLocks noGrp="1" noChangeArrowheads="1"/>
          </p:cNvSpPr>
          <p:nvPr>
            <p:ph type="body" idx="1"/>
          </p:nvPr>
        </p:nvSpPr>
        <p:spPr/>
        <p:txBody>
          <a:bodyPr/>
          <a:lstStyle/>
          <a:p>
            <a:r>
              <a:rPr lang="zh-CN" altLang="zh-CN" sz="2000"/>
              <a:t>选择菜单命令的快捷方式（定义菜单时字母前导</a:t>
            </a:r>
            <a:r>
              <a:rPr lang="zh-CN" altLang="en-US" sz="2000"/>
              <a:t>&amp;)</a:t>
            </a:r>
          </a:p>
          <a:p>
            <a:r>
              <a:rPr lang="zh-CN" altLang="en-US" sz="2000"/>
              <a:t>加速键：通过把一个组合键和命令</a:t>
            </a:r>
            <a:r>
              <a:rPr lang="en-US" altLang="zh-CN" sz="2000"/>
              <a:t>ID</a:t>
            </a:r>
            <a:r>
              <a:rPr lang="zh-CN" altLang="en-US" sz="2000"/>
              <a:t>对应即可</a:t>
            </a:r>
            <a:endParaRPr lang="zh-CN" altLang="zh-CN" sz="200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4371840" y="1757160"/>
              <a:ext cx="2536560" cy="586080"/>
            </p14:xfrm>
          </p:contentPart>
        </mc:Choice>
        <mc:Fallback>
          <p:pic>
            <p:nvPicPr>
              <p:cNvPr id="2" name="墨迹 1"/>
              <p:cNvPicPr/>
              <p:nvPr/>
            </p:nvPicPr>
            <p:blipFill>
              <a:blip r:embed="rId3"/>
              <a:stretch>
                <a:fillRect/>
              </a:stretch>
            </p:blipFill>
            <p:spPr>
              <a:xfrm>
                <a:off x="4362480" y="1747800"/>
                <a:ext cx="2555280" cy="604800"/>
              </a:xfrm>
              <a:prstGeom prst="rect">
                <a:avLst/>
              </a:prstGeom>
            </p:spPr>
          </p:pic>
        </mc:Fallback>
      </mc:AlternateContent>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B52ADCE-E1C5-479C-9D61-FC8A4C328CAE}" type="slidenum">
              <a:rPr lang="zh-CN" altLang="en-US"/>
              <a:pPr/>
              <a:t>97</a:t>
            </a:fld>
            <a:endParaRPr lang="en-US" altLang="zh-CN"/>
          </a:p>
        </p:txBody>
      </p:sp>
      <p:sp>
        <p:nvSpPr>
          <p:cNvPr id="226306" name="Rectangle 2"/>
          <p:cNvSpPr>
            <a:spLocks noGrp="1" noChangeArrowheads="1"/>
          </p:cNvSpPr>
          <p:nvPr>
            <p:ph type="title"/>
          </p:nvPr>
        </p:nvSpPr>
        <p:spPr>
          <a:xfrm>
            <a:off x="0" y="0"/>
            <a:ext cx="2971800" cy="609600"/>
          </a:xfrm>
        </p:spPr>
        <p:txBody>
          <a:bodyPr/>
          <a:lstStyle/>
          <a:p>
            <a:r>
              <a:rPr lang="zh-CN" altLang="zh-CN" sz="3200"/>
              <a:t>命令处理</a:t>
            </a:r>
            <a:endParaRPr lang="zh-CN" altLang="en-US" sz="3200"/>
          </a:p>
        </p:txBody>
      </p:sp>
      <p:graphicFrame>
        <p:nvGraphicFramePr>
          <p:cNvPr id="226307" name="Object 3"/>
          <p:cNvGraphicFramePr>
            <a:graphicFrameLocks noChangeAspect="1"/>
          </p:cNvGraphicFramePr>
          <p:nvPr/>
        </p:nvGraphicFramePr>
        <p:xfrm>
          <a:off x="1219200" y="2057400"/>
          <a:ext cx="7105650" cy="3981450"/>
        </p:xfrm>
        <a:graphic>
          <a:graphicData uri="http://schemas.openxmlformats.org/presentationml/2006/ole">
            <mc:AlternateContent xmlns:mc="http://schemas.openxmlformats.org/markup-compatibility/2006">
              <mc:Choice xmlns:v="urn:schemas-microsoft-com:vml" Requires="v">
                <p:oleObj spid="_x0000_s226314" name="文档" r:id="rId3" imgW="7121987" imgH="3969897" progId="Word.Document.8">
                  <p:embed/>
                </p:oleObj>
              </mc:Choice>
              <mc:Fallback>
                <p:oleObj name="文档" r:id="rId3" imgW="7121987" imgH="3969897"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57400"/>
                        <a:ext cx="7105650"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08" name="Rectangle 4"/>
          <p:cNvSpPr>
            <a:spLocks noGrp="1" noChangeArrowheads="1"/>
          </p:cNvSpPr>
          <p:nvPr>
            <p:ph type="body" idx="1"/>
          </p:nvPr>
        </p:nvSpPr>
        <p:spPr>
          <a:xfrm>
            <a:off x="533400" y="685800"/>
            <a:ext cx="7772400" cy="1600200"/>
          </a:xfrm>
        </p:spPr>
        <p:txBody>
          <a:bodyPr/>
          <a:lstStyle/>
          <a:p>
            <a:r>
              <a:rPr lang="zh-CN" altLang="zh-CN" sz="2400"/>
              <a:t>应用框架为菜单、加速键、工具条、对话框操作产生的命令消息提供消息路由</a:t>
            </a:r>
            <a:endParaRPr lang="zh-CN" altLang="en-US" sz="2400"/>
          </a:p>
          <a:p>
            <a:r>
              <a:rPr lang="zh-CN" altLang="zh-CN" sz="2400"/>
              <a:t>路由的顺序如下：</a:t>
            </a:r>
          </a:p>
        </p:txBody>
      </p:sp>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807120" y="1464480"/>
              <a:ext cx="3693960" cy="2872080"/>
            </p14:xfrm>
          </p:contentPart>
        </mc:Choice>
        <mc:Fallback>
          <p:pic>
            <p:nvPicPr>
              <p:cNvPr id="2" name="墨迹 1"/>
              <p:cNvPicPr/>
              <p:nvPr/>
            </p:nvPicPr>
            <p:blipFill>
              <a:blip r:embed="rId6"/>
              <a:stretch>
                <a:fillRect/>
              </a:stretch>
            </p:blipFill>
            <p:spPr>
              <a:xfrm>
                <a:off x="797760" y="1455120"/>
                <a:ext cx="3712680" cy="2890800"/>
              </a:xfrm>
              <a:prstGeom prst="rect">
                <a:avLst/>
              </a:prstGeom>
            </p:spPr>
          </p:pic>
        </mc:Fallback>
      </mc:AlternateContent>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9FB3D42-13B5-4B99-8991-5131E3A51DB4}" type="slidenum">
              <a:rPr lang="zh-CN" altLang="en-US"/>
              <a:pPr/>
              <a:t>98</a:t>
            </a:fld>
            <a:endParaRPr lang="en-US" altLang="zh-CN"/>
          </a:p>
        </p:txBody>
      </p:sp>
      <p:sp>
        <p:nvSpPr>
          <p:cNvPr id="227330" name="Rectangle 2"/>
          <p:cNvSpPr>
            <a:spLocks noGrp="1" noChangeArrowheads="1"/>
          </p:cNvSpPr>
          <p:nvPr>
            <p:ph type="title"/>
          </p:nvPr>
        </p:nvSpPr>
        <p:spPr/>
        <p:txBody>
          <a:bodyPr/>
          <a:lstStyle/>
          <a:p>
            <a:r>
              <a:rPr lang="zh-CN" altLang="zh-CN" sz="3200"/>
              <a:t>命令消息处理</a:t>
            </a:r>
            <a:r>
              <a:rPr lang="zh-CN" altLang="en-US" sz="3200"/>
              <a:t>--</a:t>
            </a:r>
            <a:r>
              <a:rPr lang="zh-CN" altLang="zh-CN" sz="3200"/>
              <a:t>派生类中的命令消息处理</a:t>
            </a:r>
          </a:p>
        </p:txBody>
      </p:sp>
      <p:sp>
        <p:nvSpPr>
          <p:cNvPr id="227331" name="Rectangle 3"/>
          <p:cNvSpPr>
            <a:spLocks noGrp="1" noChangeArrowheads="1"/>
          </p:cNvSpPr>
          <p:nvPr>
            <p:ph type="body" idx="1"/>
          </p:nvPr>
        </p:nvSpPr>
        <p:spPr/>
        <p:txBody>
          <a:bodyPr/>
          <a:lstStyle/>
          <a:p>
            <a:r>
              <a:rPr lang="zh-CN" altLang="en-US"/>
              <a:t>命令消息的路由系统是命令消息处理的一条路径</a:t>
            </a:r>
          </a:p>
          <a:p>
            <a:r>
              <a:rPr lang="zh-CN" altLang="en-US"/>
              <a:t>类继承树是另一条路径</a:t>
            </a:r>
          </a:p>
          <a:p>
            <a:pPr lvl="1"/>
            <a:r>
              <a:rPr lang="zh-CN" altLang="en-US"/>
              <a:t>类继承时同时继承了全部命令消息函数和消息映射表项</a:t>
            </a:r>
          </a:p>
          <a:p>
            <a:pPr lvl="1"/>
            <a:r>
              <a:rPr lang="zh-CN" altLang="en-US"/>
              <a:t>要覆盖父类的命令消息处理，必须添加派生类的对应命令消息函数和消息映射表项</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207440" y="3907440"/>
              <a:ext cx="7036920" cy="1665000"/>
            </p14:xfrm>
          </p:contentPart>
        </mc:Choice>
        <mc:Fallback>
          <p:pic>
            <p:nvPicPr>
              <p:cNvPr id="2" name="墨迹 1"/>
              <p:cNvPicPr/>
              <p:nvPr/>
            </p:nvPicPr>
            <p:blipFill>
              <a:blip r:embed="rId3"/>
              <a:stretch>
                <a:fillRect/>
              </a:stretch>
            </p:blipFill>
            <p:spPr>
              <a:xfrm>
                <a:off x="1198080" y="3898080"/>
                <a:ext cx="7055640" cy="1683720"/>
              </a:xfrm>
              <a:prstGeom prst="rect">
                <a:avLst/>
              </a:prstGeom>
            </p:spPr>
          </p:pic>
        </mc:Fallback>
      </mc:AlternateContent>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751C766-E37F-4AF3-9E69-5E558445C207}" type="slidenum">
              <a:rPr lang="zh-CN" altLang="en-US"/>
              <a:pPr/>
              <a:t>99</a:t>
            </a:fld>
            <a:endParaRPr lang="en-US" altLang="zh-CN"/>
          </a:p>
        </p:txBody>
      </p:sp>
      <p:sp>
        <p:nvSpPr>
          <p:cNvPr id="228354" name="Rectangle 2"/>
          <p:cNvSpPr>
            <a:spLocks noGrp="1" noChangeArrowheads="1"/>
          </p:cNvSpPr>
          <p:nvPr>
            <p:ph type="title"/>
          </p:nvPr>
        </p:nvSpPr>
        <p:spPr/>
        <p:txBody>
          <a:bodyPr/>
          <a:lstStyle/>
          <a:p>
            <a:r>
              <a:rPr lang="zh-CN" altLang="zh-CN" sz="3200"/>
              <a:t>更新命令用户接口处理程序</a:t>
            </a:r>
            <a:endParaRPr lang="zh-CN" altLang="en-US" sz="3200"/>
          </a:p>
        </p:txBody>
      </p:sp>
      <p:sp>
        <p:nvSpPr>
          <p:cNvPr id="228355" name="Rectangle 3"/>
          <p:cNvSpPr>
            <a:spLocks noGrp="1" noChangeArrowheads="1"/>
          </p:cNvSpPr>
          <p:nvPr>
            <p:ph type="body" idx="1"/>
          </p:nvPr>
        </p:nvSpPr>
        <p:spPr/>
        <p:txBody>
          <a:bodyPr/>
          <a:lstStyle/>
          <a:p>
            <a:r>
              <a:rPr lang="zh-CN" altLang="zh-CN" sz="2800"/>
              <a:t>菜单的外观需要根据程序的状态调整</a:t>
            </a:r>
          </a:p>
          <a:p>
            <a:r>
              <a:rPr lang="zh-CN" altLang="zh-CN" sz="2800"/>
              <a:t>菜单第一次显示的时候调用</a:t>
            </a:r>
          </a:p>
          <a:p>
            <a:r>
              <a:rPr lang="zh-CN" altLang="zh-CN" sz="2800"/>
              <a:t>空闲的时候</a:t>
            </a:r>
          </a:p>
          <a:p>
            <a:r>
              <a:rPr lang="zh-CN" altLang="zh-CN" sz="2800"/>
              <a:t>只能处理弹出式菜单项</a:t>
            </a:r>
            <a:endParaRPr lang="zh-CN" altLang="en-US" sz="280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664640" y="4007520"/>
              <a:ext cx="2886120" cy="360"/>
            </p14:xfrm>
          </p:contentPart>
        </mc:Choice>
        <mc:Fallback>
          <p:pic>
            <p:nvPicPr>
              <p:cNvPr id="2" name="墨迹 1"/>
              <p:cNvPicPr/>
              <p:nvPr/>
            </p:nvPicPr>
            <p:blipFill>
              <a:blip r:embed="rId3"/>
              <a:stretch>
                <a:fillRect/>
              </a:stretch>
            </p:blipFill>
            <p:spPr>
              <a:xfrm>
                <a:off x="1655280" y="3998160"/>
                <a:ext cx="2904840" cy="19080"/>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5108</TotalTime>
  <Words>7016</Words>
  <Application>Microsoft Office PowerPoint</Application>
  <PresentationFormat>全屏显示(4:3)</PresentationFormat>
  <Paragraphs>1056</Paragraphs>
  <Slides>165</Slides>
  <Notes>6</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165</vt:i4>
      </vt:variant>
    </vt:vector>
  </HeadingPairs>
  <TitlesOfParts>
    <vt:vector size="169" baseType="lpstr">
      <vt:lpstr>Soaring</vt:lpstr>
      <vt:lpstr>文档</vt:lpstr>
      <vt:lpstr>Document</vt:lpstr>
      <vt:lpstr>位图图像</vt:lpstr>
      <vt:lpstr>第一章 Visual C++集成开发环境简介</vt:lpstr>
      <vt:lpstr>项目的创建与编译、链接过程</vt:lpstr>
      <vt:lpstr>Visual C++ IDE功能组成</vt:lpstr>
      <vt:lpstr>Visual C++功能组成</vt:lpstr>
      <vt:lpstr>Visual C++功能组成：ResourceEditor</vt:lpstr>
      <vt:lpstr>Visual C++功能组成</vt:lpstr>
      <vt:lpstr>开发Windows应用程序的几种选择</vt:lpstr>
      <vt:lpstr>第二章 SDK风格的Windows程序设计</vt:lpstr>
      <vt:lpstr>Dos下 的消息处理</vt:lpstr>
      <vt:lpstr>windows下的消息处理</vt:lpstr>
      <vt:lpstr>一个不用MFC框架的Windows程序</vt:lpstr>
      <vt:lpstr>WinMain的流程</vt:lpstr>
      <vt:lpstr>WinMain的四个参数</vt:lpstr>
      <vt:lpstr>WndProc中不可缺少的default分支</vt:lpstr>
      <vt:lpstr>显示一个字符串</vt:lpstr>
      <vt:lpstr>添加资源</vt:lpstr>
      <vt:lpstr>SDK程序向MFC程序转变</vt:lpstr>
      <vt:lpstr>Win32 API应用程序的修改</vt:lpstr>
      <vt:lpstr>为什么使用MFC</vt:lpstr>
      <vt:lpstr>第三章 用AppWizard创建的第一个MFC程序</vt:lpstr>
      <vt:lpstr>PowerPoint 演示文稿</vt:lpstr>
      <vt:lpstr>MFC库消息映射</vt:lpstr>
      <vt:lpstr>MFC库消息映射</vt:lpstr>
      <vt:lpstr>文档和视图</vt:lpstr>
      <vt:lpstr>第一个MFC程序</vt:lpstr>
      <vt:lpstr>PowerPoint 演示文稿</vt:lpstr>
      <vt:lpstr>在视图窗口中绘图</vt:lpstr>
      <vt:lpstr>设备上下文</vt:lpstr>
      <vt:lpstr>资源</vt:lpstr>
      <vt:lpstr>Debug与Release目标</vt:lpstr>
      <vt:lpstr>第四章 基本事件处理、映射模式</vt:lpstr>
      <vt:lpstr>消息映射的步骤：</vt:lpstr>
      <vt:lpstr>保存视图的状态</vt:lpstr>
      <vt:lpstr>如何反映事件</vt:lpstr>
      <vt:lpstr>映射方式</vt:lpstr>
      <vt:lpstr>MM_TEXT映射方式</vt:lpstr>
      <vt:lpstr>自定义映射方式一： 固定缩放的映射方式</vt:lpstr>
      <vt:lpstr>自定义映射方式二：  缩放可变的映射方式</vt:lpstr>
      <vt:lpstr>坐标转换</vt:lpstr>
      <vt:lpstr>滚动窗口</vt:lpstr>
      <vt:lpstr>第五章 图形设备接口</vt:lpstr>
      <vt:lpstr>设备上下文类</vt:lpstr>
      <vt:lpstr>构造和销毁</vt:lpstr>
      <vt:lpstr>设备上下文的状态</vt:lpstr>
      <vt:lpstr>CPaintDC类</vt:lpstr>
      <vt:lpstr>图形设备接口对象</vt:lpstr>
      <vt:lpstr>如何构造和销毁</vt:lpstr>
      <vt:lpstr>Windows颜色映射</vt:lpstr>
      <vt:lpstr>字体</vt:lpstr>
      <vt:lpstr>计算字符高度</vt:lpstr>
      <vt:lpstr>计算字符高度</vt:lpstr>
      <vt:lpstr>举例1</vt:lpstr>
      <vt:lpstr>举例2</vt:lpstr>
      <vt:lpstr>举例3</vt:lpstr>
      <vt:lpstr>第六章 模态对话框和Windows公用控件</vt:lpstr>
      <vt:lpstr>对话框与其他窗口类的不同</vt:lpstr>
      <vt:lpstr>模态对话框编程</vt:lpstr>
      <vt:lpstr>对话框的运行过程</vt:lpstr>
      <vt:lpstr>增强对话框程序</vt:lpstr>
      <vt:lpstr>识别控件</vt:lpstr>
      <vt:lpstr>Windows公用控件</vt:lpstr>
      <vt:lpstr>几种Windows公用控件</vt:lpstr>
      <vt:lpstr>几种Windows公用控件</vt:lpstr>
      <vt:lpstr>几种Windows公用控件</vt:lpstr>
      <vt:lpstr>控件通知消息结构</vt:lpstr>
      <vt:lpstr>控件通知消息结构</vt:lpstr>
      <vt:lpstr>第七章 非模态对话框</vt:lpstr>
      <vt:lpstr>非模态对话框</vt:lpstr>
      <vt:lpstr>举例1</vt:lpstr>
      <vt:lpstr>Windows公用对话框</vt:lpstr>
      <vt:lpstr>PowerPoint 演示文稿</vt:lpstr>
      <vt:lpstr>Windows公用对话框</vt:lpstr>
      <vt:lpstr>第八章 使用ActiveX控件</vt:lpstr>
      <vt:lpstr>普通控件和ActiveX控件</vt:lpstr>
      <vt:lpstr>普通控件和ActiveX控件</vt:lpstr>
      <vt:lpstr>使用ActiveX控件</vt:lpstr>
      <vt:lpstr>ActiveX控件容器的编程</vt:lpstr>
      <vt:lpstr>数据成员</vt:lpstr>
      <vt:lpstr>第九章 Internet Explorer 4控件</vt:lpstr>
      <vt:lpstr>第十章 位图</vt:lpstr>
      <vt:lpstr>使用GDI位图</vt:lpstr>
      <vt:lpstr>使用GDI位图</vt:lpstr>
      <vt:lpstr>映射模式的效果</vt:lpstr>
      <vt:lpstr>DIB位图/调色板编程</vt:lpstr>
      <vt:lpstr>何时“实现”调色板</vt:lpstr>
      <vt:lpstr>DIB、象素和颜色表</vt:lpstr>
      <vt:lpstr>DIB位图的结构</vt:lpstr>
      <vt:lpstr>DIB位图的结构</vt:lpstr>
      <vt:lpstr>DIB存取函数</vt:lpstr>
      <vt:lpstr>构建自己的Cdib类</vt:lpstr>
      <vt:lpstr>在按扭上放置位图</vt:lpstr>
      <vt:lpstr>第四部分 MFC文档/视图结构详解</vt:lpstr>
      <vt:lpstr>第一章 菜单、键盘加速器及属性表</vt:lpstr>
      <vt:lpstr>主框架窗口</vt:lpstr>
      <vt:lpstr>Windows菜单</vt:lpstr>
      <vt:lpstr>键盘加速键</vt:lpstr>
      <vt:lpstr>命令处理</vt:lpstr>
      <vt:lpstr>命令消息处理--派生类中的命令消息处理</vt:lpstr>
      <vt:lpstr>更新命令用户接口处理程序</vt:lpstr>
      <vt:lpstr>起源于对话框的命令</vt:lpstr>
      <vt:lpstr>内置框架菜单项</vt:lpstr>
      <vt:lpstr>MFC的文本编辑选择</vt:lpstr>
      <vt:lpstr>属性表</vt:lpstr>
      <vt:lpstr>属性表的数据交换</vt:lpstr>
      <vt:lpstr>CMenu菜单类-菜单的动态加载</vt:lpstr>
      <vt:lpstr>浮动菜单及扩展命令处理程序</vt:lpstr>
      <vt:lpstr>第二章 工具栏和状态栏</vt:lpstr>
      <vt:lpstr>工具拦</vt:lpstr>
      <vt:lpstr>状态栏</vt:lpstr>
      <vt:lpstr>IE重组控件栏</vt:lpstr>
      <vt:lpstr>第三章 从视图中分离文档</vt:lpstr>
      <vt:lpstr>文档和视图交互的函数</vt:lpstr>
      <vt:lpstr>最简单的文档视图结构</vt:lpstr>
      <vt:lpstr>最简单的文档视图结构</vt:lpstr>
      <vt:lpstr>多视图的文档/视图结构及交互</vt:lpstr>
      <vt:lpstr>切分窗口及多视图</vt:lpstr>
      <vt:lpstr>多视图的几种选择</vt:lpstr>
      <vt:lpstr>动态与静态切分</vt:lpstr>
      <vt:lpstr>第四章 SDI应用程序的文档读写</vt:lpstr>
      <vt:lpstr>磁盘文件和归档</vt:lpstr>
      <vt:lpstr>如何串行化</vt:lpstr>
      <vt:lpstr>从归档类中载入对象</vt:lpstr>
      <vt:lpstr>对象动态创建过程</vt:lpstr>
      <vt:lpstr>集合类的串行化</vt:lpstr>
      <vt:lpstr>SDI应用-对象关系</vt:lpstr>
      <vt:lpstr>文档模板类</vt:lpstr>
      <vt:lpstr>对象间的关系见图</vt:lpstr>
      <vt:lpstr>文档模板资源</vt:lpstr>
      <vt:lpstr>CWinApp::OnFileNew()</vt:lpstr>
      <vt:lpstr>关于文档类的其他操作</vt:lpstr>
      <vt:lpstr>第五章 MDI应用程序的文档读写</vt:lpstr>
      <vt:lpstr>MDI应用程序的资源</vt:lpstr>
      <vt:lpstr>OnFileNew函数</vt:lpstr>
      <vt:lpstr>对已存在的文档，创建另外的视图</vt:lpstr>
      <vt:lpstr>第六章 打印和打印予览</vt:lpstr>
      <vt:lpstr>打印机编程</vt:lpstr>
      <vt:lpstr>打印机编程</vt:lpstr>
      <vt:lpstr>第五部分 MFC程序设计的其他方面</vt:lpstr>
      <vt:lpstr>第1章 多线程程序设计</vt:lpstr>
      <vt:lpstr>单线程程序消息处理</vt:lpstr>
      <vt:lpstr>PowerPoint 演示文稿</vt:lpstr>
      <vt:lpstr>PowerPoint 演示文稿</vt:lpstr>
      <vt:lpstr>PowerPoint 演示文稿</vt:lpstr>
      <vt:lpstr>第2章 动态连接库程序设计</vt:lpstr>
      <vt:lpstr>Win32动态连接库</vt:lpstr>
      <vt:lpstr>Win32动态连接库的引用</vt:lpstr>
      <vt:lpstr>客户程序定位DLL顺序</vt:lpstr>
      <vt:lpstr>静态连接MFC的常规动态连接库</vt:lpstr>
      <vt:lpstr>共享连接MFC的常规动态连接库</vt:lpstr>
      <vt:lpstr>共享连接MFC的扩展动态连接库</vt:lpstr>
      <vt:lpstr>第3章 TCP/IP网络程序设计</vt:lpstr>
      <vt:lpstr>建立基于Socket程序的步骤</vt:lpstr>
      <vt:lpstr>服务器端流程</vt:lpstr>
      <vt:lpstr>客户端流程</vt:lpstr>
      <vt:lpstr>建立服务器端框架程序</vt:lpstr>
      <vt:lpstr>建立客户端框架程序</vt:lpstr>
      <vt:lpstr>第4章 数据库程序设计</vt:lpstr>
      <vt:lpstr>4.1 DAO</vt:lpstr>
      <vt:lpstr>4.2 ODBC/MFC</vt:lpstr>
      <vt:lpstr>4.3 ADO</vt:lpstr>
      <vt:lpstr> ADO编程步骤</vt:lpstr>
      <vt:lpstr> ADO编程步骤</vt:lpstr>
      <vt:lpstr>4.4 OLE DB</vt:lpstr>
      <vt:lpstr>OLE DB</vt:lpstr>
      <vt:lpstr>OLE DB Consumer程序的设计</vt:lpstr>
    </vt:vector>
  </TitlesOfParts>
  <Company>sj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主要内容</dc:title>
  <dc:creator>hyg</dc:creator>
  <cp:lastModifiedBy>微软用户</cp:lastModifiedBy>
  <cp:revision>942</cp:revision>
  <cp:lastPrinted>1601-01-01T00:00:00Z</cp:lastPrinted>
  <dcterms:created xsi:type="dcterms:W3CDTF">2001-08-10T08:49:21Z</dcterms:created>
  <dcterms:modified xsi:type="dcterms:W3CDTF">2014-12-15T12:49:08Z</dcterms:modified>
</cp:coreProperties>
</file>