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E9BD-2D81-48FF-BE58-8D8F0B1DB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9B250-E0ED-4D2B-5676-F3307BE0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62F48-300E-A364-84A5-BDB159D5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2EC5-C703-63DF-D210-3493D7D5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48EE5-C14F-09CC-5EF7-C5DC1906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8411-EF7E-6A80-0587-2655B30C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75E33-A786-2F58-ABBE-BB54923D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20695-4EE3-4E91-C793-8224EBBD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11D63-AB00-93B8-8A8E-6939CEA2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0DAA0-E2A2-D63A-C771-0BC905CE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35626-CABD-E7CB-39B4-C20876776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DBD54-1E94-309B-369D-2BB2C916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F5C28-FFFE-0089-E744-7ED7619A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0DD3A-12D7-3305-653D-A467950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DAB2C-CE5A-50B3-2C68-57131D0B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A8FC-E887-A177-1839-2732428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6CAAF-9DBC-705F-99B8-4D8946FE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C2E18-6F11-AC71-0B10-FE785916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8340C-9C25-412E-4F9A-AD5CC1B3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C625F-D769-E9B9-A56C-89ADD5EA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4D06-9694-E984-90D4-8F829A65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8F5EA-C9CA-D114-C723-5861FBC2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E2BC4-18BA-E47F-9078-B8DC0CEE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A22B1-FFFD-0206-4AC8-089063D0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E9B48-1AC4-3C4D-4C77-B28086A5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6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8583-C38D-CA9D-D556-E926E935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2B52F-C088-5BE3-26CC-67172F905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1939B-8577-3BC6-D79A-3770B2B5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3C932-8B2B-A577-BFD6-BDEDEB84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311A9-BF5A-38E7-03C4-BEADC8D2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8CF77-7119-A762-91BB-E204D469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9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609-3E77-B9B6-A1D9-F1BFA415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3118D-E209-CCC8-CF88-455ECE34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809D2-F1A0-8A5F-DA8C-208FB71F4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129A66-6AA7-26F8-9B4D-AF766B93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0126C-5302-43F3-616F-A4A0474CB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21E57-BCE0-2D41-BB4A-3C980FB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770D41-E7A2-7449-D157-1409523A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D7C82D-7621-1E6A-7A71-775C9EF5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A6D1D-BBD8-488C-657D-399BE24A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FE17E-1F19-3C57-9E5B-02338ED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4337F2-E1E6-4DD7-7265-2B9FFAB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D4EF3-5023-664B-5945-096644E3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A627B-A16A-9A49-C0C0-F60F1F79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E7307-F119-4EBB-5B9A-14743639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A3B3E-8C71-F25A-5016-79EB1B2E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3311-3EFE-5E4E-97BA-60FBDD69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4D42F-3823-63C5-94BB-72744D9D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CDBBF-E383-49EE-486C-5656AA72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F6671-DF6A-1CF1-DA8E-55CC1CC9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89746-3F65-BD44-A12F-AD2C8A68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31865-6AED-2738-C798-50EB31C0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728EF-DF81-CD44-3DA0-37CE2066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1CDCBF-705A-573F-EA49-694256BDE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B6E7B-1DCC-9D31-B6D8-ACFDB9816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D3148-C67F-3709-A026-118C2C5E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95BD3-D1CA-4C25-2EE2-20B996A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848D6-9693-D6EA-82C9-9EE8309C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B8845-3CCC-7D28-692C-E05D554C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9CDB7-B5AF-017F-A0FA-3D9A7701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5934-2A30-C7EB-4125-61C573218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97C5-F3DD-4510-9E2B-A2291106F9A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B0175-11DD-0EB3-9C36-36EA1C4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4DF82-9BF2-5D77-4232-CF878EA55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3B67-7DEB-4D02-A821-9D146C866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7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DAA02-9D38-7D3A-CAA6-8CEC05C98FB6}"/>
              </a:ext>
            </a:extLst>
          </p:cNvPr>
          <p:cNvSpPr txBox="1"/>
          <p:nvPr/>
        </p:nvSpPr>
        <p:spPr>
          <a:xfrm>
            <a:off x="2796396" y="1846052"/>
            <a:ext cx="659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/>
              <a:t>카페 키오스크</a:t>
            </a:r>
          </a:p>
        </p:txBody>
      </p:sp>
    </p:spTree>
    <p:extLst>
      <p:ext uri="{BB962C8B-B14F-4D97-AF65-F5344CB8AC3E}">
        <p14:creationId xmlns:p14="http://schemas.microsoft.com/office/powerpoint/2010/main" val="18231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491104-AF93-C1F9-77A9-FE400B25A241}"/>
              </a:ext>
            </a:extLst>
          </p:cNvPr>
          <p:cNvSpPr txBox="1"/>
          <p:nvPr/>
        </p:nvSpPr>
        <p:spPr>
          <a:xfrm>
            <a:off x="1069581" y="11041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1B9C9-26C3-B87B-EBF3-8B520E4C61AC}"/>
              </a:ext>
            </a:extLst>
          </p:cNvPr>
          <p:cNvSpPr txBox="1"/>
          <p:nvPr/>
        </p:nvSpPr>
        <p:spPr>
          <a:xfrm>
            <a:off x="449861" y="2605178"/>
            <a:ext cx="28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메뉴화면</a:t>
            </a:r>
            <a:r>
              <a:rPr lang="en-US" altLang="ko-KR"/>
              <a:t>(coffee)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49942A-E8D7-EBB3-8E75-05285F05194D}"/>
              </a:ext>
            </a:extLst>
          </p:cNvPr>
          <p:cNvCxnSpPr>
            <a:stCxn id="5" idx="2"/>
          </p:cNvCxnSpPr>
          <p:nvPr/>
        </p:nvCxnSpPr>
        <p:spPr>
          <a:xfrm>
            <a:off x="1895288" y="1473513"/>
            <a:ext cx="0" cy="8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2B10CD-9FB8-A1CE-4334-4B217B9FA43F}"/>
              </a:ext>
            </a:extLst>
          </p:cNvPr>
          <p:cNvSpPr txBox="1"/>
          <p:nvPr/>
        </p:nvSpPr>
        <p:spPr>
          <a:xfrm>
            <a:off x="1895288" y="17581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A8009-CD9D-496C-08A2-4D4A620A2DAD}"/>
              </a:ext>
            </a:extLst>
          </p:cNvPr>
          <p:cNvSpPr txBox="1"/>
          <p:nvPr/>
        </p:nvSpPr>
        <p:spPr>
          <a:xfrm>
            <a:off x="207008" y="2940005"/>
            <a:ext cx="337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메뉴화면</a:t>
            </a:r>
            <a:r>
              <a:rPr lang="en-US" altLang="ko-KR"/>
              <a:t>(non coffee)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256F2-EE34-DA5E-B01B-139B7613FFE5}"/>
              </a:ext>
            </a:extLst>
          </p:cNvPr>
          <p:cNvSpPr txBox="1"/>
          <p:nvPr/>
        </p:nvSpPr>
        <p:spPr>
          <a:xfrm>
            <a:off x="607276" y="3309337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메뉴화면</a:t>
            </a:r>
            <a:r>
              <a:rPr lang="en-US" altLang="ko-KR"/>
              <a:t>(tea)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99312-0E5D-E74F-7DB3-FC6B7EE3FFA2}"/>
              </a:ext>
            </a:extLst>
          </p:cNvPr>
          <p:cNvSpPr txBox="1"/>
          <p:nvPr/>
        </p:nvSpPr>
        <p:spPr>
          <a:xfrm>
            <a:off x="243232" y="3682485"/>
            <a:ext cx="33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메뉴화면</a:t>
            </a:r>
            <a:r>
              <a:rPr lang="en-US" altLang="ko-KR"/>
              <a:t>(ade&amp;juice)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574E9-24D3-6EAC-A45F-DA6588B9236E}"/>
              </a:ext>
            </a:extLst>
          </p:cNvPr>
          <p:cNvSpPr txBox="1"/>
          <p:nvPr/>
        </p:nvSpPr>
        <p:spPr>
          <a:xfrm>
            <a:off x="-149503" y="4048001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메뉴화면</a:t>
            </a:r>
            <a:r>
              <a:rPr lang="en-US" altLang="ko-KR"/>
              <a:t>(smoothie&amp;frappe)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471F7-D9C2-55C6-BDFF-A68EC2C89F20}"/>
              </a:ext>
            </a:extLst>
          </p:cNvPr>
          <p:cNvSpPr txBox="1"/>
          <p:nvPr/>
        </p:nvSpPr>
        <p:spPr>
          <a:xfrm>
            <a:off x="474127" y="4424965"/>
            <a:ext cx="284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메뉴화면</a:t>
            </a:r>
            <a:r>
              <a:rPr lang="en-US" altLang="ko-KR"/>
              <a:t>(shake)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44521-9E96-43F3-F17B-62266321A9EE}"/>
              </a:ext>
            </a:extLst>
          </p:cNvPr>
          <p:cNvSpPr txBox="1"/>
          <p:nvPr/>
        </p:nvSpPr>
        <p:spPr>
          <a:xfrm>
            <a:off x="391092" y="4786665"/>
            <a:ext cx="30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키오스크 메뉴화면</a:t>
            </a:r>
            <a:r>
              <a:rPr lang="en-US" altLang="ko-KR"/>
              <a:t>(dessert)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C4030-FC8B-CE7B-9E4B-FAB7C8F1A0A0}"/>
              </a:ext>
            </a:extLst>
          </p:cNvPr>
          <p:cNvSpPr txBox="1"/>
          <p:nvPr/>
        </p:nvSpPr>
        <p:spPr>
          <a:xfrm>
            <a:off x="713466" y="5430653"/>
            <a:ext cx="23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키오스크 메뉴하단</a:t>
            </a:r>
            <a:r>
              <a:rPr lang="en-US" altLang="ko-KR"/>
              <a:t>(</a:t>
            </a:r>
            <a:r>
              <a:rPr lang="ko-KR" altLang="en-US"/>
              <a:t>장바구니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AF253-4079-5E1B-BE99-A3FBF5865B28}"/>
              </a:ext>
            </a:extLst>
          </p:cNvPr>
          <p:cNvSpPr txBox="1"/>
          <p:nvPr/>
        </p:nvSpPr>
        <p:spPr>
          <a:xfrm>
            <a:off x="4554748" y="1128456"/>
            <a:ext cx="18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휴대폰번호 입력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DB8443-FDA1-316A-36A3-50BCA6E3C39B}"/>
              </a:ext>
            </a:extLst>
          </p:cNvPr>
          <p:cNvCxnSpPr/>
          <p:nvPr/>
        </p:nvCxnSpPr>
        <p:spPr>
          <a:xfrm rot="5400000" flipH="1" flipV="1">
            <a:off x="2566359" y="2816525"/>
            <a:ext cx="4080293" cy="1794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F548B2-03C6-8625-9B91-909F5A3BD394}"/>
              </a:ext>
            </a:extLst>
          </p:cNvPr>
          <p:cNvSpPr txBox="1"/>
          <p:nvPr/>
        </p:nvSpPr>
        <p:spPr>
          <a:xfrm>
            <a:off x="7317722" y="1128456"/>
            <a:ext cx="18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스탬프 사용여부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84361-9E6C-A570-466B-72746F1142CF}"/>
              </a:ext>
            </a:extLst>
          </p:cNvPr>
          <p:cNvSpPr txBox="1"/>
          <p:nvPr/>
        </p:nvSpPr>
        <p:spPr>
          <a:xfrm>
            <a:off x="9456543" y="1128456"/>
            <a:ext cx="10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결제창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D20C99-3554-4BC1-9DDE-60D52A3EE867}"/>
              </a:ext>
            </a:extLst>
          </p:cNvPr>
          <p:cNvSpPr txBox="1"/>
          <p:nvPr/>
        </p:nvSpPr>
        <p:spPr>
          <a:xfrm>
            <a:off x="6078997" y="1527352"/>
            <a:ext cx="12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개인정보활용동의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E5EBA0-C281-29CD-A859-DC2C328C7FE7}"/>
              </a:ext>
            </a:extLst>
          </p:cNvPr>
          <p:cNvSpPr txBox="1"/>
          <p:nvPr/>
        </p:nvSpPr>
        <p:spPr>
          <a:xfrm>
            <a:off x="9362514" y="22463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결제완료 창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2FAB2B2-D634-5EA4-FA01-E26BCA8E50E1}"/>
              </a:ext>
            </a:extLst>
          </p:cNvPr>
          <p:cNvCxnSpPr/>
          <p:nvPr/>
        </p:nvCxnSpPr>
        <p:spPr>
          <a:xfrm flipV="1">
            <a:off x="5503653" y="1527352"/>
            <a:ext cx="3952890" cy="126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DEED07-C742-4200-FC41-897809B2FAA7}"/>
              </a:ext>
            </a:extLst>
          </p:cNvPr>
          <p:cNvSpPr txBox="1"/>
          <p:nvPr/>
        </p:nvSpPr>
        <p:spPr>
          <a:xfrm>
            <a:off x="1035169" y="748894"/>
            <a:ext cx="300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F02B-99D5-A232-F9E7-E6E9B9532780}"/>
              </a:ext>
            </a:extLst>
          </p:cNvPr>
          <p:cNvSpPr txBox="1"/>
          <p:nvPr/>
        </p:nvSpPr>
        <p:spPr>
          <a:xfrm>
            <a:off x="1035169" y="1173191"/>
            <a:ext cx="2932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index</a:t>
            </a:r>
          </a:p>
          <a:p>
            <a:r>
              <a:rPr lang="ko-KR" altLang="en-US"/>
              <a:t>이름</a:t>
            </a:r>
            <a:endParaRPr lang="en-US" altLang="ko-KR"/>
          </a:p>
          <a:p>
            <a:r>
              <a:rPr lang="ko-KR" altLang="en-US"/>
              <a:t>가격</a:t>
            </a:r>
            <a:endParaRPr lang="en-US" altLang="ko-KR"/>
          </a:p>
          <a:p>
            <a:r>
              <a:rPr lang="ko-KR" altLang="en-US"/>
              <a:t>레시피</a:t>
            </a:r>
            <a:endParaRPr lang="en-US" altLang="ko-KR"/>
          </a:p>
          <a:p>
            <a:r>
              <a:rPr lang="ko-KR" altLang="en-US"/>
              <a:t>이미지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9C405-F7BA-D52E-C5EE-B9C9C92CDCA7}"/>
              </a:ext>
            </a:extLst>
          </p:cNvPr>
          <p:cNvSpPr txBox="1"/>
          <p:nvPr/>
        </p:nvSpPr>
        <p:spPr>
          <a:xfrm>
            <a:off x="3743864" y="7508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B7490-F222-D01A-45A4-BA8B07481A21}"/>
              </a:ext>
            </a:extLst>
          </p:cNvPr>
          <p:cNvSpPr txBox="1"/>
          <p:nvPr/>
        </p:nvSpPr>
        <p:spPr>
          <a:xfrm>
            <a:off x="3743864" y="1173191"/>
            <a:ext cx="2251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index</a:t>
            </a:r>
          </a:p>
          <a:p>
            <a:r>
              <a:rPr lang="ko-KR" altLang="en-US"/>
              <a:t>전화번호</a:t>
            </a:r>
            <a:endParaRPr lang="en-US" altLang="ko-KR"/>
          </a:p>
          <a:p>
            <a:r>
              <a:rPr lang="ko-KR" altLang="en-US"/>
              <a:t>스탬프 갯수</a:t>
            </a:r>
            <a:endParaRPr lang="en-US" altLang="ko-KR"/>
          </a:p>
          <a:p>
            <a:r>
              <a:rPr lang="ko-KR" altLang="en-US"/>
              <a:t>동의여부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43559-EB79-CD2F-C561-B9A2A6AA5C16}"/>
              </a:ext>
            </a:extLst>
          </p:cNvPr>
          <p:cNvSpPr txBox="1"/>
          <p:nvPr/>
        </p:nvSpPr>
        <p:spPr>
          <a:xfrm>
            <a:off x="7220309" y="74889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매출내역로그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C5195-39D3-87B8-A09E-D4DB33CFCB82}"/>
              </a:ext>
            </a:extLst>
          </p:cNvPr>
          <p:cNvSpPr txBox="1"/>
          <p:nvPr/>
        </p:nvSpPr>
        <p:spPr>
          <a:xfrm>
            <a:off x="7220309" y="1173191"/>
            <a:ext cx="2018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index</a:t>
            </a:r>
          </a:p>
          <a:p>
            <a:r>
              <a:rPr lang="ko-KR" altLang="en-US"/>
              <a:t>주문</a:t>
            </a:r>
            <a:r>
              <a:rPr lang="en-US" altLang="ko-KR"/>
              <a:t>index</a:t>
            </a:r>
          </a:p>
          <a:p>
            <a:r>
              <a:rPr lang="ko-KR" altLang="en-US"/>
              <a:t>메뉴이름</a:t>
            </a:r>
            <a:endParaRPr lang="en-US" altLang="ko-KR"/>
          </a:p>
          <a:p>
            <a:r>
              <a:rPr lang="ko-KR" altLang="en-US"/>
              <a:t>판매갯수</a:t>
            </a:r>
            <a:endParaRPr lang="en-US" altLang="ko-KR"/>
          </a:p>
          <a:p>
            <a:r>
              <a:rPr lang="ko-KR" altLang="en-US"/>
              <a:t>총 금액</a:t>
            </a:r>
            <a:endParaRPr lang="en-US" altLang="ko-KR"/>
          </a:p>
          <a:p>
            <a:r>
              <a:rPr lang="ko-KR" altLang="en-US"/>
              <a:t>판매일자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6F6C93-7690-3F2A-0F63-95B91B6D99F0}"/>
              </a:ext>
            </a:extLst>
          </p:cNvPr>
          <p:cNvSpPr txBox="1"/>
          <p:nvPr/>
        </p:nvSpPr>
        <p:spPr>
          <a:xfrm>
            <a:off x="767751" y="4022816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키오스크에서 주문들어오면 </a:t>
            </a:r>
            <a:r>
              <a:rPr lang="en-US" altLang="ko-KR"/>
              <a:t>db</a:t>
            </a:r>
            <a:r>
              <a:rPr lang="ko-KR" altLang="en-US"/>
              <a:t>로 가는거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70760-7382-1DB2-4574-596013E3A49B}"/>
              </a:ext>
            </a:extLst>
          </p:cNvPr>
          <p:cNvSpPr txBox="1"/>
          <p:nvPr/>
        </p:nvSpPr>
        <p:spPr>
          <a:xfrm>
            <a:off x="1035169" y="4839419"/>
            <a:ext cx="130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주문</a:t>
            </a:r>
            <a:r>
              <a:rPr lang="en-US" altLang="ko-KR"/>
              <a:t>index</a:t>
            </a:r>
          </a:p>
          <a:p>
            <a:r>
              <a:rPr lang="ko-KR" altLang="en-US"/>
              <a:t>메뉴이름</a:t>
            </a:r>
            <a:endParaRPr lang="en-US" altLang="ko-KR"/>
          </a:p>
          <a:p>
            <a:r>
              <a:rPr lang="ko-KR" altLang="en-US"/>
              <a:t>판매갯수</a:t>
            </a:r>
            <a:endParaRPr lang="en-US" altLang="ko-KR"/>
          </a:p>
          <a:p>
            <a:r>
              <a:rPr lang="ko-KR" altLang="en-US"/>
              <a:t>총 금액</a:t>
            </a:r>
            <a:endParaRPr lang="en-US" altLang="ko-KR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D10690-1F3E-915A-E418-6FC18C688DF8}"/>
              </a:ext>
            </a:extLst>
          </p:cNvPr>
          <p:cNvCxnSpPr/>
          <p:nvPr/>
        </p:nvCxnSpPr>
        <p:spPr>
          <a:xfrm>
            <a:off x="2656936" y="5477774"/>
            <a:ext cx="94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7F1687-D989-2695-1B94-274773425148}"/>
              </a:ext>
            </a:extLst>
          </p:cNvPr>
          <p:cNvSpPr txBox="1"/>
          <p:nvPr/>
        </p:nvSpPr>
        <p:spPr>
          <a:xfrm>
            <a:off x="3567022" y="5282164"/>
            <a:ext cx="13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0D5A51-74DF-0991-D8E9-9552859B8D76}"/>
              </a:ext>
            </a:extLst>
          </p:cNvPr>
          <p:cNvCxnSpPr/>
          <p:nvPr/>
        </p:nvCxnSpPr>
        <p:spPr>
          <a:xfrm>
            <a:off x="4744528" y="5477774"/>
            <a:ext cx="135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15671C-8C48-094F-7C43-1F81CA75B3C1}"/>
              </a:ext>
            </a:extLst>
          </p:cNvPr>
          <p:cNvSpPr txBox="1"/>
          <p:nvPr/>
        </p:nvSpPr>
        <p:spPr>
          <a:xfrm>
            <a:off x="6392173" y="532904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레시피 태블릿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DFA02C-9195-A6FF-8BD8-2C26D307D945}"/>
              </a:ext>
            </a:extLst>
          </p:cNvPr>
          <p:cNvCxnSpPr/>
          <p:nvPr/>
        </p:nvCxnSpPr>
        <p:spPr>
          <a:xfrm>
            <a:off x="2199736" y="5909094"/>
            <a:ext cx="4433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DC60DD-596F-34A8-AB98-1BFA796B0C51}"/>
              </a:ext>
            </a:extLst>
          </p:cNvPr>
          <p:cNvSpPr txBox="1"/>
          <p:nvPr/>
        </p:nvSpPr>
        <p:spPr>
          <a:xfrm>
            <a:off x="3506637" y="5935146"/>
            <a:ext cx="17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주문 여부 송신</a:t>
            </a:r>
          </a:p>
        </p:txBody>
      </p:sp>
    </p:spTree>
    <p:extLst>
      <p:ext uri="{BB962C8B-B14F-4D97-AF65-F5344CB8AC3E}">
        <p14:creationId xmlns:p14="http://schemas.microsoft.com/office/powerpoint/2010/main" val="160105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2C4884-3A16-EF86-A7FD-AFD0C0284A3C}"/>
              </a:ext>
            </a:extLst>
          </p:cNvPr>
          <p:cNvSpPr txBox="1"/>
          <p:nvPr/>
        </p:nvSpPr>
        <p:spPr>
          <a:xfrm>
            <a:off x="431321" y="633240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주문 번호 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23108-117F-6573-C967-0012E77C559E}"/>
              </a:ext>
            </a:extLst>
          </p:cNvPr>
          <p:cNvSpPr/>
          <p:nvPr/>
        </p:nvSpPr>
        <p:spPr>
          <a:xfrm>
            <a:off x="414068" y="1233577"/>
            <a:ext cx="2622430" cy="529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1D9D19-AC07-79AC-45DB-03CABC2DAE6B}"/>
              </a:ext>
            </a:extLst>
          </p:cNvPr>
          <p:cNvSpPr/>
          <p:nvPr/>
        </p:nvSpPr>
        <p:spPr>
          <a:xfrm>
            <a:off x="3312543" y="1233577"/>
            <a:ext cx="2208363" cy="529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A7515-5293-C90F-1088-EE6DF20BFC1C}"/>
              </a:ext>
            </a:extLst>
          </p:cNvPr>
          <p:cNvSpPr txBox="1"/>
          <p:nvPr/>
        </p:nvSpPr>
        <p:spPr>
          <a:xfrm>
            <a:off x="5943600" y="633240"/>
            <a:ext cx="12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CFAAD-2905-425A-AD75-80D1167A2F9C}"/>
              </a:ext>
            </a:extLst>
          </p:cNvPr>
          <p:cNvSpPr txBox="1"/>
          <p:nvPr/>
        </p:nvSpPr>
        <p:spPr>
          <a:xfrm>
            <a:off x="900023" y="1380226"/>
            <a:ext cx="16648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주문번호</a:t>
            </a:r>
            <a:r>
              <a:rPr lang="en-US" altLang="ko-KR"/>
              <a:t>: 123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B07B9-58B1-B80A-3892-1C57F7FD1726}"/>
              </a:ext>
            </a:extLst>
          </p:cNvPr>
          <p:cNvSpPr txBox="1"/>
          <p:nvPr/>
        </p:nvSpPr>
        <p:spPr>
          <a:xfrm>
            <a:off x="900023" y="1864260"/>
            <a:ext cx="166489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주문번호</a:t>
            </a:r>
            <a:r>
              <a:rPr lang="en-US" altLang="ko-KR"/>
              <a:t>: 124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9D3B4-D9A3-2273-2795-8914EAE6171B}"/>
              </a:ext>
            </a:extLst>
          </p:cNvPr>
          <p:cNvSpPr txBox="1"/>
          <p:nvPr/>
        </p:nvSpPr>
        <p:spPr>
          <a:xfrm>
            <a:off x="900023" y="2349094"/>
            <a:ext cx="166489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주문번호</a:t>
            </a:r>
            <a:r>
              <a:rPr lang="en-US" altLang="ko-KR"/>
              <a:t>: 125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84257-8003-A14D-DC4B-FE5B70985EA5}"/>
              </a:ext>
            </a:extLst>
          </p:cNvPr>
          <p:cNvSpPr txBox="1"/>
          <p:nvPr/>
        </p:nvSpPr>
        <p:spPr>
          <a:xfrm>
            <a:off x="3493698" y="1456259"/>
            <a:ext cx="166489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아메리카노</a:t>
            </a:r>
            <a:r>
              <a:rPr lang="en-US" altLang="ko-KR" sz="1400"/>
              <a:t>(ice)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C0354-321B-9D46-5A1C-A1AA501AC518}"/>
              </a:ext>
            </a:extLst>
          </p:cNvPr>
          <p:cNvSpPr txBox="1"/>
          <p:nvPr/>
        </p:nvSpPr>
        <p:spPr>
          <a:xfrm>
            <a:off x="3493698" y="1832526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아메리카노</a:t>
            </a:r>
            <a:r>
              <a:rPr lang="en-US" altLang="ko-KR" sz="1400"/>
              <a:t>(ice)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9F0B4-0E9D-93F4-F7E3-99B1A836DC67}"/>
              </a:ext>
            </a:extLst>
          </p:cNvPr>
          <p:cNvSpPr txBox="1"/>
          <p:nvPr/>
        </p:nvSpPr>
        <p:spPr>
          <a:xfrm>
            <a:off x="3493698" y="2265539"/>
            <a:ext cx="16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아메리카노</a:t>
            </a:r>
            <a:r>
              <a:rPr lang="en-US" altLang="ko-KR" sz="1400"/>
              <a:t>(ice)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C7C70-C856-A831-0539-BAD0A919C14D}"/>
              </a:ext>
            </a:extLst>
          </p:cNvPr>
          <p:cNvSpPr txBox="1"/>
          <p:nvPr/>
        </p:nvSpPr>
        <p:spPr>
          <a:xfrm>
            <a:off x="6642925" y="3497662"/>
            <a:ext cx="10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레시피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69C537-DEEF-D5D3-C85F-4545766A32E5}"/>
              </a:ext>
            </a:extLst>
          </p:cNvPr>
          <p:cNvSpPr/>
          <p:nvPr/>
        </p:nvSpPr>
        <p:spPr>
          <a:xfrm>
            <a:off x="5796951" y="1233575"/>
            <a:ext cx="2650920" cy="529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C2BAFC-A628-0087-1FE6-B87935A15388}"/>
              </a:ext>
            </a:extLst>
          </p:cNvPr>
          <p:cNvSpPr txBox="1"/>
          <p:nvPr/>
        </p:nvSpPr>
        <p:spPr>
          <a:xfrm>
            <a:off x="3493698" y="633240"/>
            <a:ext cx="12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주문 목록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E7D58-3B2A-E879-ABF5-89B0E11BB100}"/>
              </a:ext>
            </a:extLst>
          </p:cNvPr>
          <p:cNvSpPr txBox="1"/>
          <p:nvPr/>
        </p:nvSpPr>
        <p:spPr>
          <a:xfrm flipH="1">
            <a:off x="10866118" y="633240"/>
            <a:ext cx="7565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0F96A-FBDF-6498-8C5A-586D58B7F699}"/>
              </a:ext>
            </a:extLst>
          </p:cNvPr>
          <p:cNvSpPr txBox="1"/>
          <p:nvPr/>
        </p:nvSpPr>
        <p:spPr>
          <a:xfrm>
            <a:off x="900023" y="2828162"/>
            <a:ext cx="166489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주문번호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: 121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123B2-288C-BC05-B40D-F3272BCE2441}"/>
              </a:ext>
            </a:extLst>
          </p:cNvPr>
          <p:cNvSpPr txBox="1"/>
          <p:nvPr/>
        </p:nvSpPr>
        <p:spPr>
          <a:xfrm>
            <a:off x="900023" y="3312996"/>
            <a:ext cx="166489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주문번호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: 122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31144D-6D9D-5EBF-288E-5E661FB32430}"/>
              </a:ext>
            </a:extLst>
          </p:cNvPr>
          <p:cNvSpPr/>
          <p:nvPr/>
        </p:nvSpPr>
        <p:spPr>
          <a:xfrm>
            <a:off x="8757161" y="1233574"/>
            <a:ext cx="2650920" cy="529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2097F-EF75-B052-D0D5-3BC5B26BD462}"/>
              </a:ext>
            </a:extLst>
          </p:cNvPr>
          <p:cNvSpPr txBox="1"/>
          <p:nvPr/>
        </p:nvSpPr>
        <p:spPr>
          <a:xfrm>
            <a:off x="9617248" y="3496180"/>
            <a:ext cx="10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레시피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6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7FE5A-E478-CD17-1942-3CCB19182D48}"/>
              </a:ext>
            </a:extLst>
          </p:cNvPr>
          <p:cNvSpPr txBox="1"/>
          <p:nvPr/>
        </p:nvSpPr>
        <p:spPr>
          <a:xfrm>
            <a:off x="1483743" y="2070339"/>
            <a:ext cx="1966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html</a:t>
            </a:r>
          </a:p>
          <a:p>
            <a:r>
              <a:rPr lang="en-US" altLang="ko-KR"/>
              <a:t>css</a:t>
            </a:r>
          </a:p>
          <a:p>
            <a:r>
              <a:rPr lang="en-US" altLang="ko-KR"/>
              <a:t>vanilla javascript 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27D00-B82D-D56B-C15C-5AD531285E02}"/>
              </a:ext>
            </a:extLst>
          </p:cNvPr>
          <p:cNvSpPr txBox="1"/>
          <p:nvPr/>
        </p:nvSpPr>
        <p:spPr>
          <a:xfrm>
            <a:off x="1483743" y="3269411"/>
            <a:ext cx="159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express.js</a:t>
            </a:r>
          </a:p>
          <a:p>
            <a:r>
              <a:rPr lang="en-US" altLang="ko-KR"/>
              <a:t>node.js</a:t>
            </a:r>
          </a:p>
          <a:p>
            <a:r>
              <a:rPr lang="en-US" altLang="ko-KR"/>
              <a:t>mysql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1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145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상우 변</dc:creator>
  <cp:lastModifiedBy>이보람</cp:lastModifiedBy>
  <cp:revision>2</cp:revision>
  <dcterms:created xsi:type="dcterms:W3CDTF">2022-12-20T09:39:23Z</dcterms:created>
  <dcterms:modified xsi:type="dcterms:W3CDTF">2022-12-21T16:23:13Z</dcterms:modified>
</cp:coreProperties>
</file>