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handoutMasterIdLst>
    <p:handoutMasterId r:id="rId4"/>
  </p:handoutMasterIdLst>
  <p:sldIdLst>
    <p:sldId id="263" r:id="rId2"/>
  </p:sldIdLst>
  <p:sldSz cx="32918400" cy="21945600"/>
  <p:notesSz cx="6856413" cy="9083675"/>
  <p:defaultTextStyle>
    <a:defPPr>
      <a:defRPr lang="en-US"/>
    </a:defPPr>
    <a:lvl1pPr algn="l" rtl="0" eaLnBrk="0" fontAlgn="base" hangingPunct="0">
      <a:spcBef>
        <a:spcPct val="0"/>
      </a:spcBef>
      <a:spcAft>
        <a:spcPct val="0"/>
      </a:spcAft>
      <a:defRPr sz="1857" kern="1200">
        <a:solidFill>
          <a:schemeClr val="tx1"/>
        </a:solidFill>
        <a:latin typeface="Times" charset="0"/>
        <a:ea typeface="+mn-ea"/>
        <a:cs typeface="+mn-cs"/>
      </a:defRPr>
    </a:lvl1pPr>
    <a:lvl2pPr marL="279871" algn="l" rtl="0" eaLnBrk="0" fontAlgn="base" hangingPunct="0">
      <a:spcBef>
        <a:spcPct val="0"/>
      </a:spcBef>
      <a:spcAft>
        <a:spcPct val="0"/>
      </a:spcAft>
      <a:defRPr sz="1857" kern="1200">
        <a:solidFill>
          <a:schemeClr val="tx1"/>
        </a:solidFill>
        <a:latin typeface="Times" charset="0"/>
        <a:ea typeface="+mn-ea"/>
        <a:cs typeface="+mn-cs"/>
      </a:defRPr>
    </a:lvl2pPr>
    <a:lvl3pPr marL="559741" algn="l" rtl="0" eaLnBrk="0" fontAlgn="base" hangingPunct="0">
      <a:spcBef>
        <a:spcPct val="0"/>
      </a:spcBef>
      <a:spcAft>
        <a:spcPct val="0"/>
      </a:spcAft>
      <a:defRPr sz="1857" kern="1200">
        <a:solidFill>
          <a:schemeClr val="tx1"/>
        </a:solidFill>
        <a:latin typeface="Times" charset="0"/>
        <a:ea typeface="+mn-ea"/>
        <a:cs typeface="+mn-cs"/>
      </a:defRPr>
    </a:lvl3pPr>
    <a:lvl4pPr marL="839612" algn="l" rtl="0" eaLnBrk="0" fontAlgn="base" hangingPunct="0">
      <a:spcBef>
        <a:spcPct val="0"/>
      </a:spcBef>
      <a:spcAft>
        <a:spcPct val="0"/>
      </a:spcAft>
      <a:defRPr sz="1857" kern="1200">
        <a:solidFill>
          <a:schemeClr val="tx1"/>
        </a:solidFill>
        <a:latin typeface="Times" charset="0"/>
        <a:ea typeface="+mn-ea"/>
        <a:cs typeface="+mn-cs"/>
      </a:defRPr>
    </a:lvl4pPr>
    <a:lvl5pPr marL="1119483" algn="l" rtl="0" eaLnBrk="0" fontAlgn="base" hangingPunct="0">
      <a:spcBef>
        <a:spcPct val="0"/>
      </a:spcBef>
      <a:spcAft>
        <a:spcPct val="0"/>
      </a:spcAft>
      <a:defRPr sz="1857" kern="1200">
        <a:solidFill>
          <a:schemeClr val="tx1"/>
        </a:solidFill>
        <a:latin typeface="Times" charset="0"/>
        <a:ea typeface="+mn-ea"/>
        <a:cs typeface="+mn-cs"/>
      </a:defRPr>
    </a:lvl5pPr>
    <a:lvl6pPr marL="1399354" algn="l" defTabSz="559741" rtl="0" eaLnBrk="1" latinLnBrk="0" hangingPunct="1">
      <a:defRPr sz="1857" kern="1200">
        <a:solidFill>
          <a:schemeClr val="tx1"/>
        </a:solidFill>
        <a:latin typeface="Times" charset="0"/>
        <a:ea typeface="+mn-ea"/>
        <a:cs typeface="+mn-cs"/>
      </a:defRPr>
    </a:lvl6pPr>
    <a:lvl7pPr marL="1679225" algn="l" defTabSz="559741" rtl="0" eaLnBrk="1" latinLnBrk="0" hangingPunct="1">
      <a:defRPr sz="1857" kern="1200">
        <a:solidFill>
          <a:schemeClr val="tx1"/>
        </a:solidFill>
        <a:latin typeface="Times" charset="0"/>
        <a:ea typeface="+mn-ea"/>
        <a:cs typeface="+mn-cs"/>
      </a:defRPr>
    </a:lvl7pPr>
    <a:lvl8pPr marL="1959096" algn="l" defTabSz="559741" rtl="0" eaLnBrk="1" latinLnBrk="0" hangingPunct="1">
      <a:defRPr sz="1857" kern="1200">
        <a:solidFill>
          <a:schemeClr val="tx1"/>
        </a:solidFill>
        <a:latin typeface="Times" charset="0"/>
        <a:ea typeface="+mn-ea"/>
        <a:cs typeface="+mn-cs"/>
      </a:defRPr>
    </a:lvl8pPr>
    <a:lvl9pPr marL="2238966" algn="l" defTabSz="559741" rtl="0" eaLnBrk="1" latinLnBrk="0" hangingPunct="1">
      <a:defRPr sz="1857"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440" userDrawn="1">
          <p15:clr>
            <a:srgbClr val="A4A3A4"/>
          </p15:clr>
        </p15:guide>
        <p15:guide id="2" orient="horz" pos="384" userDrawn="1">
          <p15:clr>
            <a:srgbClr val="A4A3A4"/>
          </p15:clr>
        </p15:guide>
        <p15:guide id="3" orient="horz" pos="2715" userDrawn="1">
          <p15:clr>
            <a:srgbClr val="A4A3A4"/>
          </p15:clr>
        </p15:guide>
        <p15:guide id="4" orient="horz" pos="3360" userDrawn="1">
          <p15:clr>
            <a:srgbClr val="A4A3A4"/>
          </p15:clr>
        </p15:guide>
        <p15:guide id="5" pos="20243" userDrawn="1">
          <p15:clr>
            <a:srgbClr val="A4A3A4"/>
          </p15:clr>
        </p15:guide>
        <p15:guide id="6" pos="10368" userDrawn="1">
          <p15:clr>
            <a:srgbClr val="A4A3A4"/>
          </p15:clr>
        </p15:guide>
        <p15:guide id="7" pos="494" userDrawn="1">
          <p15:clr>
            <a:srgbClr val="A4A3A4"/>
          </p15:clr>
        </p15:guide>
        <p15:guide id="8" pos="7241" userDrawn="1">
          <p15:clr>
            <a:srgbClr val="A4A3A4"/>
          </p15:clr>
        </p15:guide>
        <p15:guide id="9" pos="13577" userDrawn="1">
          <p15:clr>
            <a:srgbClr val="A4A3A4"/>
          </p15:clr>
        </p15:guide>
        <p15:guide id="10" pos="6820" userDrawn="1">
          <p15:clr>
            <a:srgbClr val="A4A3A4"/>
          </p15:clr>
        </p15:guide>
        <p15:guide id="11" pos="139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F3E"/>
    <a:srgbClr val="555956"/>
    <a:srgbClr val="CFB991"/>
    <a:srgbClr val="4D4038"/>
    <a:srgbClr val="C28E0E"/>
    <a:srgbClr val="E4BD4B"/>
    <a:srgbClr val="AEAE2A"/>
    <a:srgbClr val="AC9302"/>
    <a:srgbClr val="FFEC7D"/>
    <a:srgbClr val="FFD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71" autoAdjust="0"/>
    <p:restoredTop sz="95820" autoAdjust="0"/>
  </p:normalViewPr>
  <p:slideViewPr>
    <p:cSldViewPr>
      <p:cViewPr varScale="1">
        <p:scale>
          <a:sx n="34" d="100"/>
          <a:sy n="34" d="100"/>
        </p:scale>
        <p:origin x="1170" y="90"/>
      </p:cViewPr>
      <p:guideLst>
        <p:guide orient="horz" pos="13440"/>
        <p:guide orient="horz" pos="384"/>
        <p:guide orient="horz" pos="2715"/>
        <p:guide orient="horz" pos="3360"/>
        <p:guide pos="20243"/>
        <p:guide pos="10368"/>
        <p:guide pos="494"/>
        <p:guide pos="7241"/>
        <p:guide pos="13577"/>
        <p:guide pos="6820"/>
        <p:guide pos="13988"/>
      </p:guideLst>
    </p:cSldViewPr>
  </p:slideViewPr>
  <p:outlineViewPr>
    <p:cViewPr>
      <p:scale>
        <a:sx n="33" d="100"/>
        <a:sy n="33" d="100"/>
      </p:scale>
      <p:origin x="21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35" tIns="45717" rIns="91435" bIns="45717" rtlCol="0"/>
          <a:lstStyle>
            <a:lvl1pPr algn="l">
              <a:defRPr sz="1200"/>
            </a:lvl1pPr>
          </a:lstStyle>
          <a:p>
            <a:pPr>
              <a:defRPr/>
            </a:pPr>
            <a:endParaRPr lang="en-US"/>
          </a:p>
        </p:txBody>
      </p:sp>
      <p:sp>
        <p:nvSpPr>
          <p:cNvPr id="3" name="Date Placeholder 2"/>
          <p:cNvSpPr>
            <a:spLocks noGrp="1"/>
          </p:cNvSpPr>
          <p:nvPr>
            <p:ph type="dt" sz="quarter" idx="1"/>
          </p:nvPr>
        </p:nvSpPr>
        <p:spPr>
          <a:xfrm>
            <a:off x="3883025" y="0"/>
            <a:ext cx="2971800" cy="454025"/>
          </a:xfrm>
          <a:prstGeom prst="rect">
            <a:avLst/>
          </a:prstGeom>
        </p:spPr>
        <p:txBody>
          <a:bodyPr vert="horz" lIns="91435" tIns="45717" rIns="91435" bIns="45717" rtlCol="0"/>
          <a:lstStyle>
            <a:lvl1pPr algn="r">
              <a:defRPr sz="1200"/>
            </a:lvl1pPr>
          </a:lstStyle>
          <a:p>
            <a:pPr>
              <a:defRPr/>
            </a:pPr>
            <a:fld id="{55312424-2926-4AB7-91AC-1DD083E1C166}" type="datetimeFigureOut">
              <a:rPr lang="en-US"/>
              <a:pPr>
                <a:defRPr/>
              </a:pPr>
              <a:t>3/8/2023</a:t>
            </a:fld>
            <a:endParaRPr lang="en-US"/>
          </a:p>
        </p:txBody>
      </p:sp>
      <p:sp>
        <p:nvSpPr>
          <p:cNvPr id="4" name="Footer Placeholder 3"/>
          <p:cNvSpPr>
            <a:spLocks noGrp="1"/>
          </p:cNvSpPr>
          <p:nvPr>
            <p:ph type="ftr" sz="quarter" idx="2"/>
          </p:nvPr>
        </p:nvSpPr>
        <p:spPr>
          <a:xfrm>
            <a:off x="0" y="8628063"/>
            <a:ext cx="2971800" cy="454025"/>
          </a:xfrm>
          <a:prstGeom prst="rect">
            <a:avLst/>
          </a:prstGeom>
        </p:spPr>
        <p:txBody>
          <a:bodyPr vert="horz" lIns="91435" tIns="45717" rIns="91435" bIns="45717"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3025" y="8628063"/>
            <a:ext cx="2971800" cy="454025"/>
          </a:xfrm>
          <a:prstGeom prst="rect">
            <a:avLst/>
          </a:prstGeom>
        </p:spPr>
        <p:txBody>
          <a:bodyPr vert="horz" lIns="91435" tIns="45717" rIns="91435" bIns="45717" rtlCol="0" anchor="b"/>
          <a:lstStyle>
            <a:lvl1pPr algn="r">
              <a:defRPr sz="1200"/>
            </a:lvl1pPr>
          </a:lstStyle>
          <a:p>
            <a:pPr>
              <a:defRPr/>
            </a:pPr>
            <a:fld id="{85DB37FC-2B99-4C3A-A8A1-AC8520B1D9C5}" type="slidenum">
              <a:rPr lang="en-US"/>
              <a:pPr>
                <a:defRPr/>
              </a:pPr>
              <a:t>‹#›</a:t>
            </a:fld>
            <a:endParaRPr lang="en-US"/>
          </a:p>
        </p:txBody>
      </p:sp>
    </p:spTree>
    <p:extLst>
      <p:ext uri="{BB962C8B-B14F-4D97-AF65-F5344CB8AC3E}">
        <p14:creationId xmlns:p14="http://schemas.microsoft.com/office/powerpoint/2010/main" val="3967561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lvl1pPr defTabSz="911170">
              <a:defRPr sz="1200"/>
            </a:lvl1pPr>
          </a:lstStyle>
          <a:p>
            <a:pPr>
              <a:defRPr/>
            </a:pPr>
            <a:endParaRPr lang="en-US"/>
          </a:p>
        </p:txBody>
      </p:sp>
      <p:sp>
        <p:nvSpPr>
          <p:cNvPr id="3075" name="Rectangle 3"/>
          <p:cNvSpPr>
            <a:spLocks noGrp="1" noChangeArrowheads="1"/>
          </p:cNvSpPr>
          <p:nvPr>
            <p:ph type="dt" idx="1"/>
          </p:nvPr>
        </p:nvSpPr>
        <p:spPr bwMode="auto">
          <a:xfrm>
            <a:off x="3883025" y="0"/>
            <a:ext cx="2971800" cy="454025"/>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lvl1pPr algn="r" defTabSz="911170">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873125" y="681038"/>
            <a:ext cx="5108575" cy="34067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14825"/>
            <a:ext cx="5484813" cy="4087813"/>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28063"/>
            <a:ext cx="2971800" cy="454025"/>
          </a:xfrm>
          <a:prstGeom prst="rect">
            <a:avLst/>
          </a:prstGeom>
          <a:noFill/>
          <a:ln w="9525">
            <a:noFill/>
            <a:miter lim="800000"/>
            <a:headEnd/>
            <a:tailEnd/>
          </a:ln>
          <a:effectLst/>
        </p:spPr>
        <p:txBody>
          <a:bodyPr vert="horz" wrap="square" lIns="91077" tIns="45539" rIns="91077" bIns="45539" numCol="1" anchor="b" anchorCtr="0" compatLnSpc="1">
            <a:prstTxWarp prst="textNoShape">
              <a:avLst/>
            </a:prstTxWarp>
          </a:bodyPr>
          <a:lstStyle>
            <a:lvl1pPr defTabSz="911170">
              <a:defRPr sz="1200"/>
            </a:lvl1pPr>
          </a:lstStyle>
          <a:p>
            <a:pPr>
              <a:defRPr/>
            </a:pPr>
            <a:endParaRPr lang="en-US"/>
          </a:p>
        </p:txBody>
      </p:sp>
      <p:sp>
        <p:nvSpPr>
          <p:cNvPr id="3079" name="Rectangle 7"/>
          <p:cNvSpPr>
            <a:spLocks noGrp="1" noChangeArrowheads="1"/>
          </p:cNvSpPr>
          <p:nvPr>
            <p:ph type="sldNum" sz="quarter" idx="5"/>
          </p:nvPr>
        </p:nvSpPr>
        <p:spPr bwMode="auto">
          <a:xfrm>
            <a:off x="3883025" y="8628063"/>
            <a:ext cx="2971800" cy="454025"/>
          </a:xfrm>
          <a:prstGeom prst="rect">
            <a:avLst/>
          </a:prstGeom>
          <a:noFill/>
          <a:ln w="9525">
            <a:noFill/>
            <a:miter lim="800000"/>
            <a:headEnd/>
            <a:tailEnd/>
          </a:ln>
          <a:effectLst/>
        </p:spPr>
        <p:txBody>
          <a:bodyPr vert="horz" wrap="square" lIns="91077" tIns="45539" rIns="91077" bIns="45539" numCol="1" anchor="b" anchorCtr="0" compatLnSpc="1">
            <a:prstTxWarp prst="textNoShape">
              <a:avLst/>
            </a:prstTxWarp>
          </a:bodyPr>
          <a:lstStyle>
            <a:lvl1pPr algn="r" defTabSz="911170">
              <a:defRPr sz="1200"/>
            </a:lvl1pPr>
          </a:lstStyle>
          <a:p>
            <a:pPr>
              <a:defRPr/>
            </a:pPr>
            <a:fld id="{63308A02-2483-4E2C-B0B1-AE739C42F03E}" type="slidenum">
              <a:rPr lang="en-US"/>
              <a:pPr>
                <a:defRPr/>
              </a:pPr>
              <a:t>‹#›</a:t>
            </a:fld>
            <a:endParaRPr lang="en-US"/>
          </a:p>
        </p:txBody>
      </p:sp>
    </p:spTree>
    <p:extLst>
      <p:ext uri="{BB962C8B-B14F-4D97-AF65-F5344CB8AC3E}">
        <p14:creationId xmlns:p14="http://schemas.microsoft.com/office/powerpoint/2010/main" val="26386669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714" kern="1200">
        <a:solidFill>
          <a:schemeClr val="tx1"/>
        </a:solidFill>
        <a:latin typeface="Times" charset="0"/>
        <a:ea typeface="+mn-ea"/>
        <a:cs typeface="+mn-cs"/>
      </a:defRPr>
    </a:lvl1pPr>
    <a:lvl2pPr marL="279871" algn="l" rtl="0" eaLnBrk="0" fontAlgn="base" hangingPunct="0">
      <a:spcBef>
        <a:spcPct val="30000"/>
      </a:spcBef>
      <a:spcAft>
        <a:spcPct val="0"/>
      </a:spcAft>
      <a:defRPr sz="714" kern="1200">
        <a:solidFill>
          <a:schemeClr val="tx1"/>
        </a:solidFill>
        <a:latin typeface="Times" charset="0"/>
        <a:ea typeface="+mn-ea"/>
        <a:cs typeface="+mn-cs"/>
      </a:defRPr>
    </a:lvl2pPr>
    <a:lvl3pPr marL="559741" algn="l" rtl="0" eaLnBrk="0" fontAlgn="base" hangingPunct="0">
      <a:spcBef>
        <a:spcPct val="30000"/>
      </a:spcBef>
      <a:spcAft>
        <a:spcPct val="0"/>
      </a:spcAft>
      <a:defRPr sz="714" kern="1200">
        <a:solidFill>
          <a:schemeClr val="tx1"/>
        </a:solidFill>
        <a:latin typeface="Times" charset="0"/>
        <a:ea typeface="+mn-ea"/>
        <a:cs typeface="+mn-cs"/>
      </a:defRPr>
    </a:lvl3pPr>
    <a:lvl4pPr marL="839612" algn="l" rtl="0" eaLnBrk="0" fontAlgn="base" hangingPunct="0">
      <a:spcBef>
        <a:spcPct val="30000"/>
      </a:spcBef>
      <a:spcAft>
        <a:spcPct val="0"/>
      </a:spcAft>
      <a:defRPr sz="714" kern="1200">
        <a:solidFill>
          <a:schemeClr val="tx1"/>
        </a:solidFill>
        <a:latin typeface="Times" charset="0"/>
        <a:ea typeface="+mn-ea"/>
        <a:cs typeface="+mn-cs"/>
      </a:defRPr>
    </a:lvl4pPr>
    <a:lvl5pPr marL="1119483" algn="l" rtl="0" eaLnBrk="0" fontAlgn="base" hangingPunct="0">
      <a:spcBef>
        <a:spcPct val="30000"/>
      </a:spcBef>
      <a:spcAft>
        <a:spcPct val="0"/>
      </a:spcAft>
      <a:defRPr sz="714" kern="1200">
        <a:solidFill>
          <a:schemeClr val="tx1"/>
        </a:solidFill>
        <a:latin typeface="Times" charset="0"/>
        <a:ea typeface="+mn-ea"/>
        <a:cs typeface="+mn-cs"/>
      </a:defRPr>
    </a:lvl5pPr>
    <a:lvl6pPr marL="1399354" algn="l" defTabSz="559741" rtl="0" eaLnBrk="1" latinLnBrk="0" hangingPunct="1">
      <a:defRPr sz="714" kern="1200">
        <a:solidFill>
          <a:schemeClr val="tx1"/>
        </a:solidFill>
        <a:latin typeface="+mn-lt"/>
        <a:ea typeface="+mn-ea"/>
        <a:cs typeface="+mn-cs"/>
      </a:defRPr>
    </a:lvl6pPr>
    <a:lvl7pPr marL="1679225" algn="l" defTabSz="559741" rtl="0" eaLnBrk="1" latinLnBrk="0" hangingPunct="1">
      <a:defRPr sz="714" kern="1200">
        <a:solidFill>
          <a:schemeClr val="tx1"/>
        </a:solidFill>
        <a:latin typeface="+mn-lt"/>
        <a:ea typeface="+mn-ea"/>
        <a:cs typeface="+mn-cs"/>
      </a:defRPr>
    </a:lvl7pPr>
    <a:lvl8pPr marL="1959096" algn="l" defTabSz="559741" rtl="0" eaLnBrk="1" latinLnBrk="0" hangingPunct="1">
      <a:defRPr sz="714" kern="1200">
        <a:solidFill>
          <a:schemeClr val="tx1"/>
        </a:solidFill>
        <a:latin typeface="+mn-lt"/>
        <a:ea typeface="+mn-ea"/>
        <a:cs typeface="+mn-cs"/>
      </a:defRPr>
    </a:lvl8pPr>
    <a:lvl9pPr marL="2238966" algn="l" defTabSz="559741" rtl="0" eaLnBrk="1" latinLnBrk="0" hangingPunct="1">
      <a:defRPr sz="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pPr defTabSz="909638"/>
            <a:fld id="{02EFE8C2-2165-4FB6-8778-B9F6179E2D3C}" type="slidenum">
              <a:rPr lang="en-US" smtClean="0"/>
              <a:pPr defTabSz="909638"/>
              <a:t>1</a:t>
            </a:fld>
            <a:endParaRPr lang="en-US"/>
          </a:p>
        </p:txBody>
      </p:sp>
      <p:sp>
        <p:nvSpPr>
          <p:cNvPr id="4099" name="Rectangle 2"/>
          <p:cNvSpPr>
            <a:spLocks noGrp="1" noRot="1" noChangeAspect="1" noChangeArrowheads="1" noTextEdit="1"/>
          </p:cNvSpPr>
          <p:nvPr>
            <p:ph type="sldImg"/>
          </p:nvPr>
        </p:nvSpPr>
        <p:spPr>
          <a:xfrm>
            <a:off x="873125" y="681038"/>
            <a:ext cx="5108575" cy="3406775"/>
          </a:xfrm>
          <a:ln/>
        </p:spPr>
      </p:sp>
      <p:sp>
        <p:nvSpPr>
          <p:cNvPr id="410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462932" indent="0" algn="ctr">
              <a:buNone/>
              <a:defRPr>
                <a:solidFill>
                  <a:schemeClr val="tx1">
                    <a:tint val="75000"/>
                  </a:schemeClr>
                </a:solidFill>
              </a:defRPr>
            </a:lvl2pPr>
            <a:lvl3pPr marL="2925866" indent="0" algn="ctr">
              <a:buNone/>
              <a:defRPr>
                <a:solidFill>
                  <a:schemeClr val="tx1">
                    <a:tint val="75000"/>
                  </a:schemeClr>
                </a:solidFill>
              </a:defRPr>
            </a:lvl3pPr>
            <a:lvl4pPr marL="4388798" indent="0" algn="ctr">
              <a:buNone/>
              <a:defRPr>
                <a:solidFill>
                  <a:schemeClr val="tx1">
                    <a:tint val="75000"/>
                  </a:schemeClr>
                </a:solidFill>
              </a:defRPr>
            </a:lvl4pPr>
            <a:lvl5pPr marL="5851730" indent="0" algn="ctr">
              <a:buNone/>
              <a:defRPr>
                <a:solidFill>
                  <a:schemeClr val="tx1">
                    <a:tint val="75000"/>
                  </a:schemeClr>
                </a:solidFill>
              </a:defRPr>
            </a:lvl5pPr>
            <a:lvl6pPr marL="7314662" indent="0" algn="ctr">
              <a:buNone/>
              <a:defRPr>
                <a:solidFill>
                  <a:schemeClr val="tx1">
                    <a:tint val="75000"/>
                  </a:schemeClr>
                </a:solidFill>
              </a:defRPr>
            </a:lvl6pPr>
            <a:lvl7pPr marL="8777594" indent="0" algn="ctr">
              <a:buNone/>
              <a:defRPr>
                <a:solidFill>
                  <a:schemeClr val="tx1">
                    <a:tint val="75000"/>
                  </a:schemeClr>
                </a:solidFill>
              </a:defRPr>
            </a:lvl7pPr>
            <a:lvl8pPr marL="10240526" indent="0" algn="ctr">
              <a:buNone/>
              <a:defRPr>
                <a:solidFill>
                  <a:schemeClr val="tx1">
                    <a:tint val="75000"/>
                  </a:schemeClr>
                </a:solidFill>
              </a:defRPr>
            </a:lvl8pPr>
            <a:lvl9pPr marL="1170345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4C2F71C-4B08-4389-8F5D-0DF9D63B9394}" type="datetime1">
              <a:rPr lang="en-US"/>
              <a:pPr/>
              <a:t>3/8/2023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9C1DFBD-49F5-40C5-A182-8881B4F01434}" type="slidenum">
              <a:rPr lang="en-US"/>
              <a:pPr/>
              <a:t>‹#›</a:t>
            </a:fld>
            <a:endParaRPr lang="en-US"/>
          </a:p>
        </p:txBody>
      </p:sp>
    </p:spTree>
    <p:extLst>
      <p:ext uri="{BB962C8B-B14F-4D97-AF65-F5344CB8AC3E}">
        <p14:creationId xmlns:p14="http://schemas.microsoft.com/office/powerpoint/2010/main" val="258842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44472D3-D9C5-45B8-A0FE-DA537DE4FE83}" type="datetime1">
              <a:rPr lang="en-US"/>
              <a:pPr/>
              <a:t>3/8/2023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4799DB9-24AD-47EA-ABB7-37CEA45DA2B4}" type="slidenum">
              <a:rPr lang="en-US"/>
              <a:pPr/>
              <a:t>‹#›</a:t>
            </a:fld>
            <a:endParaRPr lang="en-US"/>
          </a:p>
        </p:txBody>
      </p:sp>
    </p:spTree>
    <p:extLst>
      <p:ext uri="{BB962C8B-B14F-4D97-AF65-F5344CB8AC3E}">
        <p14:creationId xmlns:p14="http://schemas.microsoft.com/office/powerpoint/2010/main" val="173588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852235" y="4216401"/>
            <a:ext cx="30363797"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49419" y="4216401"/>
            <a:ext cx="90554174"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7CDF5B8-3EEA-4690-AC98-82BFF2FBE4D2}" type="datetime1">
              <a:rPr lang="en-US"/>
              <a:pPr/>
              <a:t>3/8/2023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05C55F9-2332-471C-930F-7ECB5F561CD9}" type="slidenum">
              <a:rPr lang="en-US"/>
              <a:pPr/>
              <a:t>‹#›</a:t>
            </a:fld>
            <a:endParaRPr lang="en-US"/>
          </a:p>
        </p:txBody>
      </p:sp>
    </p:spTree>
    <p:extLst>
      <p:ext uri="{BB962C8B-B14F-4D97-AF65-F5344CB8AC3E}">
        <p14:creationId xmlns:p14="http://schemas.microsoft.com/office/powerpoint/2010/main" val="135463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054DBE-D131-4EDB-8641-C3A8C99CF218}" type="datetime1">
              <a:rPr lang="en-US"/>
              <a:pPr/>
              <a:t>3/8/2023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F66D559-988B-40AF-8D34-E803CC275EAC}" type="slidenum">
              <a:rPr lang="en-US"/>
              <a:pPr/>
              <a:t>‹#›</a:t>
            </a:fld>
            <a:endParaRPr lang="en-US"/>
          </a:p>
        </p:txBody>
      </p:sp>
    </p:spTree>
    <p:extLst>
      <p:ext uri="{BB962C8B-B14F-4D97-AF65-F5344CB8AC3E}">
        <p14:creationId xmlns:p14="http://schemas.microsoft.com/office/powerpoint/2010/main" val="275245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2802" b="1" cap="all"/>
            </a:lvl1pPr>
          </a:lstStyle>
          <a:p>
            <a:r>
              <a:rPr lang="en-US"/>
              <a:t>Click to edit Master title style</a:t>
            </a:r>
          </a:p>
        </p:txBody>
      </p:sp>
      <p:sp>
        <p:nvSpPr>
          <p:cNvPr id="3" name="Text Placeholder 2"/>
          <p:cNvSpPr>
            <a:spLocks noGrp="1"/>
          </p:cNvSpPr>
          <p:nvPr>
            <p:ph type="body" idx="1"/>
          </p:nvPr>
        </p:nvSpPr>
        <p:spPr>
          <a:xfrm>
            <a:off x="2600326" y="9301485"/>
            <a:ext cx="27980640" cy="4800599"/>
          </a:xfrm>
        </p:spPr>
        <p:txBody>
          <a:bodyPr anchor="b"/>
          <a:lstStyle>
            <a:lvl1pPr marL="0" indent="0">
              <a:buNone/>
              <a:defRPr sz="6400">
                <a:solidFill>
                  <a:schemeClr val="tx1">
                    <a:tint val="75000"/>
                  </a:schemeClr>
                </a:solidFill>
              </a:defRPr>
            </a:lvl1pPr>
            <a:lvl2pPr marL="1462932" indent="0">
              <a:buNone/>
              <a:defRPr sz="5800">
                <a:solidFill>
                  <a:schemeClr val="tx1">
                    <a:tint val="75000"/>
                  </a:schemeClr>
                </a:solidFill>
              </a:defRPr>
            </a:lvl2pPr>
            <a:lvl3pPr marL="2925866" indent="0">
              <a:buNone/>
              <a:defRPr sz="5068">
                <a:solidFill>
                  <a:schemeClr val="tx1">
                    <a:tint val="75000"/>
                  </a:schemeClr>
                </a:solidFill>
              </a:defRPr>
            </a:lvl3pPr>
            <a:lvl4pPr marL="4388798" indent="0">
              <a:buNone/>
              <a:defRPr sz="4534">
                <a:solidFill>
                  <a:schemeClr val="tx1">
                    <a:tint val="75000"/>
                  </a:schemeClr>
                </a:solidFill>
              </a:defRPr>
            </a:lvl4pPr>
            <a:lvl5pPr marL="5851730" indent="0">
              <a:buNone/>
              <a:defRPr sz="4534">
                <a:solidFill>
                  <a:schemeClr val="tx1">
                    <a:tint val="75000"/>
                  </a:schemeClr>
                </a:solidFill>
              </a:defRPr>
            </a:lvl5pPr>
            <a:lvl6pPr marL="7314662" indent="0">
              <a:buNone/>
              <a:defRPr sz="4534">
                <a:solidFill>
                  <a:schemeClr val="tx1">
                    <a:tint val="75000"/>
                  </a:schemeClr>
                </a:solidFill>
              </a:defRPr>
            </a:lvl6pPr>
            <a:lvl7pPr marL="8777594" indent="0">
              <a:buNone/>
              <a:defRPr sz="4534">
                <a:solidFill>
                  <a:schemeClr val="tx1">
                    <a:tint val="75000"/>
                  </a:schemeClr>
                </a:solidFill>
              </a:defRPr>
            </a:lvl7pPr>
            <a:lvl8pPr marL="10240526" indent="0">
              <a:buNone/>
              <a:defRPr sz="4534">
                <a:solidFill>
                  <a:schemeClr val="tx1">
                    <a:tint val="75000"/>
                  </a:schemeClr>
                </a:solidFill>
              </a:defRPr>
            </a:lvl8pPr>
            <a:lvl9pPr marL="11703458" indent="0">
              <a:buNone/>
              <a:defRPr sz="45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092172C-BE27-4611-BEC7-D7DEF73798A6}" type="datetime1">
              <a:rPr lang="en-US"/>
              <a:pPr/>
              <a:t>3/8/2023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AA851596-9EC0-4425-AB06-2E9D776CF6A6}" type="slidenum">
              <a:rPr lang="en-US"/>
              <a:pPr/>
              <a:t>‹#›</a:t>
            </a:fld>
            <a:endParaRPr lang="en-US"/>
          </a:p>
        </p:txBody>
      </p:sp>
    </p:spTree>
    <p:extLst>
      <p:ext uri="{BB962C8B-B14F-4D97-AF65-F5344CB8AC3E}">
        <p14:creationId xmlns:p14="http://schemas.microsoft.com/office/powerpoint/2010/main" val="251289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49422" y="24577042"/>
            <a:ext cx="60458983" cy="69519801"/>
          </a:xfrm>
        </p:spPr>
        <p:txBody>
          <a:bodyPr/>
          <a:lstStyle>
            <a:lvl1pPr>
              <a:defRPr sz="8934"/>
            </a:lvl1pPr>
            <a:lvl2pPr>
              <a:defRPr sz="7734"/>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757045" y="24577042"/>
            <a:ext cx="60458987" cy="69519801"/>
          </a:xfrm>
        </p:spPr>
        <p:txBody>
          <a:bodyPr/>
          <a:lstStyle>
            <a:lvl1pPr>
              <a:defRPr sz="8934"/>
            </a:lvl1pPr>
            <a:lvl2pPr>
              <a:defRPr sz="7734"/>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F98B46A-B183-48B1-8EE5-545E75CCCBEF}" type="datetime1">
              <a:rPr lang="en-US"/>
              <a:pPr/>
              <a:t>3/8/2023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E73351E5-624B-4526-8CFF-F860058FB4CE}" type="slidenum">
              <a:rPr lang="en-US"/>
              <a:pPr/>
              <a:t>‹#›</a:t>
            </a:fld>
            <a:endParaRPr lang="en-US"/>
          </a:p>
        </p:txBody>
      </p:sp>
    </p:spTree>
    <p:extLst>
      <p:ext uri="{BB962C8B-B14F-4D97-AF65-F5344CB8AC3E}">
        <p14:creationId xmlns:p14="http://schemas.microsoft.com/office/powerpoint/2010/main" val="407725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5" y="4912363"/>
            <a:ext cx="14544677" cy="2047239"/>
          </a:xfrm>
        </p:spPr>
        <p:txBody>
          <a:bodyPr anchor="b"/>
          <a:lstStyle>
            <a:lvl1pPr marL="0" indent="0">
              <a:buNone/>
              <a:defRPr sz="7734" b="1"/>
            </a:lvl1pPr>
            <a:lvl2pPr marL="1462932" indent="0">
              <a:buNone/>
              <a:defRPr sz="6400" b="1"/>
            </a:lvl2pPr>
            <a:lvl3pPr marL="2925866" indent="0">
              <a:buNone/>
              <a:defRPr sz="5800" b="1"/>
            </a:lvl3pPr>
            <a:lvl4pPr marL="4388798" indent="0">
              <a:buNone/>
              <a:defRPr sz="5068" b="1"/>
            </a:lvl4pPr>
            <a:lvl5pPr marL="5851730" indent="0">
              <a:buNone/>
              <a:defRPr sz="5068" b="1"/>
            </a:lvl5pPr>
            <a:lvl6pPr marL="7314662" indent="0">
              <a:buNone/>
              <a:defRPr sz="5068" b="1"/>
            </a:lvl6pPr>
            <a:lvl7pPr marL="8777594" indent="0">
              <a:buNone/>
              <a:defRPr sz="5068" b="1"/>
            </a:lvl7pPr>
            <a:lvl8pPr marL="10240526" indent="0">
              <a:buNone/>
              <a:defRPr sz="5068" b="1"/>
            </a:lvl8pPr>
            <a:lvl9pPr marL="11703458" indent="0">
              <a:buNone/>
              <a:defRPr sz="5068" b="1"/>
            </a:lvl9pPr>
          </a:lstStyle>
          <a:p>
            <a:pPr lvl="0"/>
            <a:r>
              <a:rPr lang="en-US"/>
              <a:t>Click to edit Master text styles</a:t>
            </a:r>
          </a:p>
        </p:txBody>
      </p:sp>
      <p:sp>
        <p:nvSpPr>
          <p:cNvPr id="4" name="Content Placeholder 3"/>
          <p:cNvSpPr>
            <a:spLocks noGrp="1"/>
          </p:cNvSpPr>
          <p:nvPr>
            <p:ph sz="half" idx="2"/>
          </p:nvPr>
        </p:nvSpPr>
        <p:spPr>
          <a:xfrm>
            <a:off x="1645925" y="6959602"/>
            <a:ext cx="14544677" cy="12644121"/>
          </a:xfrm>
        </p:spPr>
        <p:txBody>
          <a:bodyPr/>
          <a:lstStyle>
            <a:lvl1pPr>
              <a:defRPr sz="7734"/>
            </a:lvl1pPr>
            <a:lvl2pPr>
              <a:defRPr sz="6400"/>
            </a:lvl2pPr>
            <a:lvl3pPr>
              <a:defRPr sz="5800"/>
            </a:lvl3pPr>
            <a:lvl4pPr>
              <a:defRPr sz="5068"/>
            </a:lvl4pPr>
            <a:lvl5pPr>
              <a:defRPr sz="5068"/>
            </a:lvl5pPr>
            <a:lvl6pPr>
              <a:defRPr sz="5068"/>
            </a:lvl6pPr>
            <a:lvl7pPr>
              <a:defRPr sz="5068"/>
            </a:lvl7pPr>
            <a:lvl8pPr>
              <a:defRPr sz="5068"/>
            </a:lvl8pPr>
            <a:lvl9pPr>
              <a:defRPr sz="5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6" y="4912363"/>
            <a:ext cx="14550391" cy="2047239"/>
          </a:xfrm>
        </p:spPr>
        <p:txBody>
          <a:bodyPr anchor="b"/>
          <a:lstStyle>
            <a:lvl1pPr marL="0" indent="0">
              <a:buNone/>
              <a:defRPr sz="7734" b="1"/>
            </a:lvl1pPr>
            <a:lvl2pPr marL="1462932" indent="0">
              <a:buNone/>
              <a:defRPr sz="6400" b="1"/>
            </a:lvl2pPr>
            <a:lvl3pPr marL="2925866" indent="0">
              <a:buNone/>
              <a:defRPr sz="5800" b="1"/>
            </a:lvl3pPr>
            <a:lvl4pPr marL="4388798" indent="0">
              <a:buNone/>
              <a:defRPr sz="5068" b="1"/>
            </a:lvl4pPr>
            <a:lvl5pPr marL="5851730" indent="0">
              <a:buNone/>
              <a:defRPr sz="5068" b="1"/>
            </a:lvl5pPr>
            <a:lvl6pPr marL="7314662" indent="0">
              <a:buNone/>
              <a:defRPr sz="5068" b="1"/>
            </a:lvl6pPr>
            <a:lvl7pPr marL="8777594" indent="0">
              <a:buNone/>
              <a:defRPr sz="5068" b="1"/>
            </a:lvl7pPr>
            <a:lvl8pPr marL="10240526" indent="0">
              <a:buNone/>
              <a:defRPr sz="5068" b="1"/>
            </a:lvl8pPr>
            <a:lvl9pPr marL="11703458" indent="0">
              <a:buNone/>
              <a:defRPr sz="5068" b="1"/>
            </a:lvl9pPr>
          </a:lstStyle>
          <a:p>
            <a:pPr lvl="0"/>
            <a:r>
              <a:rPr lang="en-US"/>
              <a:t>Click to edit Master text styles</a:t>
            </a:r>
          </a:p>
        </p:txBody>
      </p:sp>
      <p:sp>
        <p:nvSpPr>
          <p:cNvPr id="6" name="Content Placeholder 5"/>
          <p:cNvSpPr>
            <a:spLocks noGrp="1"/>
          </p:cNvSpPr>
          <p:nvPr>
            <p:ph sz="quarter" idx="4"/>
          </p:nvPr>
        </p:nvSpPr>
        <p:spPr>
          <a:xfrm>
            <a:off x="16722096" y="6959602"/>
            <a:ext cx="14550391" cy="12644121"/>
          </a:xfrm>
        </p:spPr>
        <p:txBody>
          <a:bodyPr/>
          <a:lstStyle>
            <a:lvl1pPr>
              <a:defRPr sz="7734"/>
            </a:lvl1pPr>
            <a:lvl2pPr>
              <a:defRPr sz="6400"/>
            </a:lvl2pPr>
            <a:lvl3pPr>
              <a:defRPr sz="5800"/>
            </a:lvl3pPr>
            <a:lvl4pPr>
              <a:defRPr sz="5068"/>
            </a:lvl4pPr>
            <a:lvl5pPr>
              <a:defRPr sz="5068"/>
            </a:lvl5pPr>
            <a:lvl6pPr>
              <a:defRPr sz="5068"/>
            </a:lvl6pPr>
            <a:lvl7pPr>
              <a:defRPr sz="5068"/>
            </a:lvl7pPr>
            <a:lvl8pPr>
              <a:defRPr sz="5068"/>
            </a:lvl8pPr>
            <a:lvl9pPr>
              <a:defRPr sz="5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D5556932-39C0-4F2A-896B-651B4F00ECFB}" type="datetime1">
              <a:rPr lang="en-US"/>
              <a:pPr/>
              <a:t>3/8/2023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FD2FFF9D-7B32-49ED-A83C-7F5AD05656BB}" type="slidenum">
              <a:rPr lang="en-US"/>
              <a:pPr/>
              <a:t>‹#›</a:t>
            </a:fld>
            <a:endParaRPr lang="en-US"/>
          </a:p>
        </p:txBody>
      </p:sp>
    </p:spTree>
    <p:extLst>
      <p:ext uri="{BB962C8B-B14F-4D97-AF65-F5344CB8AC3E}">
        <p14:creationId xmlns:p14="http://schemas.microsoft.com/office/powerpoint/2010/main" val="372653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A73915A9-D9C0-44FA-9681-731576DB131B}" type="datetime1">
              <a:rPr lang="en-US"/>
              <a:pPr/>
              <a:t>3/8/2023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05DEC3E6-3ECA-4FEC-803C-5E679EB8F99C}" type="slidenum">
              <a:rPr lang="en-US"/>
              <a:pPr/>
              <a:t>‹#›</a:t>
            </a:fld>
            <a:endParaRPr lang="en-US"/>
          </a:p>
        </p:txBody>
      </p:sp>
    </p:spTree>
    <p:extLst>
      <p:ext uri="{BB962C8B-B14F-4D97-AF65-F5344CB8AC3E}">
        <p14:creationId xmlns:p14="http://schemas.microsoft.com/office/powerpoint/2010/main" val="32333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D682095-FDC6-47A4-B17F-B44B6473C2D0}" type="datetime1">
              <a:rPr lang="en-US"/>
              <a:pPr/>
              <a:t>3/8/2023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591EA768-5E0C-4A41-919E-0A6D851437F9}" type="slidenum">
              <a:rPr lang="en-US"/>
              <a:pPr/>
              <a:t>‹#›</a:t>
            </a:fld>
            <a:endParaRPr lang="en-US"/>
          </a:p>
        </p:txBody>
      </p:sp>
    </p:spTree>
    <p:extLst>
      <p:ext uri="{BB962C8B-B14F-4D97-AF65-F5344CB8AC3E}">
        <p14:creationId xmlns:p14="http://schemas.microsoft.com/office/powerpoint/2010/main" val="354560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6" y="873760"/>
            <a:ext cx="10829927" cy="3718560"/>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2870181" y="873765"/>
            <a:ext cx="18402300" cy="18729961"/>
          </a:xfrm>
        </p:spPr>
        <p:txBody>
          <a:bodyPr/>
          <a:lstStyle>
            <a:lvl1pPr>
              <a:defRPr sz="10268"/>
            </a:lvl1pPr>
            <a:lvl2pPr>
              <a:defRPr sz="8934"/>
            </a:lvl2pPr>
            <a:lvl3pPr>
              <a:defRPr sz="7734"/>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6" y="4592325"/>
            <a:ext cx="10829927" cy="15011401"/>
          </a:xfrm>
        </p:spPr>
        <p:txBody>
          <a:bodyPr/>
          <a:lstStyle>
            <a:lvl1pPr marL="0" indent="0">
              <a:buNone/>
              <a:defRPr sz="4534"/>
            </a:lvl1pPr>
            <a:lvl2pPr marL="1462932" indent="0">
              <a:buNone/>
              <a:defRPr sz="3868"/>
            </a:lvl2pPr>
            <a:lvl3pPr marL="2925866" indent="0">
              <a:buNone/>
              <a:defRPr sz="3200"/>
            </a:lvl3pPr>
            <a:lvl4pPr marL="4388798" indent="0">
              <a:buNone/>
              <a:defRPr sz="2868"/>
            </a:lvl4pPr>
            <a:lvl5pPr marL="5851730" indent="0">
              <a:buNone/>
              <a:defRPr sz="2868"/>
            </a:lvl5pPr>
            <a:lvl6pPr marL="7314662" indent="0">
              <a:buNone/>
              <a:defRPr sz="2868"/>
            </a:lvl6pPr>
            <a:lvl7pPr marL="8777594" indent="0">
              <a:buNone/>
              <a:defRPr sz="2868"/>
            </a:lvl7pPr>
            <a:lvl8pPr marL="10240526" indent="0">
              <a:buNone/>
              <a:defRPr sz="2868"/>
            </a:lvl8pPr>
            <a:lvl9pPr marL="11703458" indent="0">
              <a:buNone/>
              <a:defRPr sz="286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CA98B65-857C-4AD8-ACAB-4365D82174A1}" type="datetime1">
              <a:rPr lang="en-US"/>
              <a:pPr/>
              <a:t>3/8/2023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AE1DE30-D25B-4477-A123-F8C224F24DC6}" type="slidenum">
              <a:rPr lang="en-US"/>
              <a:pPr/>
              <a:t>‹#›</a:t>
            </a:fld>
            <a:endParaRPr lang="en-US"/>
          </a:p>
        </p:txBody>
      </p:sp>
    </p:spTree>
    <p:extLst>
      <p:ext uri="{BB962C8B-B14F-4D97-AF65-F5344CB8AC3E}">
        <p14:creationId xmlns:p14="http://schemas.microsoft.com/office/powerpoint/2010/main" val="76158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2"/>
            <a:ext cx="19751040" cy="1813561"/>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10268"/>
            </a:lvl1pPr>
            <a:lvl2pPr marL="1462932" indent="0">
              <a:buNone/>
              <a:defRPr sz="8934"/>
            </a:lvl2pPr>
            <a:lvl3pPr marL="2925866" indent="0">
              <a:buNone/>
              <a:defRPr sz="7734"/>
            </a:lvl3pPr>
            <a:lvl4pPr marL="4388798" indent="0">
              <a:buNone/>
              <a:defRPr sz="6400"/>
            </a:lvl4pPr>
            <a:lvl5pPr marL="5851730" indent="0">
              <a:buNone/>
              <a:defRPr sz="6400"/>
            </a:lvl5pPr>
            <a:lvl6pPr marL="7314662" indent="0">
              <a:buNone/>
              <a:defRPr sz="6400"/>
            </a:lvl6pPr>
            <a:lvl7pPr marL="8777594" indent="0">
              <a:buNone/>
              <a:defRPr sz="6400"/>
            </a:lvl7pPr>
            <a:lvl8pPr marL="10240526" indent="0">
              <a:buNone/>
              <a:defRPr sz="6400"/>
            </a:lvl8pPr>
            <a:lvl9pPr marL="11703458" indent="0">
              <a:buNone/>
              <a:defRPr sz="6400"/>
            </a:lvl9pPr>
          </a:lstStyle>
          <a:p>
            <a:pPr lvl="0"/>
            <a:endParaRPr lang="en-US" noProof="0"/>
          </a:p>
        </p:txBody>
      </p:sp>
      <p:sp>
        <p:nvSpPr>
          <p:cNvPr id="4" name="Text Placeholder 3"/>
          <p:cNvSpPr>
            <a:spLocks noGrp="1"/>
          </p:cNvSpPr>
          <p:nvPr>
            <p:ph type="body" sz="half" idx="2"/>
          </p:nvPr>
        </p:nvSpPr>
        <p:spPr>
          <a:xfrm>
            <a:off x="6452237" y="17175483"/>
            <a:ext cx="19751040" cy="2575559"/>
          </a:xfrm>
        </p:spPr>
        <p:txBody>
          <a:bodyPr/>
          <a:lstStyle>
            <a:lvl1pPr marL="0" indent="0">
              <a:buNone/>
              <a:defRPr sz="4534"/>
            </a:lvl1pPr>
            <a:lvl2pPr marL="1462932" indent="0">
              <a:buNone/>
              <a:defRPr sz="3868"/>
            </a:lvl2pPr>
            <a:lvl3pPr marL="2925866" indent="0">
              <a:buNone/>
              <a:defRPr sz="3200"/>
            </a:lvl3pPr>
            <a:lvl4pPr marL="4388798" indent="0">
              <a:buNone/>
              <a:defRPr sz="2868"/>
            </a:lvl4pPr>
            <a:lvl5pPr marL="5851730" indent="0">
              <a:buNone/>
              <a:defRPr sz="2868"/>
            </a:lvl5pPr>
            <a:lvl6pPr marL="7314662" indent="0">
              <a:buNone/>
              <a:defRPr sz="2868"/>
            </a:lvl6pPr>
            <a:lvl7pPr marL="8777594" indent="0">
              <a:buNone/>
              <a:defRPr sz="2868"/>
            </a:lvl7pPr>
            <a:lvl8pPr marL="10240526" indent="0">
              <a:buNone/>
              <a:defRPr sz="2868"/>
            </a:lvl8pPr>
            <a:lvl9pPr marL="11703458" indent="0">
              <a:buNone/>
              <a:defRPr sz="286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E554E65-4191-47D0-B6EC-09CA8AC19719}" type="datetime1">
              <a:rPr lang="en-US"/>
              <a:pPr/>
              <a:t>3/8/2023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EC6B97F-4F3F-4705-A42C-9B0C18B87417}" type="slidenum">
              <a:rPr lang="en-US"/>
              <a:pPr/>
              <a:t>‹#›</a:t>
            </a:fld>
            <a:endParaRPr lang="en-US"/>
          </a:p>
        </p:txBody>
      </p:sp>
    </p:spTree>
    <p:extLst>
      <p:ext uri="{BB962C8B-B14F-4D97-AF65-F5344CB8AC3E}">
        <p14:creationId xmlns:p14="http://schemas.microsoft.com/office/powerpoint/2010/main" val="117188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125" y="879088"/>
            <a:ext cx="29626152" cy="3657600"/>
          </a:xfrm>
          <a:prstGeom prst="rect">
            <a:avLst/>
          </a:prstGeom>
          <a:noFill/>
          <a:ln w="9525">
            <a:noFill/>
            <a:miter lim="800000"/>
            <a:headEnd/>
            <a:tailEnd/>
          </a:ln>
        </p:spPr>
        <p:txBody>
          <a:bodyPr vert="horz" wrap="square" lIns="438858" tIns="219429" rIns="438858" bIns="21942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6125" y="5120271"/>
            <a:ext cx="29626152" cy="14483575"/>
          </a:xfrm>
          <a:prstGeom prst="rect">
            <a:avLst/>
          </a:prstGeom>
          <a:noFill/>
          <a:ln w="9525">
            <a:noFill/>
            <a:miter lim="800000"/>
            <a:headEnd/>
            <a:tailEnd/>
          </a:ln>
        </p:spPr>
        <p:txBody>
          <a:bodyPr vert="horz" wrap="square" lIns="438858" tIns="219429" rIns="438858" bIns="2194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6125" y="20340754"/>
            <a:ext cx="7680552" cy="1168090"/>
          </a:xfrm>
          <a:prstGeom prst="rect">
            <a:avLst/>
          </a:prstGeom>
        </p:spPr>
        <p:txBody>
          <a:bodyPr vert="horz" wrap="square" lIns="438858" tIns="219429" rIns="438858" bIns="219429" numCol="1" anchor="ctr" anchorCtr="0" compatLnSpc="1">
            <a:prstTxWarp prst="textNoShape">
              <a:avLst/>
            </a:prstTxWarp>
          </a:bodyPr>
          <a:lstStyle>
            <a:lvl1pPr>
              <a:defRPr sz="3868">
                <a:solidFill>
                  <a:srgbClr val="898989"/>
                </a:solidFill>
                <a:latin typeface="Calibri" pitchFamily="34" charset="0"/>
              </a:defRPr>
            </a:lvl1pPr>
          </a:lstStyle>
          <a:p>
            <a:pPr defTabSz="2925330" eaLnBrk="1" hangingPunct="1"/>
            <a:fld id="{5B72514D-368D-48AB-84AD-ECEC677393CF}" type="datetime1">
              <a:rPr lang="en-US" smtClean="0">
                <a:cs typeface="Arial" pitchFamily="34" charset="0"/>
              </a:rPr>
              <a:pPr defTabSz="2925330" eaLnBrk="1" hangingPunct="1"/>
              <a:t>3/8/2023</a:t>
            </a:fld>
            <a:endParaRPr lang="en-US">
              <a:cs typeface="Arial" pitchFamily="34" charset="0"/>
            </a:endParaRPr>
          </a:p>
        </p:txBody>
      </p:sp>
      <p:sp>
        <p:nvSpPr>
          <p:cNvPr id="5" name="Footer Placeholder 4"/>
          <p:cNvSpPr>
            <a:spLocks noGrp="1"/>
          </p:cNvSpPr>
          <p:nvPr>
            <p:ph type="ftr" sz="quarter" idx="3"/>
          </p:nvPr>
        </p:nvSpPr>
        <p:spPr>
          <a:xfrm>
            <a:off x="11247325" y="20340754"/>
            <a:ext cx="10423752" cy="1168090"/>
          </a:xfrm>
          <a:prstGeom prst="rect">
            <a:avLst/>
          </a:prstGeom>
        </p:spPr>
        <p:txBody>
          <a:bodyPr vert="horz" lIns="438858" tIns="219429" rIns="438858" bIns="219429" rtlCol="0" anchor="ctr"/>
          <a:lstStyle>
            <a:lvl1pPr algn="ctr" defTabSz="2925866" fontAlgn="auto">
              <a:spcBef>
                <a:spcPts val="0"/>
              </a:spcBef>
              <a:spcAft>
                <a:spcPts val="0"/>
              </a:spcAft>
              <a:defRPr sz="3868">
                <a:solidFill>
                  <a:schemeClr val="tx1">
                    <a:tint val="75000"/>
                  </a:schemeClr>
                </a:solidFill>
                <a:latin typeface="+mn-lt"/>
                <a:ea typeface="+mn-ea"/>
                <a:cs typeface="+mn-cs"/>
              </a:defRPr>
            </a:lvl1pPr>
          </a:lstStyle>
          <a:p>
            <a:pPr eaLnBrk="1" hangingPunct="1">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23591725" y="20340754"/>
            <a:ext cx="7680552" cy="1168090"/>
          </a:xfrm>
          <a:prstGeom prst="rect">
            <a:avLst/>
          </a:prstGeom>
        </p:spPr>
        <p:txBody>
          <a:bodyPr vert="horz" wrap="square" lIns="438858" tIns="219429" rIns="438858" bIns="219429" numCol="1" anchor="ctr" anchorCtr="0" compatLnSpc="1">
            <a:prstTxWarp prst="textNoShape">
              <a:avLst/>
            </a:prstTxWarp>
          </a:bodyPr>
          <a:lstStyle>
            <a:lvl1pPr algn="r">
              <a:defRPr sz="3868">
                <a:solidFill>
                  <a:srgbClr val="898989"/>
                </a:solidFill>
                <a:latin typeface="Calibri" pitchFamily="34" charset="0"/>
              </a:defRPr>
            </a:lvl1pPr>
          </a:lstStyle>
          <a:p>
            <a:pPr defTabSz="2925330" eaLnBrk="1" hangingPunct="1"/>
            <a:fld id="{9BCE597B-BEDD-4C70-BEE2-68641F9F19AF}" type="slidenum">
              <a:rPr lang="en-US" smtClean="0">
                <a:cs typeface="Arial" pitchFamily="34" charset="0"/>
              </a:rPr>
              <a:pPr defTabSz="2925330" eaLnBrk="1" hangingPunct="1"/>
              <a:t>‹#›</a:t>
            </a:fld>
            <a:endParaRPr lang="en-US">
              <a:cs typeface="Arial" pitchFamily="34" charset="0"/>
            </a:endParaRPr>
          </a:p>
        </p:txBody>
      </p:sp>
    </p:spTree>
    <p:extLst>
      <p:ext uri="{BB962C8B-B14F-4D97-AF65-F5344CB8AC3E}">
        <p14:creationId xmlns:p14="http://schemas.microsoft.com/office/powerpoint/2010/main" val="2238495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925330" rtl="0" eaLnBrk="0" fontAlgn="base" hangingPunct="0">
        <a:spcBef>
          <a:spcPct val="0"/>
        </a:spcBef>
        <a:spcAft>
          <a:spcPct val="0"/>
        </a:spcAft>
        <a:defRPr sz="14066" kern="1200">
          <a:solidFill>
            <a:schemeClr val="tx1"/>
          </a:solidFill>
          <a:latin typeface="+mj-lt"/>
          <a:ea typeface="ＭＳ Ｐゴシック" pitchFamily="-107" charset="-128"/>
          <a:cs typeface="ＭＳ Ｐゴシック" pitchFamily="-107" charset="-128"/>
        </a:defRPr>
      </a:lvl1pPr>
      <a:lvl2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2pPr>
      <a:lvl3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3pPr>
      <a:lvl4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4pPr>
      <a:lvl5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5pPr>
      <a:lvl6pPr marL="263940" algn="ctr" defTabSz="2925330" rtl="0" fontAlgn="base">
        <a:spcBef>
          <a:spcPct val="0"/>
        </a:spcBef>
        <a:spcAft>
          <a:spcPct val="0"/>
        </a:spcAft>
        <a:defRPr sz="14066">
          <a:solidFill>
            <a:schemeClr val="tx1"/>
          </a:solidFill>
          <a:latin typeface="Calibri" pitchFamily="-107" charset="0"/>
        </a:defRPr>
      </a:lvl6pPr>
      <a:lvl7pPr marL="527880" algn="ctr" defTabSz="2925330" rtl="0" fontAlgn="base">
        <a:spcBef>
          <a:spcPct val="0"/>
        </a:spcBef>
        <a:spcAft>
          <a:spcPct val="0"/>
        </a:spcAft>
        <a:defRPr sz="14066">
          <a:solidFill>
            <a:schemeClr val="tx1"/>
          </a:solidFill>
          <a:latin typeface="Calibri" pitchFamily="-107" charset="0"/>
        </a:defRPr>
      </a:lvl7pPr>
      <a:lvl8pPr marL="791818" algn="ctr" defTabSz="2925330" rtl="0" fontAlgn="base">
        <a:spcBef>
          <a:spcPct val="0"/>
        </a:spcBef>
        <a:spcAft>
          <a:spcPct val="0"/>
        </a:spcAft>
        <a:defRPr sz="14066">
          <a:solidFill>
            <a:schemeClr val="tx1"/>
          </a:solidFill>
          <a:latin typeface="Calibri" pitchFamily="-107" charset="0"/>
        </a:defRPr>
      </a:lvl8pPr>
      <a:lvl9pPr marL="1055758" algn="ctr" defTabSz="2925330" rtl="0" fontAlgn="base">
        <a:spcBef>
          <a:spcPct val="0"/>
        </a:spcBef>
        <a:spcAft>
          <a:spcPct val="0"/>
        </a:spcAft>
        <a:defRPr sz="14066">
          <a:solidFill>
            <a:schemeClr val="tx1"/>
          </a:solidFill>
          <a:latin typeface="Calibri" pitchFamily="-107" charset="0"/>
        </a:defRPr>
      </a:lvl9pPr>
    </p:titleStyle>
    <p:bodyStyle>
      <a:lvl1pPr marL="1097000" indent="-1097000" algn="l" defTabSz="2925330" rtl="0" eaLnBrk="0" fontAlgn="base" hangingPunct="0">
        <a:spcBef>
          <a:spcPct val="20000"/>
        </a:spcBef>
        <a:spcAft>
          <a:spcPct val="0"/>
        </a:spcAft>
        <a:buFont typeface="Arial" pitchFamily="34" charset="0"/>
        <a:buChar char="•"/>
        <a:defRPr sz="10268" kern="1200">
          <a:solidFill>
            <a:schemeClr val="tx1"/>
          </a:solidFill>
          <a:latin typeface="+mn-lt"/>
          <a:ea typeface="ＭＳ Ｐゴシック" pitchFamily="-107" charset="-128"/>
          <a:cs typeface="ＭＳ Ｐゴシック" pitchFamily="-107" charset="-128"/>
        </a:defRPr>
      </a:lvl1pPr>
      <a:lvl2pPr marL="2376372" indent="-913708" algn="l" defTabSz="2925330" rtl="0" eaLnBrk="0" fontAlgn="base" hangingPunct="0">
        <a:spcBef>
          <a:spcPct val="20000"/>
        </a:spcBef>
        <a:spcAft>
          <a:spcPct val="0"/>
        </a:spcAft>
        <a:buFont typeface="Arial" pitchFamily="34" charset="0"/>
        <a:buChar char="–"/>
        <a:defRPr sz="8934" kern="1200">
          <a:solidFill>
            <a:schemeClr val="tx1"/>
          </a:solidFill>
          <a:latin typeface="+mn-lt"/>
          <a:ea typeface="ＭＳ Ｐゴシック" pitchFamily="-107" charset="-128"/>
          <a:cs typeface="+mn-cs"/>
        </a:defRPr>
      </a:lvl2pPr>
      <a:lvl3pPr marL="3656662" indent="-731334" algn="l" defTabSz="2925330" rtl="0" eaLnBrk="0" fontAlgn="base" hangingPunct="0">
        <a:spcBef>
          <a:spcPct val="20000"/>
        </a:spcBef>
        <a:spcAft>
          <a:spcPct val="0"/>
        </a:spcAft>
        <a:buFont typeface="Arial" pitchFamily="34" charset="0"/>
        <a:buChar char="•"/>
        <a:defRPr sz="7734" kern="1200">
          <a:solidFill>
            <a:schemeClr val="tx1"/>
          </a:solidFill>
          <a:latin typeface="+mn-lt"/>
          <a:ea typeface="ＭＳ Ｐゴシック" pitchFamily="-107" charset="-128"/>
          <a:cs typeface="+mn-cs"/>
        </a:defRPr>
      </a:lvl3pPr>
      <a:lvl4pPr marL="5120244" indent="-731334" algn="l" defTabSz="2925330" rtl="0" eaLnBrk="0" fontAlgn="base" hangingPunct="0">
        <a:spcBef>
          <a:spcPct val="20000"/>
        </a:spcBef>
        <a:spcAft>
          <a:spcPct val="0"/>
        </a:spcAft>
        <a:buFont typeface="Arial" pitchFamily="34" charset="0"/>
        <a:buChar char="–"/>
        <a:defRPr sz="6400" kern="1200">
          <a:solidFill>
            <a:schemeClr val="tx1"/>
          </a:solidFill>
          <a:latin typeface="+mn-lt"/>
          <a:ea typeface="ＭＳ Ｐゴシック" pitchFamily="-107" charset="-128"/>
          <a:cs typeface="+mn-cs"/>
        </a:defRPr>
      </a:lvl4pPr>
      <a:lvl5pPr marL="6582908" indent="-731334" algn="l" defTabSz="2925330" rtl="0" eaLnBrk="0" fontAlgn="base" hangingPunct="0">
        <a:spcBef>
          <a:spcPct val="20000"/>
        </a:spcBef>
        <a:spcAft>
          <a:spcPct val="0"/>
        </a:spcAft>
        <a:buFont typeface="Arial" pitchFamily="34" charset="0"/>
        <a:buChar char="»"/>
        <a:defRPr sz="6400" kern="1200">
          <a:solidFill>
            <a:schemeClr val="tx1"/>
          </a:solidFill>
          <a:latin typeface="+mn-lt"/>
          <a:ea typeface="ＭＳ Ｐゴシック" pitchFamily="-107" charset="-128"/>
          <a:cs typeface="+mn-cs"/>
        </a:defRPr>
      </a:lvl5pPr>
      <a:lvl6pPr marL="8046128"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060"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994"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4924"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866" rtl="0" eaLnBrk="1" latinLnBrk="0" hangingPunct="1">
        <a:defRPr sz="5800" kern="1200">
          <a:solidFill>
            <a:schemeClr val="tx1"/>
          </a:solidFill>
          <a:latin typeface="+mn-lt"/>
          <a:ea typeface="+mn-ea"/>
          <a:cs typeface="+mn-cs"/>
        </a:defRPr>
      </a:lvl1pPr>
      <a:lvl2pPr marL="1462932" algn="l" defTabSz="2925866" rtl="0" eaLnBrk="1" latinLnBrk="0" hangingPunct="1">
        <a:defRPr sz="5800" kern="1200">
          <a:solidFill>
            <a:schemeClr val="tx1"/>
          </a:solidFill>
          <a:latin typeface="+mn-lt"/>
          <a:ea typeface="+mn-ea"/>
          <a:cs typeface="+mn-cs"/>
        </a:defRPr>
      </a:lvl2pPr>
      <a:lvl3pPr marL="2925866" algn="l" defTabSz="2925866" rtl="0" eaLnBrk="1" latinLnBrk="0" hangingPunct="1">
        <a:defRPr sz="5800" kern="1200">
          <a:solidFill>
            <a:schemeClr val="tx1"/>
          </a:solidFill>
          <a:latin typeface="+mn-lt"/>
          <a:ea typeface="+mn-ea"/>
          <a:cs typeface="+mn-cs"/>
        </a:defRPr>
      </a:lvl3pPr>
      <a:lvl4pPr marL="4388798" algn="l" defTabSz="2925866" rtl="0" eaLnBrk="1" latinLnBrk="0" hangingPunct="1">
        <a:defRPr sz="5800" kern="1200">
          <a:solidFill>
            <a:schemeClr val="tx1"/>
          </a:solidFill>
          <a:latin typeface="+mn-lt"/>
          <a:ea typeface="+mn-ea"/>
          <a:cs typeface="+mn-cs"/>
        </a:defRPr>
      </a:lvl4pPr>
      <a:lvl5pPr marL="5851730" algn="l" defTabSz="2925866" rtl="0" eaLnBrk="1" latinLnBrk="0" hangingPunct="1">
        <a:defRPr sz="5800" kern="1200">
          <a:solidFill>
            <a:schemeClr val="tx1"/>
          </a:solidFill>
          <a:latin typeface="+mn-lt"/>
          <a:ea typeface="+mn-ea"/>
          <a:cs typeface="+mn-cs"/>
        </a:defRPr>
      </a:lvl5pPr>
      <a:lvl6pPr marL="7314662" algn="l" defTabSz="2925866" rtl="0" eaLnBrk="1" latinLnBrk="0" hangingPunct="1">
        <a:defRPr sz="5800" kern="1200">
          <a:solidFill>
            <a:schemeClr val="tx1"/>
          </a:solidFill>
          <a:latin typeface="+mn-lt"/>
          <a:ea typeface="+mn-ea"/>
          <a:cs typeface="+mn-cs"/>
        </a:defRPr>
      </a:lvl6pPr>
      <a:lvl7pPr marL="8777594" algn="l" defTabSz="2925866" rtl="0" eaLnBrk="1" latinLnBrk="0" hangingPunct="1">
        <a:defRPr sz="5800" kern="1200">
          <a:solidFill>
            <a:schemeClr val="tx1"/>
          </a:solidFill>
          <a:latin typeface="+mn-lt"/>
          <a:ea typeface="+mn-ea"/>
          <a:cs typeface="+mn-cs"/>
        </a:defRPr>
      </a:lvl7pPr>
      <a:lvl8pPr marL="10240526" algn="l" defTabSz="2925866" rtl="0" eaLnBrk="1" latinLnBrk="0" hangingPunct="1">
        <a:defRPr sz="5800" kern="1200">
          <a:solidFill>
            <a:schemeClr val="tx1"/>
          </a:solidFill>
          <a:latin typeface="+mn-lt"/>
          <a:ea typeface="+mn-ea"/>
          <a:cs typeface="+mn-cs"/>
        </a:defRPr>
      </a:lvl8pPr>
      <a:lvl9pPr marL="11703458" algn="l" defTabSz="2925866"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w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Pentagon 42"/>
          <p:cNvSpPr/>
          <p:nvPr/>
        </p:nvSpPr>
        <p:spPr bwMode="auto">
          <a:xfrm rot="5400000">
            <a:off x="13323510" y="3754852"/>
            <a:ext cx="3677214" cy="891910"/>
          </a:xfrm>
          <a:prstGeom prst="homePlate">
            <a:avLst/>
          </a:prstGeom>
          <a:solidFill>
            <a:srgbClr val="8E6F3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u="none" strike="noStrike" cap="none" normalizeH="0" baseline="0" dirty="0">
              <a:ln>
                <a:noFill/>
              </a:ln>
              <a:solidFill>
                <a:schemeClr val="tx1"/>
              </a:solidFill>
              <a:effectLst/>
              <a:latin typeface="Franklin Gothic Medium" panose="020B0603020102020204" pitchFamily="34" charset="0"/>
            </a:endParaRPr>
          </a:p>
        </p:txBody>
      </p:sp>
      <p:sp>
        <p:nvSpPr>
          <p:cNvPr id="45" name="Pentagon 44"/>
          <p:cNvSpPr/>
          <p:nvPr/>
        </p:nvSpPr>
        <p:spPr bwMode="auto">
          <a:xfrm rot="5400000">
            <a:off x="10824556" y="5122028"/>
            <a:ext cx="6390034" cy="891910"/>
          </a:xfrm>
          <a:prstGeom prst="homePlate">
            <a:avLst/>
          </a:prstGeom>
          <a:solidFill>
            <a:srgbClr val="55595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u="none" strike="noStrike" cap="none" normalizeH="0" baseline="0">
              <a:ln>
                <a:noFill/>
              </a:ln>
              <a:solidFill>
                <a:schemeClr val="tx1"/>
              </a:solidFill>
              <a:effectLst/>
              <a:latin typeface="Franklin Gothic Medium" panose="020B0603020102020204" pitchFamily="34" charset="0"/>
            </a:endParaRPr>
          </a:p>
        </p:txBody>
      </p:sp>
      <p:sp>
        <p:nvSpPr>
          <p:cNvPr id="46" name="Pentagon 45"/>
          <p:cNvSpPr/>
          <p:nvPr/>
        </p:nvSpPr>
        <p:spPr bwMode="auto">
          <a:xfrm rot="5400000">
            <a:off x="8450292" y="6363419"/>
            <a:ext cx="8813552" cy="891910"/>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u="none" strike="noStrike" cap="none" normalizeH="0" baseline="0">
              <a:ln>
                <a:noFill/>
              </a:ln>
              <a:solidFill>
                <a:schemeClr val="tx1"/>
              </a:solidFill>
              <a:effectLst/>
              <a:latin typeface="Franklin Gothic Medium" panose="020B0603020102020204" pitchFamily="34" charset="0"/>
            </a:endParaRPr>
          </a:p>
        </p:txBody>
      </p:sp>
      <p:sp>
        <p:nvSpPr>
          <p:cNvPr id="6" name="Rectangle 5">
            <a:extLst>
              <a:ext uri="{FF2B5EF4-FFF2-40B4-BE49-F238E27FC236}">
                <a16:creationId xmlns:a16="http://schemas.microsoft.com/office/drawing/2014/main" id="{8BE9F06F-464F-3242-9B59-F40D13733ED6}"/>
              </a:ext>
            </a:extLst>
          </p:cNvPr>
          <p:cNvSpPr/>
          <p:nvPr/>
        </p:nvSpPr>
        <p:spPr>
          <a:xfrm>
            <a:off x="-21772" y="-38850"/>
            <a:ext cx="32940171" cy="2441448"/>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Franklin Gothic Medium" panose="020B0603020102020204" pitchFamily="34" charset="0"/>
            </a:endParaRPr>
          </a:p>
        </p:txBody>
      </p:sp>
      <p:sp>
        <p:nvSpPr>
          <p:cNvPr id="20" name="Rectangle 19"/>
          <p:cNvSpPr/>
          <p:nvPr/>
        </p:nvSpPr>
        <p:spPr bwMode="auto">
          <a:xfrm>
            <a:off x="15902941" y="3058300"/>
            <a:ext cx="9481669" cy="3636265"/>
          </a:xfrm>
          <a:prstGeom prst="rect">
            <a:avLst/>
          </a:prstGeom>
          <a:solidFill>
            <a:schemeClr val="bg1">
              <a:lumMod val="85000"/>
            </a:schemeClr>
          </a:solidFill>
          <a:ln>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latin typeface="Franklin Gothic Medium" panose="020B0603020102020204" pitchFamily="34" charset="0"/>
            </a:endParaRPr>
          </a:p>
        </p:txBody>
      </p:sp>
      <p:sp>
        <p:nvSpPr>
          <p:cNvPr id="9" name="Rectangle 8"/>
          <p:cNvSpPr/>
          <p:nvPr/>
        </p:nvSpPr>
        <p:spPr bwMode="auto">
          <a:xfrm>
            <a:off x="533400" y="3107592"/>
            <a:ext cx="11318913" cy="3368901"/>
          </a:xfrm>
          <a:prstGeom prst="rect">
            <a:avLst/>
          </a:prstGeom>
          <a:solidFill>
            <a:schemeClr val="bg1">
              <a:lumMod val="8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dirty="0">
              <a:latin typeface="Franklin Gothic Medium" panose="020B0603020102020204" pitchFamily="34" charset="0"/>
            </a:endParaRPr>
          </a:p>
        </p:txBody>
      </p:sp>
      <p:sp>
        <p:nvSpPr>
          <p:cNvPr id="2090" name="Rectangle 2997"/>
          <p:cNvSpPr>
            <a:spLocks noChangeArrowheads="1"/>
          </p:cNvSpPr>
          <p:nvPr/>
        </p:nvSpPr>
        <p:spPr bwMode="auto">
          <a:xfrm>
            <a:off x="1828804" y="13075713"/>
            <a:ext cx="105585" cy="268206"/>
          </a:xfrm>
          <a:prstGeom prst="rect">
            <a:avLst/>
          </a:prstGeom>
          <a:noFill/>
          <a:ln w="9525">
            <a:noFill/>
            <a:miter lim="800000"/>
            <a:headEnd/>
            <a:tailEnd/>
          </a:ln>
        </p:spPr>
        <p:txBody>
          <a:bodyPr wrap="none" lIns="52250" tIns="26126" rIns="52250" bIns="26126" anchor="ctr">
            <a:spAutoFit/>
          </a:bodyPr>
          <a:lstStyle/>
          <a:p>
            <a:endParaRPr lang="en-US" sz="1400" dirty="0">
              <a:latin typeface="Franklin Gothic Medium" panose="020B0603020102020204" pitchFamily="34" charset="0"/>
            </a:endParaRPr>
          </a:p>
        </p:txBody>
      </p:sp>
      <p:sp>
        <p:nvSpPr>
          <p:cNvPr id="2228" name="Rectangle 3738"/>
          <p:cNvSpPr>
            <a:spLocks noChangeArrowheads="1"/>
          </p:cNvSpPr>
          <p:nvPr/>
        </p:nvSpPr>
        <p:spPr bwMode="auto">
          <a:xfrm>
            <a:off x="1828804" y="14622393"/>
            <a:ext cx="105585" cy="268206"/>
          </a:xfrm>
          <a:prstGeom prst="rect">
            <a:avLst/>
          </a:prstGeom>
          <a:noFill/>
          <a:ln w="9525">
            <a:noFill/>
            <a:miter lim="800000"/>
            <a:headEnd/>
            <a:tailEnd/>
          </a:ln>
        </p:spPr>
        <p:txBody>
          <a:bodyPr wrap="none" lIns="52250" tIns="26126" rIns="52250" bIns="26126" anchor="ctr">
            <a:spAutoFit/>
          </a:bodyPr>
          <a:lstStyle/>
          <a:p>
            <a:endParaRPr lang="en-US" sz="1400" dirty="0">
              <a:latin typeface="Franklin Gothic Medium" panose="020B0603020102020204" pitchFamily="34" charset="0"/>
            </a:endParaRPr>
          </a:p>
        </p:txBody>
      </p:sp>
      <p:sp>
        <p:nvSpPr>
          <p:cNvPr id="34" name="TextBox 33"/>
          <p:cNvSpPr txBox="1"/>
          <p:nvPr/>
        </p:nvSpPr>
        <p:spPr>
          <a:xfrm>
            <a:off x="6096003" y="16379375"/>
            <a:ext cx="5617030" cy="592269"/>
          </a:xfrm>
          <a:prstGeom prst="rect">
            <a:avLst/>
          </a:prstGeom>
          <a:noFill/>
        </p:spPr>
        <p:txBody>
          <a:bodyPr wrap="square" lIns="52250" tIns="26126" rIns="52250" bIns="26126" rtlCol="0">
            <a:spAutoFit/>
          </a:bodyPr>
          <a:lstStyle/>
          <a:p>
            <a:pPr lvl="1"/>
            <a:endParaRPr lang="en-US" sz="2268" dirty="0">
              <a:latin typeface="Franklin Gothic Medium" panose="020B0603020102020204" pitchFamily="34" charset="0"/>
            </a:endParaRPr>
          </a:p>
          <a:p>
            <a:endParaRPr lang="en-US" sz="1238" dirty="0">
              <a:latin typeface="Franklin Gothic Medium" panose="020B0603020102020204" pitchFamily="34" charset="0"/>
            </a:endParaRPr>
          </a:p>
        </p:txBody>
      </p:sp>
      <p:sp>
        <p:nvSpPr>
          <p:cNvPr id="10" name="TextBox 9"/>
          <p:cNvSpPr txBox="1"/>
          <p:nvPr/>
        </p:nvSpPr>
        <p:spPr>
          <a:xfrm>
            <a:off x="762000" y="3295043"/>
            <a:ext cx="10820400" cy="523220"/>
          </a:xfrm>
          <a:prstGeom prst="rect">
            <a:avLst/>
          </a:prstGeom>
          <a:noFill/>
        </p:spPr>
        <p:txBody>
          <a:bodyPr wrap="square" rtlCol="0">
            <a:spAutoFit/>
          </a:bodyPr>
          <a:lstStyle/>
          <a:p>
            <a:pPr algn="ctr"/>
            <a:r>
              <a:rPr lang="en-US" sz="2800" dirty="0">
                <a:latin typeface="Franklin Gothic Medium" panose="020B0603020102020204" pitchFamily="34" charset="0"/>
                <a:cs typeface="Myriad Arabic" panose="01010101010101010101" pitchFamily="50" charset="-78"/>
              </a:rPr>
              <a:t>Introduction</a:t>
            </a:r>
          </a:p>
        </p:txBody>
      </p:sp>
      <p:sp>
        <p:nvSpPr>
          <p:cNvPr id="26" name="TextBox 25"/>
          <p:cNvSpPr txBox="1"/>
          <p:nvPr/>
        </p:nvSpPr>
        <p:spPr>
          <a:xfrm>
            <a:off x="16131542" y="3218558"/>
            <a:ext cx="9067799" cy="523220"/>
          </a:xfrm>
          <a:prstGeom prst="rect">
            <a:avLst/>
          </a:prstGeom>
          <a:noFill/>
        </p:spPr>
        <p:txBody>
          <a:bodyPr wrap="square" rtlCol="0">
            <a:spAutoFit/>
          </a:bodyPr>
          <a:lstStyle/>
          <a:p>
            <a:pPr algn="ctr"/>
            <a:r>
              <a:rPr lang="en-US" sz="2800" dirty="0">
                <a:latin typeface="Franklin Gothic Medium" panose="020B0603020102020204" pitchFamily="34" charset="0"/>
                <a:cs typeface="Futura"/>
              </a:rPr>
              <a:t>Current Progress/Future Goals</a:t>
            </a:r>
          </a:p>
        </p:txBody>
      </p:sp>
      <p:sp>
        <p:nvSpPr>
          <p:cNvPr id="23" name="TextBox 22"/>
          <p:cNvSpPr txBox="1"/>
          <p:nvPr/>
        </p:nvSpPr>
        <p:spPr>
          <a:xfrm>
            <a:off x="7645400" y="42565"/>
            <a:ext cx="17627600" cy="1323439"/>
          </a:xfrm>
          <a:prstGeom prst="rect">
            <a:avLst/>
          </a:prstGeom>
          <a:noFill/>
        </p:spPr>
        <p:txBody>
          <a:bodyPr wrap="square" rtlCol="0">
            <a:spAutoFit/>
          </a:bodyPr>
          <a:lstStyle/>
          <a:p>
            <a:pPr algn="ctr"/>
            <a:r>
              <a:rPr lang="en-US" sz="8000" dirty="0">
                <a:solidFill>
                  <a:schemeClr val="bg1"/>
                </a:solidFill>
                <a:latin typeface="Franklin Gothic Medium" panose="020B0603020102020204" pitchFamily="34" charset="0"/>
              </a:rPr>
              <a:t>Wildfire Forecast Model in California</a:t>
            </a:r>
          </a:p>
        </p:txBody>
      </p:sp>
      <p:sp>
        <p:nvSpPr>
          <p:cNvPr id="16" name="TextBox 15"/>
          <p:cNvSpPr txBox="1"/>
          <p:nvPr/>
        </p:nvSpPr>
        <p:spPr>
          <a:xfrm>
            <a:off x="3403600" y="8854084"/>
            <a:ext cx="10515600" cy="282834"/>
          </a:xfrm>
          <a:prstGeom prst="rect">
            <a:avLst/>
          </a:prstGeom>
          <a:noFill/>
        </p:spPr>
        <p:txBody>
          <a:bodyPr wrap="square" rtlCol="0">
            <a:spAutoFit/>
          </a:bodyPr>
          <a:lstStyle/>
          <a:p>
            <a:endParaRPr lang="en-US" sz="1238" dirty="0">
              <a:latin typeface="Franklin Gothic Medium" panose="020B0603020102020204" pitchFamily="34" charset="0"/>
            </a:endParaRPr>
          </a:p>
        </p:txBody>
      </p:sp>
      <p:sp>
        <p:nvSpPr>
          <p:cNvPr id="38" name="TextBox 37"/>
          <p:cNvSpPr txBox="1"/>
          <p:nvPr/>
        </p:nvSpPr>
        <p:spPr>
          <a:xfrm>
            <a:off x="15608072" y="20639328"/>
            <a:ext cx="15481528" cy="913199"/>
          </a:xfrm>
          <a:prstGeom prst="rect">
            <a:avLst/>
          </a:prstGeom>
          <a:noFill/>
        </p:spPr>
        <p:txBody>
          <a:bodyPr wrap="square" rtlCol="0">
            <a:spAutoFit/>
          </a:bodyPr>
          <a:lstStyle/>
          <a:p>
            <a:pPr algn="ctr"/>
            <a:r>
              <a:rPr lang="en-US" sz="5334" dirty="0">
                <a:latin typeface="Franklin Gothic Medium" panose="020B0603020102020204" pitchFamily="34" charset="0"/>
                <a:cs typeface="Impact"/>
              </a:rPr>
              <a:t>The Data Mine Corporate Partners Symposium </a:t>
            </a:r>
            <a:r>
              <a:rPr lang="en-US" sz="5334" dirty="0">
                <a:solidFill>
                  <a:srgbClr val="8E6F3E"/>
                </a:solidFill>
                <a:latin typeface="Franklin Gothic Medium" panose="020B0603020102020204" pitchFamily="34" charset="0"/>
                <a:cs typeface="Impact"/>
              </a:rPr>
              <a:t>2023</a:t>
            </a:r>
          </a:p>
        </p:txBody>
      </p:sp>
      <p:sp>
        <p:nvSpPr>
          <p:cNvPr id="41" name="Pentagon 40"/>
          <p:cNvSpPr/>
          <p:nvPr/>
        </p:nvSpPr>
        <p:spPr bwMode="auto">
          <a:xfrm>
            <a:off x="12928" y="20670900"/>
            <a:ext cx="15608072" cy="891910"/>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u="none" strike="noStrike" cap="none" normalizeH="0" baseline="0">
              <a:ln>
                <a:noFill/>
              </a:ln>
              <a:solidFill>
                <a:schemeClr val="tx1"/>
              </a:solidFill>
              <a:effectLst/>
              <a:latin typeface="Franklin Gothic Medium" panose="020B0603020102020204" pitchFamily="34" charset="0"/>
            </a:endParaRPr>
          </a:p>
        </p:txBody>
      </p:sp>
      <p:sp>
        <p:nvSpPr>
          <p:cNvPr id="47" name="Pentagon 46"/>
          <p:cNvSpPr/>
          <p:nvPr/>
        </p:nvSpPr>
        <p:spPr bwMode="auto">
          <a:xfrm flipH="1">
            <a:off x="31089600" y="20639328"/>
            <a:ext cx="1828800" cy="891910"/>
          </a:xfrm>
          <a:prstGeom prst="homePlate">
            <a:avLst/>
          </a:prstGeom>
          <a:solidFill>
            <a:srgbClr val="8E6F3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u="none" strike="noStrike" cap="none" normalizeH="0" baseline="0">
              <a:ln>
                <a:noFill/>
              </a:ln>
              <a:solidFill>
                <a:schemeClr val="tx1"/>
              </a:solidFill>
              <a:effectLst/>
              <a:latin typeface="Franklin Gothic Medium" panose="020B0603020102020204" pitchFamily="34" charset="0"/>
            </a:endParaRPr>
          </a:p>
        </p:txBody>
      </p:sp>
      <p:grpSp>
        <p:nvGrpSpPr>
          <p:cNvPr id="15" name="Group 14">
            <a:extLst>
              <a:ext uri="{FF2B5EF4-FFF2-40B4-BE49-F238E27FC236}">
                <a16:creationId xmlns:a16="http://schemas.microsoft.com/office/drawing/2014/main" id="{C1615AA3-4CC2-9CD0-21BC-FC14E052026F}"/>
              </a:ext>
            </a:extLst>
          </p:cNvPr>
          <p:cNvGrpSpPr/>
          <p:nvPr/>
        </p:nvGrpSpPr>
        <p:grpSpPr>
          <a:xfrm>
            <a:off x="538316" y="6809375"/>
            <a:ext cx="9272879" cy="5107018"/>
            <a:chOff x="7664257" y="11706955"/>
            <a:chExt cx="9272879" cy="8487001"/>
          </a:xfrm>
        </p:grpSpPr>
        <p:sp>
          <p:nvSpPr>
            <p:cNvPr id="22" name="Rectangle 21"/>
            <p:cNvSpPr/>
            <p:nvPr/>
          </p:nvSpPr>
          <p:spPr bwMode="auto">
            <a:xfrm>
              <a:off x="7664257" y="11706955"/>
              <a:ext cx="9272879" cy="8487001"/>
            </a:xfrm>
            <a:prstGeom prst="rect">
              <a:avLst/>
            </a:prstGeom>
            <a:solidFill>
              <a:schemeClr val="bg1">
                <a:lumMod val="85000"/>
              </a:schemeClr>
            </a:solidFill>
            <a:ln>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latin typeface="Franklin Gothic Medium" panose="020B0603020102020204" pitchFamily="34" charset="0"/>
              </a:endParaRPr>
            </a:p>
          </p:txBody>
        </p:sp>
        <p:sp>
          <p:nvSpPr>
            <p:cNvPr id="25" name="TextBox 24"/>
            <p:cNvSpPr txBox="1"/>
            <p:nvPr/>
          </p:nvSpPr>
          <p:spPr>
            <a:xfrm>
              <a:off x="7848599" y="11916393"/>
              <a:ext cx="8915401" cy="523220"/>
            </a:xfrm>
            <a:prstGeom prst="rect">
              <a:avLst/>
            </a:prstGeom>
            <a:noFill/>
            <a:ln>
              <a:noFill/>
            </a:ln>
          </p:spPr>
          <p:txBody>
            <a:bodyPr wrap="square" rtlCol="0">
              <a:spAutoFit/>
            </a:bodyPr>
            <a:lstStyle/>
            <a:p>
              <a:pPr algn="ctr"/>
              <a:r>
                <a:rPr lang="en-US" sz="2800" cap="all" dirty="0">
                  <a:latin typeface="Franklin Gothic Medium" panose="020B0603020102020204" pitchFamily="34" charset="0"/>
                  <a:cs typeface="Futura"/>
                </a:rPr>
                <a:t>Data collection</a:t>
              </a:r>
            </a:p>
          </p:txBody>
        </p:sp>
        <p:sp>
          <p:nvSpPr>
            <p:cNvPr id="55" name="TextBox 54"/>
            <p:cNvSpPr txBox="1"/>
            <p:nvPr/>
          </p:nvSpPr>
          <p:spPr>
            <a:xfrm>
              <a:off x="7848599" y="12659342"/>
              <a:ext cx="8915401" cy="3836044"/>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We plan to utilize public data such as data from government websites, air quality websites, and existing public research data. </a:t>
              </a:r>
            </a:p>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We plan on interpolating the PM2.5 and forest fire data on to the map to view the correlations and establish the need to integrate the data further into the model. This should look like Figure 2.</a:t>
              </a:r>
            </a:p>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The data variables we aim to utilize in our model is provided in Figure 3. </a:t>
              </a:r>
            </a:p>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For the data collected, we would use a statistical model formula to create constraints for our model, Figure 4.</a:t>
              </a:r>
            </a:p>
          </p:txBody>
        </p:sp>
      </p:grpSp>
      <p:sp>
        <p:nvSpPr>
          <p:cNvPr id="56" name="TextBox 55"/>
          <p:cNvSpPr txBox="1"/>
          <p:nvPr/>
        </p:nvSpPr>
        <p:spPr>
          <a:xfrm>
            <a:off x="16050859" y="3729849"/>
            <a:ext cx="9148482"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We plan to work towards finding a consolidated set of data and using past wildfire data and inputs, accessing the damaged areas, and inputting them into the algorithm of a current fire, to test the accuracy of our model.</a:t>
            </a:r>
          </a:p>
          <a:p>
            <a:pPr marL="285750" indent="-285750">
              <a:buFont typeface="Arial" panose="020B0604020202020204" pitchFamily="34" charset="0"/>
              <a:buChar char="•"/>
            </a:pPr>
            <a:endParaRPr lang="en-US" sz="1800" dirty="0">
              <a:latin typeface="Franklin Gothic Medium" panose="020B0603020102020204" pitchFamily="34" charset="0"/>
              <a:cs typeface="Myriad Arabic" panose="01010101010101010101" pitchFamily="50" charset="-78"/>
            </a:endParaRPr>
          </a:p>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For our future, we plan to collect all data and start interpolating data and to implement our data to a statistical model to create a model for wildfire prediction via R and/or Python.</a:t>
            </a:r>
          </a:p>
        </p:txBody>
      </p:sp>
      <p:sp>
        <p:nvSpPr>
          <p:cNvPr id="57" name="TextBox 56"/>
          <p:cNvSpPr txBox="1"/>
          <p:nvPr/>
        </p:nvSpPr>
        <p:spPr>
          <a:xfrm>
            <a:off x="8509000" y="1342408"/>
            <a:ext cx="15900400" cy="461665"/>
          </a:xfrm>
          <a:prstGeom prst="rect">
            <a:avLst/>
          </a:prstGeom>
          <a:noFill/>
        </p:spPr>
        <p:txBody>
          <a:bodyPr wrap="square" rtlCol="0">
            <a:spAutoFit/>
          </a:bodyPr>
          <a:lstStyle/>
          <a:p>
            <a:pPr algn="ctr"/>
            <a:r>
              <a:rPr lang="en-US" sz="2400" dirty="0" err="1">
                <a:solidFill>
                  <a:schemeClr val="bg1"/>
                </a:solidFill>
                <a:latin typeface="Franklin Gothic Medium" panose="020B0603020102020204" pitchFamily="34" charset="0"/>
              </a:rPr>
              <a:t>Anshima</a:t>
            </a:r>
            <a:r>
              <a:rPr lang="en-US" sz="2400" dirty="0">
                <a:solidFill>
                  <a:schemeClr val="bg1"/>
                </a:solidFill>
                <a:latin typeface="Franklin Gothic Medium" panose="020B0603020102020204" pitchFamily="34" charset="0"/>
              </a:rPr>
              <a:t> Mishra, Shreya Jariwala, Brandon Lee, Kaitlyn Meador</a:t>
            </a:r>
          </a:p>
        </p:txBody>
      </p:sp>
      <p:pic>
        <p:nvPicPr>
          <p:cNvPr id="5" name="Picture 4">
            <a:extLst>
              <a:ext uri="{FF2B5EF4-FFF2-40B4-BE49-F238E27FC236}">
                <a16:creationId xmlns:a16="http://schemas.microsoft.com/office/drawing/2014/main" id="{C9492C17-7734-B845-A24C-AC9F4E642ED5}"/>
              </a:ext>
            </a:extLst>
          </p:cNvPr>
          <p:cNvPicPr>
            <a:picLocks noChangeAspect="1"/>
          </p:cNvPicPr>
          <p:nvPr/>
        </p:nvPicPr>
        <p:blipFill>
          <a:blip r:embed="rId3"/>
          <a:stretch>
            <a:fillRect/>
          </a:stretch>
        </p:blipFill>
        <p:spPr>
          <a:xfrm>
            <a:off x="533400" y="664115"/>
            <a:ext cx="9875729" cy="1045665"/>
          </a:xfrm>
          <a:prstGeom prst="rect">
            <a:avLst/>
          </a:prstGeom>
        </p:spPr>
      </p:pic>
      <p:sp>
        <p:nvSpPr>
          <p:cNvPr id="42" name="TextBox 41">
            <a:extLst>
              <a:ext uri="{FF2B5EF4-FFF2-40B4-BE49-F238E27FC236}">
                <a16:creationId xmlns:a16="http://schemas.microsoft.com/office/drawing/2014/main" id="{8CB761FC-98C6-8F4D-9A53-15AD20DC85A0}"/>
              </a:ext>
            </a:extLst>
          </p:cNvPr>
          <p:cNvSpPr txBox="1"/>
          <p:nvPr/>
        </p:nvSpPr>
        <p:spPr>
          <a:xfrm>
            <a:off x="27409387" y="646796"/>
            <a:ext cx="3828529" cy="954107"/>
          </a:xfrm>
          <a:prstGeom prst="rect">
            <a:avLst/>
          </a:prstGeom>
          <a:noFill/>
        </p:spPr>
        <p:txBody>
          <a:bodyPr wrap="square" rtlCol="0">
            <a:spAutoFit/>
          </a:bodyPr>
          <a:lstStyle/>
          <a:p>
            <a:pPr algn="ctr"/>
            <a:r>
              <a:rPr lang="en-US" sz="2800" dirty="0">
                <a:solidFill>
                  <a:schemeClr val="bg1"/>
                </a:solidFill>
                <a:latin typeface="Franklin Gothic Medium" panose="020B0603020102020204" pitchFamily="34" charset="0"/>
                <a:cs typeface="Myriad Arabic" panose="01010101010101010101" pitchFamily="50" charset="-78"/>
              </a:rPr>
              <a:t>Insert Corporate Partner Logo Here</a:t>
            </a:r>
          </a:p>
        </p:txBody>
      </p:sp>
      <p:pic>
        <p:nvPicPr>
          <p:cNvPr id="4" name="Picture 3">
            <a:extLst>
              <a:ext uri="{FF2B5EF4-FFF2-40B4-BE49-F238E27FC236}">
                <a16:creationId xmlns:a16="http://schemas.microsoft.com/office/drawing/2014/main" id="{A00FCCE9-F958-6341-F87C-E9D2C79D6099}"/>
              </a:ext>
            </a:extLst>
          </p:cNvPr>
          <p:cNvPicPr>
            <a:picLocks noChangeAspect="1"/>
          </p:cNvPicPr>
          <p:nvPr/>
        </p:nvPicPr>
        <p:blipFill rotWithShape="1">
          <a:blip r:embed="rId4">
            <a:extLst>
              <a:ext uri="{28A0092B-C50C-407E-A947-70E740481C1C}">
                <a14:useLocalDpi xmlns:a14="http://schemas.microsoft.com/office/drawing/2010/main" val="0"/>
              </a:ext>
            </a:extLst>
          </a:blip>
          <a:srcRect t="4300"/>
          <a:stretch/>
        </p:blipFill>
        <p:spPr>
          <a:xfrm>
            <a:off x="14711154" y="12544694"/>
            <a:ext cx="8017369" cy="6665595"/>
          </a:xfrm>
          <a:prstGeom prst="rect">
            <a:avLst/>
          </a:prstGeom>
        </p:spPr>
      </p:pic>
      <p:pic>
        <p:nvPicPr>
          <p:cNvPr id="8" name="Picture 7">
            <a:extLst>
              <a:ext uri="{FF2B5EF4-FFF2-40B4-BE49-F238E27FC236}">
                <a16:creationId xmlns:a16="http://schemas.microsoft.com/office/drawing/2014/main" id="{438B8632-4743-1DD6-E612-B8F0E7C68841}"/>
              </a:ext>
            </a:extLst>
          </p:cNvPr>
          <p:cNvPicPr>
            <a:picLocks noChangeAspect="1"/>
          </p:cNvPicPr>
          <p:nvPr/>
        </p:nvPicPr>
        <p:blipFill rotWithShape="1">
          <a:blip r:embed="rId5"/>
          <a:srcRect r="47525"/>
          <a:stretch/>
        </p:blipFill>
        <p:spPr>
          <a:xfrm>
            <a:off x="24646270" y="12544694"/>
            <a:ext cx="6061525" cy="7322766"/>
          </a:xfrm>
          <a:prstGeom prst="rect">
            <a:avLst/>
          </a:prstGeom>
        </p:spPr>
      </p:pic>
      <p:sp>
        <p:nvSpPr>
          <p:cNvPr id="12" name="TextBox 11">
            <a:extLst>
              <a:ext uri="{FF2B5EF4-FFF2-40B4-BE49-F238E27FC236}">
                <a16:creationId xmlns:a16="http://schemas.microsoft.com/office/drawing/2014/main" id="{60D210A7-BB43-25BB-9607-FB33A7970CC0}"/>
              </a:ext>
            </a:extLst>
          </p:cNvPr>
          <p:cNvSpPr txBox="1"/>
          <p:nvPr/>
        </p:nvSpPr>
        <p:spPr>
          <a:xfrm>
            <a:off x="685801" y="3751375"/>
            <a:ext cx="10820400" cy="2308324"/>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The ultimate goal for this project is to create an alert system for Walmart if the PM 2.5 level increases over a specific threshold due to a forest fire and to prevent false alarms. </a:t>
            </a:r>
          </a:p>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The business objective for this forecasting model is to prevent losses to Walmart during wildfires, increase revenue, and to alert customers and suppliers regarding blocked routes to and away from Walmart. </a:t>
            </a:r>
          </a:p>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Our project scope focuses on wildfire prone areas such as California and we try to narrow the scope to the top 5 counties within California. </a:t>
            </a:r>
          </a:p>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The existing limitations might be that we cannot predict wildfires at every specific Walmart location, no live data is provided, and the data needs to be streamlined as much as possible. </a:t>
            </a:r>
          </a:p>
        </p:txBody>
      </p:sp>
      <p:grpSp>
        <p:nvGrpSpPr>
          <p:cNvPr id="17" name="Group 16">
            <a:extLst>
              <a:ext uri="{FF2B5EF4-FFF2-40B4-BE49-F238E27FC236}">
                <a16:creationId xmlns:a16="http://schemas.microsoft.com/office/drawing/2014/main" id="{F00DF1DA-7A5A-E0D7-393D-D8B75BB812DE}"/>
              </a:ext>
            </a:extLst>
          </p:cNvPr>
          <p:cNvGrpSpPr/>
          <p:nvPr/>
        </p:nvGrpSpPr>
        <p:grpSpPr>
          <a:xfrm>
            <a:off x="479234" y="11970302"/>
            <a:ext cx="14236928" cy="8495308"/>
            <a:chOff x="228600" y="12930634"/>
            <a:chExt cx="7239000" cy="6246851"/>
          </a:xfrm>
        </p:grpSpPr>
        <p:pic>
          <p:nvPicPr>
            <p:cNvPr id="3" name="Picture 2" descr="Map&#10;&#10;Description automatically generated">
              <a:extLst>
                <a:ext uri="{FF2B5EF4-FFF2-40B4-BE49-F238E27FC236}">
                  <a16:creationId xmlns:a16="http://schemas.microsoft.com/office/drawing/2014/main" id="{0A173FD3-88A2-BDA9-F02A-EB830180FA18}"/>
                </a:ext>
              </a:extLst>
            </p:cNvPr>
            <p:cNvPicPr>
              <a:picLocks noChangeAspect="1"/>
            </p:cNvPicPr>
            <p:nvPr/>
          </p:nvPicPr>
          <p:blipFill rotWithShape="1">
            <a:blip r:embed="rId6">
              <a:extLst>
                <a:ext uri="{28A0092B-C50C-407E-A947-70E740481C1C}">
                  <a14:useLocalDpi xmlns:a14="http://schemas.microsoft.com/office/drawing/2010/main" val="0"/>
                </a:ext>
              </a:extLst>
            </a:blip>
            <a:srcRect l="15720" r="23039"/>
            <a:stretch/>
          </p:blipFill>
          <p:spPr>
            <a:xfrm>
              <a:off x="265074" y="12930634"/>
              <a:ext cx="7094384" cy="5907375"/>
            </a:xfrm>
            <a:prstGeom prst="rect">
              <a:avLst/>
            </a:prstGeom>
          </p:spPr>
        </p:pic>
        <p:sp>
          <p:nvSpPr>
            <p:cNvPr id="13" name="TextBox 12">
              <a:extLst>
                <a:ext uri="{FF2B5EF4-FFF2-40B4-BE49-F238E27FC236}">
                  <a16:creationId xmlns:a16="http://schemas.microsoft.com/office/drawing/2014/main" id="{4C76E03C-1E6E-FA97-E70D-5252D7754AF6}"/>
                </a:ext>
              </a:extLst>
            </p:cNvPr>
            <p:cNvSpPr txBox="1"/>
            <p:nvPr/>
          </p:nvSpPr>
          <p:spPr>
            <a:xfrm>
              <a:off x="228600" y="18838009"/>
              <a:ext cx="7239000" cy="339476"/>
            </a:xfrm>
            <a:prstGeom prst="rect">
              <a:avLst/>
            </a:prstGeom>
            <a:noFill/>
          </p:spPr>
          <p:txBody>
            <a:bodyPr wrap="square" rtlCol="0">
              <a:spAutoFit/>
            </a:bodyPr>
            <a:lstStyle/>
            <a:p>
              <a:pPr algn="ctr"/>
              <a:r>
                <a:rPr lang="en-US" sz="2400" dirty="0"/>
                <a:t>Figure 1. Map of Walmart in California</a:t>
              </a:r>
            </a:p>
          </p:txBody>
        </p:sp>
      </p:grpSp>
      <p:sp>
        <p:nvSpPr>
          <p:cNvPr id="27" name="TextBox 26">
            <a:extLst>
              <a:ext uri="{FF2B5EF4-FFF2-40B4-BE49-F238E27FC236}">
                <a16:creationId xmlns:a16="http://schemas.microsoft.com/office/drawing/2014/main" id="{F6A095CF-D1F3-D308-8840-10CD528F0BD8}"/>
              </a:ext>
            </a:extLst>
          </p:cNvPr>
          <p:cNvSpPr txBox="1"/>
          <p:nvPr/>
        </p:nvSpPr>
        <p:spPr>
          <a:xfrm>
            <a:off x="16682844" y="19365035"/>
            <a:ext cx="4516557" cy="378117"/>
          </a:xfrm>
          <a:prstGeom prst="rect">
            <a:avLst/>
          </a:prstGeom>
          <a:noFill/>
        </p:spPr>
        <p:txBody>
          <a:bodyPr wrap="none" rtlCol="0">
            <a:spAutoFit/>
          </a:bodyPr>
          <a:lstStyle/>
          <a:p>
            <a:pPr algn="ctr"/>
            <a:r>
              <a:rPr lang="en-US" dirty="0"/>
              <a:t>Figure 2. Mean Wildfire PM 2.5 in California</a:t>
            </a:r>
          </a:p>
        </p:txBody>
      </p:sp>
      <p:sp>
        <p:nvSpPr>
          <p:cNvPr id="28" name="TextBox 27">
            <a:extLst>
              <a:ext uri="{FF2B5EF4-FFF2-40B4-BE49-F238E27FC236}">
                <a16:creationId xmlns:a16="http://schemas.microsoft.com/office/drawing/2014/main" id="{1E7A76E2-62DA-AA26-E71D-034FFBC15AD1}"/>
              </a:ext>
            </a:extLst>
          </p:cNvPr>
          <p:cNvSpPr txBox="1"/>
          <p:nvPr/>
        </p:nvSpPr>
        <p:spPr>
          <a:xfrm>
            <a:off x="25720261" y="19365035"/>
            <a:ext cx="2911118" cy="378117"/>
          </a:xfrm>
          <a:prstGeom prst="rect">
            <a:avLst/>
          </a:prstGeom>
          <a:noFill/>
        </p:spPr>
        <p:txBody>
          <a:bodyPr wrap="none" rtlCol="0">
            <a:spAutoFit/>
          </a:bodyPr>
          <a:lstStyle/>
          <a:p>
            <a:pPr algn="ctr"/>
            <a:r>
              <a:rPr lang="en-US" dirty="0"/>
              <a:t>Figure 3 Variables for model</a:t>
            </a:r>
          </a:p>
        </p:txBody>
      </p:sp>
      <p:pic>
        <p:nvPicPr>
          <p:cNvPr id="30" name="Picture 29">
            <a:extLst>
              <a:ext uri="{FF2B5EF4-FFF2-40B4-BE49-F238E27FC236}">
                <a16:creationId xmlns:a16="http://schemas.microsoft.com/office/drawing/2014/main" id="{96655714-4AC1-CDD0-44D0-3C6A0B95C5CC}"/>
              </a:ext>
            </a:extLst>
          </p:cNvPr>
          <p:cNvPicPr>
            <a:picLocks noChangeAspect="1"/>
          </p:cNvPicPr>
          <p:nvPr/>
        </p:nvPicPr>
        <p:blipFill>
          <a:blip r:embed="rId7"/>
          <a:stretch>
            <a:fillRect/>
          </a:stretch>
        </p:blipFill>
        <p:spPr>
          <a:xfrm>
            <a:off x="15817880" y="8180049"/>
            <a:ext cx="8828390" cy="1786174"/>
          </a:xfrm>
          <a:prstGeom prst="rect">
            <a:avLst/>
          </a:prstGeom>
        </p:spPr>
      </p:pic>
      <p:sp>
        <p:nvSpPr>
          <p:cNvPr id="35" name="TextBox 34">
            <a:extLst>
              <a:ext uri="{FF2B5EF4-FFF2-40B4-BE49-F238E27FC236}">
                <a16:creationId xmlns:a16="http://schemas.microsoft.com/office/drawing/2014/main" id="{301E0A32-4CC7-A24F-942E-2A1C4A190B45}"/>
              </a:ext>
            </a:extLst>
          </p:cNvPr>
          <p:cNvSpPr txBox="1"/>
          <p:nvPr/>
        </p:nvSpPr>
        <p:spPr>
          <a:xfrm>
            <a:off x="19305938" y="10021743"/>
            <a:ext cx="2719014" cy="378117"/>
          </a:xfrm>
          <a:prstGeom prst="rect">
            <a:avLst/>
          </a:prstGeom>
          <a:noFill/>
        </p:spPr>
        <p:txBody>
          <a:bodyPr wrap="none" rtlCol="0">
            <a:spAutoFit/>
          </a:bodyPr>
          <a:lstStyle/>
          <a:p>
            <a:pPr algn="ctr"/>
            <a:r>
              <a:rPr lang="en-US" dirty="0"/>
              <a:t>Figure 4. Statistical Model</a:t>
            </a:r>
          </a:p>
        </p:txBody>
      </p:sp>
      <p:sp>
        <p:nvSpPr>
          <p:cNvPr id="36" name="Rectangle 35">
            <a:extLst>
              <a:ext uri="{FF2B5EF4-FFF2-40B4-BE49-F238E27FC236}">
                <a16:creationId xmlns:a16="http://schemas.microsoft.com/office/drawing/2014/main" id="{488371E5-5987-E88C-C307-A352C89E5CB8}"/>
              </a:ext>
            </a:extLst>
          </p:cNvPr>
          <p:cNvSpPr/>
          <p:nvPr/>
        </p:nvSpPr>
        <p:spPr bwMode="auto">
          <a:xfrm>
            <a:off x="25595454" y="3067897"/>
            <a:ext cx="7103773" cy="4628303"/>
          </a:xfrm>
          <a:prstGeom prst="rect">
            <a:avLst/>
          </a:prstGeom>
          <a:solidFill>
            <a:schemeClr val="bg1">
              <a:lumMod val="85000"/>
            </a:schemeClr>
          </a:solidFill>
          <a:ln>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latin typeface="Franklin Gothic Medium" panose="020B0603020102020204" pitchFamily="34" charset="0"/>
            </a:endParaRPr>
          </a:p>
        </p:txBody>
      </p:sp>
      <p:sp>
        <p:nvSpPr>
          <p:cNvPr id="37" name="TextBox 36">
            <a:extLst>
              <a:ext uri="{FF2B5EF4-FFF2-40B4-BE49-F238E27FC236}">
                <a16:creationId xmlns:a16="http://schemas.microsoft.com/office/drawing/2014/main" id="{D96F1929-96EB-1E64-BB35-DD984BC3756B}"/>
              </a:ext>
            </a:extLst>
          </p:cNvPr>
          <p:cNvSpPr txBox="1"/>
          <p:nvPr/>
        </p:nvSpPr>
        <p:spPr>
          <a:xfrm>
            <a:off x="25720261" y="3228155"/>
            <a:ext cx="6793697" cy="523220"/>
          </a:xfrm>
          <a:prstGeom prst="rect">
            <a:avLst/>
          </a:prstGeom>
          <a:noFill/>
        </p:spPr>
        <p:txBody>
          <a:bodyPr wrap="square" rtlCol="0">
            <a:spAutoFit/>
          </a:bodyPr>
          <a:lstStyle/>
          <a:p>
            <a:pPr algn="ctr"/>
            <a:r>
              <a:rPr lang="en-US" sz="2800" dirty="0">
                <a:latin typeface="Franklin Gothic Medium" panose="020B0603020102020204" pitchFamily="34" charset="0"/>
                <a:cs typeface="Futura"/>
              </a:rPr>
              <a:t>Acknowledgements</a:t>
            </a:r>
          </a:p>
        </p:txBody>
      </p:sp>
      <p:sp>
        <p:nvSpPr>
          <p:cNvPr id="39" name="TextBox 38">
            <a:extLst>
              <a:ext uri="{FF2B5EF4-FFF2-40B4-BE49-F238E27FC236}">
                <a16:creationId xmlns:a16="http://schemas.microsoft.com/office/drawing/2014/main" id="{BAA291D4-1019-5E20-3BDC-8B6C36147B3B}"/>
              </a:ext>
            </a:extLst>
          </p:cNvPr>
          <p:cNvSpPr txBox="1"/>
          <p:nvPr/>
        </p:nvSpPr>
        <p:spPr>
          <a:xfrm>
            <a:off x="25659812" y="3739446"/>
            <a:ext cx="685414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We wholeheartedly thank Walmart for their support for our project, especially our mentors, Faith Newton, </a:t>
            </a:r>
            <a:r>
              <a:rPr lang="en-US" sz="1800" dirty="0" err="1">
                <a:latin typeface="Franklin Gothic Medium" panose="020B0603020102020204" pitchFamily="34" charset="0"/>
                <a:cs typeface="Myriad Arabic" panose="01010101010101010101" pitchFamily="50" charset="-78"/>
              </a:rPr>
              <a:t>Suyu</a:t>
            </a:r>
            <a:r>
              <a:rPr lang="en-US" sz="1800" dirty="0">
                <a:latin typeface="Franklin Gothic Medium" panose="020B0603020102020204" pitchFamily="34" charset="0"/>
                <a:cs typeface="Myriad Arabic" panose="01010101010101010101" pitchFamily="50" charset="-78"/>
              </a:rPr>
              <a:t> Hou, and Sneha </a:t>
            </a:r>
            <a:r>
              <a:rPr lang="en-US" sz="1800" dirty="0" err="1">
                <a:latin typeface="Franklin Gothic Medium" panose="020B0603020102020204" pitchFamily="34" charset="0"/>
                <a:cs typeface="Myriad Arabic" panose="01010101010101010101" pitchFamily="50" charset="-78"/>
              </a:rPr>
              <a:t>Kawle</a:t>
            </a:r>
            <a:r>
              <a:rPr lang="en-US" sz="1800" dirty="0">
                <a:latin typeface="Franklin Gothic Medium" panose="020B0603020102020204" pitchFamily="34" charset="0"/>
                <a:cs typeface="Myriad Arabic" panose="01010101010101010101" pitchFamily="50" charset="-78"/>
              </a:rPr>
              <a:t>. </a:t>
            </a:r>
          </a:p>
          <a:p>
            <a:pPr marL="285750" indent="-285750">
              <a:buFont typeface="Arial" panose="020B0604020202020204" pitchFamily="34" charset="0"/>
              <a:buChar char="•"/>
            </a:pPr>
            <a:endParaRPr lang="en-US" sz="1800" dirty="0">
              <a:latin typeface="Franklin Gothic Medium" panose="020B0603020102020204" pitchFamily="34" charset="0"/>
              <a:cs typeface="Myriad Arabic" panose="01010101010101010101" pitchFamily="50" charset="-78"/>
            </a:endParaRPr>
          </a:p>
          <a:p>
            <a:pPr marL="285750" indent="-285750">
              <a:buFont typeface="Arial" panose="020B0604020202020204" pitchFamily="34" charset="0"/>
              <a:buChar char="•"/>
            </a:pPr>
            <a:r>
              <a:rPr lang="en-US" sz="1800" dirty="0">
                <a:latin typeface="Franklin Gothic Medium" panose="020B0603020102020204" pitchFamily="34" charset="0"/>
                <a:cs typeface="Myriad Arabic" panose="01010101010101010101" pitchFamily="50" charset="-78"/>
              </a:rPr>
              <a:t>We also thank The Data Mine and the accompanying staff, specifically, Dr. Mark Ward, Jain Aashi </a:t>
            </a:r>
            <a:r>
              <a:rPr lang="en-US" sz="1800" dirty="0" err="1">
                <a:latin typeface="Franklin Gothic Medium" panose="020B0603020102020204" pitchFamily="34" charset="0"/>
                <a:cs typeface="Myriad Arabic" panose="01010101010101010101" pitchFamily="50" charset="-78"/>
              </a:rPr>
              <a:t>Ajitkumar</a:t>
            </a:r>
            <a:r>
              <a:rPr lang="en-US" sz="1800" dirty="0">
                <a:latin typeface="Franklin Gothic Medium" panose="020B0603020102020204" pitchFamily="34" charset="0"/>
                <a:cs typeface="Myriad Arabic" panose="01010101010101010101" pitchFamily="50" charset="-78"/>
              </a:rPr>
              <a:t>, and Chopra Darsh. </a:t>
            </a:r>
          </a:p>
        </p:txBody>
      </p:sp>
    </p:spTree>
    <p:extLst>
      <p:ext uri="{BB962C8B-B14F-4D97-AF65-F5344CB8AC3E}">
        <p14:creationId xmlns:p14="http://schemas.microsoft.com/office/powerpoint/2010/main" val="183211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3163</TotalTime>
  <Words>424</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Franklin Gothic Medium</vt:lpstr>
      <vt:lpstr>Times</vt:lpstr>
      <vt:lpstr>Office Theme</vt:lpstr>
      <vt:lpstr>PowerPoint Presentation</vt:lpstr>
    </vt:vector>
  </TitlesOfParts>
  <Company>Purdue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Allen</dc:creator>
  <cp:lastModifiedBy>Lee, Jin Su</cp:lastModifiedBy>
  <cp:revision>194</cp:revision>
  <dcterms:created xsi:type="dcterms:W3CDTF">2002-12-05T18:54:02Z</dcterms:created>
  <dcterms:modified xsi:type="dcterms:W3CDTF">2023-03-09T03:59:03Z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2023-02-14T13:51:38Z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e6379b64-6493-4343-ad52-0e88a8fde1d9</vt:lpwstr>
  </property>
  <property fmtid="{D5CDD505-2E9C-101B-9397-08002B2CF9AE}" pid="8" name="MSIP_Label_4044bd30-2ed7-4c9d-9d12-46200872a97b_ContentBits">
    <vt:lpwstr>0</vt:lpwstr>
  </property>
</Properties>
</file>