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0cfa51d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0cfa51d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60cfa51d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60cfa51d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that pulls a search box up, entre in desired genre and it’ll pull from all available books of that genre.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0cfa51d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60cfa51d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0cfa51d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60cfa51d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0cfa51d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0cfa51d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0cfa51d4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60cfa51d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5888bd9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5888bd9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0cfa51d4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0cfa51d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2648871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2648871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0cfa51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0cfa51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0cfa51d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0cfa51d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Tables listed do not have all of the following added </a:t>
            </a:r>
            <a:r>
              <a:rPr lang="en"/>
              <a:t>attributes</a:t>
            </a:r>
            <a:r>
              <a:rPr lang="en"/>
              <a:t>, but are some of the important ones listed to give off a general idea of why these tables are being used.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28723de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28723de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Relational Diagram of the Tables within the Database.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0cfa51d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0cfa51d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581ef1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581ef1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0cfa51d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60cfa51d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0cfa51d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60cfa51d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Operations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Fish,</a:t>
            </a:r>
            <a:r>
              <a:rPr lang="en"/>
              <a:t> Ethan Ade, </a:t>
            </a:r>
            <a:r>
              <a:rPr lang="en"/>
              <a:t>Brandon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5 - How will employees know of events &amp; </a:t>
            </a:r>
            <a:r>
              <a:rPr lang="en"/>
              <a:t>what's</a:t>
            </a:r>
            <a:r>
              <a:rPr lang="en"/>
              <a:t> needed?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69400" y="1166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Pulls all </a:t>
            </a:r>
            <a:r>
              <a:rPr lang="en"/>
              <a:t>relevant</a:t>
            </a:r>
            <a:r>
              <a:rPr lang="en"/>
              <a:t> information from the Event Table into a dedicated view for the Employee to keep track of everything needed for Events.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23" y="1902000"/>
            <a:ext cx="3663149" cy="31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313" y="4204350"/>
            <a:ext cx="61626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6 - Can you L</a:t>
            </a:r>
            <a:r>
              <a:rPr lang="en"/>
              <a:t>ookup</a:t>
            </a:r>
            <a:r>
              <a:rPr lang="en"/>
              <a:t> </a:t>
            </a:r>
            <a:r>
              <a:rPr lang="en"/>
              <a:t>recommendations</a:t>
            </a:r>
            <a:r>
              <a:rPr lang="en"/>
              <a:t>?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675" y="1080850"/>
            <a:ext cx="5472651" cy="39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7 - </a:t>
            </a:r>
            <a:r>
              <a:rPr lang="en" sz="2666"/>
              <a:t>Using a members ID what items do they have checked out?</a:t>
            </a:r>
            <a:endParaRPr sz="2666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750" y="1211325"/>
            <a:ext cx="4982500" cy="36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8 Can members be denied?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members be denied if their application has issues?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3150"/>
            <a:ext cx="4824924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025" y="3156149"/>
            <a:ext cx="4748975" cy="19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9 - Can you see inactive members?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344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Pulls inactive member ids when their last transaction date was over 1 month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1125"/>
            <a:ext cx="4772224" cy="23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550" y="2497050"/>
            <a:ext cx="4365626" cy="21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10 Can a member be fined for late returns?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754746"/>
            <a:ext cx="3275350" cy="318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397" y="1441975"/>
            <a:ext cx="45529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967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Fining members for late returns by days. </a:t>
            </a:r>
            <a:r>
              <a:rPr lang="en"/>
              <a:t>Fire when new members are added and email. (Triggers), (End of Package)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38" y="147638"/>
            <a:ext cx="5038725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Our Application Serves to update a Library's Database and Operating functionality. . 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Purpose of Updating The library's Database is to prepare it for more convenient usage in the current era by Patrons and Staff.  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Most libraries are outdated in their use of technology and </a:t>
            </a:r>
            <a:r>
              <a:rPr lang="en" sz="1600">
                <a:solidFill>
                  <a:schemeClr val="dk1"/>
                </a:solidFill>
              </a:rPr>
              <a:t>recordkeeping. Our desire was </a:t>
            </a:r>
            <a:r>
              <a:rPr lang="en" sz="1600">
                <a:solidFill>
                  <a:schemeClr val="dk1"/>
                </a:solidFill>
              </a:rPr>
              <a:t>update their database to keep up with modern libraries Search methods, record keeping, and event data.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modified database has more elements using recommendations, library events, employee reminders, and new categories besides basic library operations.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​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Operations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 Stores Records of items, members, employees, events, transactions, and reviews.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Items are tracked by who checked them out, and when.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Events hold information about assigned employee, required items, and date.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Members hold information about member’s name, birthdate, phone number, email.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With Some of their Important Attributes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90"/>
              <a:t>Member Table: </a:t>
            </a:r>
            <a:r>
              <a:rPr lang="en" sz="1490"/>
              <a:t>Member ID</a:t>
            </a:r>
            <a:r>
              <a:rPr lang="en" sz="1490"/>
              <a:t>, MemberName, Gender, Birthday, Contact Info.</a:t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490"/>
              <a:t>Item Table: ItemID, Title, Type (CD/Book/Movie/etc.) , Publisher, Number, etc. </a:t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490"/>
              <a:t>Review Table: ReviewID, The Review, ItemID (to connect to the item)</a:t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490"/>
              <a:t>Employee Table: EmployeeID, Name..  </a:t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490"/>
              <a:t>Events Table: EventId, EventName, Working Employee, Item being used, date, time. </a:t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490"/>
              <a:t>Borrowing: BorrowID, dateBorrowed, Returned, itemID, MemberID. </a:t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490"/>
              <a:t>Transaction: TransID, Name, Date, MemberID, BorrowingID. (Record of the Transaction).</a:t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490"/>
              <a:t>Transaction Report: ReportID, ReportDate, TransactionID, BorrowingID </a:t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and Structure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25" y="1098000"/>
            <a:ext cx="746894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Can you view all the available items?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thought being able to list off all the available items alongside what they are would be a useful thing to a User.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5" y="1812225"/>
            <a:ext cx="4111776" cy="33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038" y="4134763"/>
            <a:ext cx="45053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</a:t>
            </a:r>
            <a:r>
              <a:rPr lang="en"/>
              <a:t>Can you view all the not available items?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thought being able to list off all the NOT available items alongside what they are would be a useful for users and employees to see what is not currently available.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0" y="1931100"/>
            <a:ext cx="3677775" cy="31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75" y="4568875"/>
            <a:ext cx="3791418" cy="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Records of Overdue Books/Movies/Items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can be something that pulls from the items and records table of all items passed the current date (return date) of at least 2 weeks. (Package Spec) </a:t>
            </a:r>
            <a:r>
              <a:rPr lang="en"/>
              <a:t>(Package Body starts and continues in question 8) 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83731" l="0" r="84359" t="0"/>
          <a:stretch/>
        </p:blipFill>
        <p:spPr>
          <a:xfrm>
            <a:off x="4819649" y="2494700"/>
            <a:ext cx="4184602" cy="24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13" y="2485388"/>
            <a:ext cx="45815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 Using a members phone number what is their id #?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-We thought this would be useful for when a member forgets their ID card and is trying to check out an item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150" y="2258550"/>
            <a:ext cx="2006390" cy="54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6725" y="2922025"/>
            <a:ext cx="8572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7450" y="2203725"/>
            <a:ext cx="4760300" cy="23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