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B203C55-F709-493D-B7B6-35922BC146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79680" y="2301120"/>
            <a:ext cx="6924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979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4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2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54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5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874440" y="3314160"/>
            <a:ext cx="7256160" cy="10227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Proxima Nova Light"/>
              </a:rPr>
              <a:t>Insert Presentation Title Here</a:t>
            </a:r>
            <a:endParaRPr b="0" lang="en-US" sz="36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74440" y="4809600"/>
            <a:ext cx="7256160" cy="32148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</a:rPr>
              <a:t>Date</a:t>
            </a:r>
            <a:endParaRPr b="0" lang="en-US" sz="14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74440" y="2926440"/>
            <a:ext cx="2059560" cy="688680"/>
          </a:xfrm>
          <a:custGeom>
            <a:avLst/>
            <a:gdLst/>
            <a:ahLst/>
            <a:rect l="l" t="t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35880" y="2301120"/>
            <a:ext cx="6211440" cy="1094760"/>
          </a:xfrm>
          <a:prstGeom prst="rect">
            <a:avLst/>
          </a:prstGeom>
        </p:spPr>
        <p:txBody>
          <a:bodyPr rIns="0" anchor="b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Insert section name here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540" spc="-1" strike="noStrike">
                <a:solidFill>
                  <a:srgbClr val="5d5d5d"/>
                </a:solidFill>
                <a:latin typeface="Proxima Nova"/>
              </a:rPr>
              <a:t>Click to edit the title text format</a:t>
            </a:r>
            <a:endParaRPr b="0" lang="en-US" sz="154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 hidden="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grpSp>
        <p:nvGrpSpPr>
          <p:cNvPr id="163" name="Group 2"/>
          <p:cNvGrpSpPr/>
          <p:nvPr/>
        </p:nvGrpSpPr>
        <p:grpSpPr>
          <a:xfrm>
            <a:off x="3642480" y="2078640"/>
            <a:ext cx="2794320" cy="943560"/>
            <a:chOff x="3642480" y="2078640"/>
            <a:chExt cx="2794320" cy="943560"/>
          </a:xfrm>
        </p:grpSpPr>
        <p:sp>
          <p:nvSpPr>
            <p:cNvPr id="164" name="CustomShape 3"/>
            <p:cNvSpPr/>
            <p:nvPr/>
          </p:nvSpPr>
          <p:spPr>
            <a:xfrm>
              <a:off x="3642480" y="2314440"/>
              <a:ext cx="702000" cy="705600"/>
            </a:xfrm>
            <a:custGeom>
              <a:avLst/>
              <a:gdLst/>
              <a:ahLst/>
              <a:rect l="l" t="t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"/>
            <p:cNvSpPr/>
            <p:nvPr/>
          </p:nvSpPr>
          <p:spPr>
            <a:xfrm>
              <a:off x="4432320" y="2078640"/>
              <a:ext cx="689400" cy="940320"/>
            </a:xfrm>
            <a:custGeom>
              <a:avLst/>
              <a:gdLst/>
              <a:ahLst/>
              <a:rect l="l" t="t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"/>
            <p:cNvSpPr/>
            <p:nvPr/>
          </p:nvSpPr>
          <p:spPr>
            <a:xfrm>
              <a:off x="5146560" y="2078640"/>
              <a:ext cx="424800" cy="943560"/>
            </a:xfrm>
            <a:custGeom>
              <a:avLst/>
              <a:gdLst/>
              <a:ahLst/>
              <a:rect l="l" t="t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6"/>
            <p:cNvSpPr/>
            <p:nvPr/>
          </p:nvSpPr>
          <p:spPr>
            <a:xfrm>
              <a:off x="5597280" y="2314440"/>
              <a:ext cx="839520" cy="707760"/>
            </a:xfrm>
            <a:custGeom>
              <a:avLst/>
              <a:gdLst/>
              <a:ahLst/>
              <a:rect l="l" t="t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7"/>
          <p:cNvGrpSpPr/>
          <p:nvPr/>
        </p:nvGrpSpPr>
        <p:grpSpPr>
          <a:xfrm>
            <a:off x="167760" y="227160"/>
            <a:ext cx="9664200" cy="5316840"/>
            <a:chOff x="167760" y="227160"/>
            <a:chExt cx="9664200" cy="5316840"/>
          </a:xfrm>
        </p:grpSpPr>
        <p:sp>
          <p:nvSpPr>
            <p:cNvPr id="169" name="CustomShape 8"/>
            <p:cNvSpPr/>
            <p:nvPr/>
          </p:nvSpPr>
          <p:spPr>
            <a:xfrm>
              <a:off x="7135920" y="13165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9"/>
            <p:cNvSpPr/>
            <p:nvPr/>
          </p:nvSpPr>
          <p:spPr>
            <a:xfrm>
              <a:off x="2490480" y="13165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0"/>
            <p:cNvSpPr/>
            <p:nvPr/>
          </p:nvSpPr>
          <p:spPr>
            <a:xfrm>
              <a:off x="8857080" y="23983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1"/>
            <p:cNvSpPr/>
            <p:nvPr/>
          </p:nvSpPr>
          <p:spPr>
            <a:xfrm>
              <a:off x="721800" y="239832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2"/>
            <p:cNvSpPr/>
            <p:nvPr/>
          </p:nvSpPr>
          <p:spPr>
            <a:xfrm>
              <a:off x="8295480" y="348408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6" y="156"/>
                    <a:pt x="52" y="132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3"/>
            <p:cNvSpPr/>
            <p:nvPr/>
          </p:nvSpPr>
          <p:spPr>
            <a:xfrm>
              <a:off x="7135920" y="348408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4"/>
            <p:cNvSpPr/>
            <p:nvPr/>
          </p:nvSpPr>
          <p:spPr>
            <a:xfrm>
              <a:off x="167760" y="3484080"/>
              <a:ext cx="9745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5"/>
            <p:cNvSpPr/>
            <p:nvPr/>
          </p:nvSpPr>
          <p:spPr>
            <a:xfrm>
              <a:off x="8857080" y="456588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5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6"/>
            <p:cNvSpPr/>
            <p:nvPr/>
          </p:nvSpPr>
          <p:spPr>
            <a:xfrm>
              <a:off x="6526800" y="456588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"/>
            <p:cNvSpPr/>
            <p:nvPr/>
          </p:nvSpPr>
          <p:spPr>
            <a:xfrm>
              <a:off x="420408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"/>
            <p:cNvSpPr/>
            <p:nvPr/>
          </p:nvSpPr>
          <p:spPr>
            <a:xfrm>
              <a:off x="188136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9"/>
            <p:cNvSpPr/>
            <p:nvPr/>
          </p:nvSpPr>
          <p:spPr>
            <a:xfrm>
              <a:off x="72180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0"/>
            <p:cNvSpPr/>
            <p:nvPr/>
          </p:nvSpPr>
          <p:spPr>
            <a:xfrm>
              <a:off x="7693560" y="22716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1"/>
            <p:cNvSpPr/>
            <p:nvPr/>
          </p:nvSpPr>
          <p:spPr>
            <a:xfrm>
              <a:off x="536724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2"/>
            <p:cNvSpPr/>
            <p:nvPr/>
          </p:nvSpPr>
          <p:spPr>
            <a:xfrm>
              <a:off x="304452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3"/>
            <p:cNvSpPr/>
            <p:nvPr/>
          </p:nvSpPr>
          <p:spPr>
            <a:xfrm>
              <a:off x="72180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PlaceHolder 2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335880" y="2301120"/>
            <a:ext cx="6211440" cy="1094760"/>
          </a:xfrm>
          <a:prstGeom prst="rect">
            <a:avLst/>
          </a:prstGeom>
        </p:spPr>
        <p:txBody>
          <a:bodyPr rIns="0" anchor="b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Insert section name here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700" spc="-1" strike="noStrike">
                <a:solidFill>
                  <a:srgbClr val="5d5d5d"/>
                </a:solidFill>
                <a:latin typeface="Proxima Nova"/>
              </a:rPr>
              <a:t>Click to edit the title text format</a:t>
            </a:r>
            <a:endParaRPr b="0" lang="en-US" sz="170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latentflip.com/loupe" TargetMode="External"/><Relationship Id="rId2" Type="http://schemas.openxmlformats.org/officeDocument/2006/relationships/hyperlink" Target="https://github.com/getify/You-Dont-Know-JS" TargetMode="External"/><Relationship Id="rId3" Type="http://schemas.openxmlformats.org/officeDocument/2006/relationships/hyperlink" Target="http://2ality.com/" TargetMode="External"/><Relationship Id="rId4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263" name="TextShape 1"/>
          <p:cNvSpPr txBox="1"/>
          <p:nvPr/>
        </p:nvSpPr>
        <p:spPr>
          <a:xfrm>
            <a:off x="1579680" y="2301120"/>
            <a:ext cx="6924960" cy="109476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US" sz="4800" spc="-1" strike="noStrike">
                <a:solidFill>
                  <a:srgbClr val="ffffff"/>
                </a:solidFill>
                <a:latin typeface="DejaVu Sans"/>
              </a:rPr>
              <a:t>JavaScript LevelUp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823120" y="2122200"/>
            <a:ext cx="46634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ES6 const 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761760" y="1280160"/>
            <a:ext cx="893088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Person(name){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name;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Person.prototype.greeting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(shadowing)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761760" y="1280160"/>
            <a:ext cx="893088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tequilaPerson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'Jose Cuervo'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tequilaPerson.greeting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`Hola, mi nobre es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tequilaPerson.greeting();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(objects)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640080" y="1280160"/>
            <a:ext cx="8930880" cy="411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greeting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Object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.create(Person);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(es2015)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401760" y="920160"/>
            <a:ext cx="8930880" cy="457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constructor(name){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name;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greeting()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828800" y="1280160"/>
            <a:ext cx="1645920" cy="731520"/>
          </a:xfrm>
          <a:prstGeom prst="rect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40480" y="2286000"/>
            <a:ext cx="1645920" cy="73152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bourbonPerson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4925160" y="173736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Prototype 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3857040" y="3926160"/>
            <a:ext cx="1645920" cy="73152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tequilaPerson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6670440" y="2392560"/>
            <a:ext cx="14630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e5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greeting()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6670800" y="4033800"/>
            <a:ext cx="14630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e5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greeting()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17" name="Line 8"/>
          <p:cNvCxnSpPr>
            <a:stCxn id="315" idx="1"/>
            <a:endCxn id="312" idx="3"/>
          </p:cNvCxnSpPr>
          <p:nvPr/>
        </p:nvCxnSpPr>
        <p:spPr>
          <a:xfrm flipH="1">
            <a:off x="5486400" y="2648880"/>
            <a:ext cx="1184400" cy="324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cxnSp>
        <p:nvCxnSpPr>
          <p:cNvPr id="318" name="Line 9"/>
          <p:cNvCxnSpPr>
            <a:stCxn id="312" idx="0"/>
            <a:endCxn id="311" idx="3"/>
          </p:cNvCxnSpPr>
          <p:nvPr/>
        </p:nvCxnSpPr>
        <p:spPr>
          <a:xfrm flipH="1" flipV="1">
            <a:off x="3474720" y="1645920"/>
            <a:ext cx="1189080" cy="64044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cxnSp>
        <p:nvCxnSpPr>
          <p:cNvPr id="319" name="Line 10"/>
          <p:cNvCxnSpPr>
            <a:stCxn id="316" idx="1"/>
            <a:endCxn id="314" idx="3"/>
          </p:cNvCxnSpPr>
          <p:nvPr/>
        </p:nvCxnSpPr>
        <p:spPr>
          <a:xfrm flipH="1">
            <a:off x="5502960" y="4290120"/>
            <a:ext cx="1168200" cy="216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sp>
        <p:nvSpPr>
          <p:cNvPr id="320" name="CustomShape 11"/>
          <p:cNvSpPr/>
          <p:nvPr/>
        </p:nvSpPr>
        <p:spPr>
          <a:xfrm>
            <a:off x="6730560" y="4660560"/>
            <a:ext cx="13716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.name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21" name="Line 12"/>
          <p:cNvCxnSpPr>
            <a:stCxn id="320" idx="1"/>
            <a:endCxn id="314" idx="2"/>
          </p:cNvCxnSpPr>
          <p:nvPr/>
        </p:nvCxnSpPr>
        <p:spPr>
          <a:xfrm flipH="1" flipV="1">
            <a:off x="4680000" y="4657680"/>
            <a:ext cx="2050920" cy="231840"/>
          </a:xfrm>
          <a:prstGeom prst="bentConnector3">
            <a:avLst/>
          </a:prstGeom>
          <a:ln>
            <a:solidFill>
              <a:srgbClr val="ed1c24"/>
            </a:solidFill>
            <a:tailEnd len="med" type="triangle" w="med"/>
          </a:ln>
        </p:spPr>
      </p:cxnSp>
      <p:cxnSp>
        <p:nvCxnSpPr>
          <p:cNvPr id="322" name="Line 13"/>
          <p:cNvCxnSpPr>
            <a:stCxn id="314" idx="0"/>
            <a:endCxn id="311" idx="2"/>
          </p:cNvCxnSpPr>
          <p:nvPr/>
        </p:nvCxnSpPr>
        <p:spPr>
          <a:xfrm flipH="1" flipV="1">
            <a:off x="2651760" y="2011680"/>
            <a:ext cx="2028600" cy="1914840"/>
          </a:xfrm>
          <a:prstGeom prst="bentConnector3">
            <a:avLst/>
          </a:prstGeom>
          <a:ln>
            <a:solidFill>
              <a:srgbClr val="ed1c24"/>
            </a:solidFill>
            <a:tailEnd len="med" type="triangle" w="med"/>
          </a:ln>
        </p:spPr>
      </p:cxnSp>
    </p:spTree>
  </p:cSld>
  <p:transition spd="med">
    <p:fade/>
  </p:transition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731520" y="244080"/>
            <a:ext cx="8595360" cy="4480560"/>
          </a:xfrm>
          <a:prstGeom prst="rect">
            <a:avLst/>
          </a:prstGeom>
          <a:ln>
            <a:noFill/>
          </a:ln>
          <a:effectLst>
            <a:outerShdw dist="25560" dir="5400000">
              <a:srgbClr val="000000">
                <a:alpha val="50000"/>
              </a:srgbClr>
            </a:outerShdw>
          </a:effectLst>
        </p:spPr>
      </p:pic>
      <p:pic>
        <p:nvPicPr>
          <p:cNvPr id="324" name="Joker-Why-So-Serious.jpg" descr=""/>
          <p:cNvPicPr/>
          <p:nvPr/>
        </p:nvPicPr>
        <p:blipFill>
          <a:blip r:embed="rId2"/>
          <a:stretch/>
        </p:blipFill>
        <p:spPr>
          <a:xfrm>
            <a:off x="3360240" y="395640"/>
            <a:ext cx="3357720" cy="4140720"/>
          </a:xfrm>
          <a:prstGeom prst="rect">
            <a:avLst/>
          </a:prstGeom>
          <a:ln w="12600"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2194560" y="4760640"/>
            <a:ext cx="6492240" cy="8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so </a:t>
            </a:r>
            <a:r>
              <a:rPr b="0" lang="en-US" sz="4400" spc="-1" strike="noStrike">
                <a:solidFill>
                  <a:srgbClr val="00508f"/>
                </a:solidFill>
                <a:latin typeface="Arial"/>
              </a:rPr>
              <a:t>Async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hronous?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Promises (es2015)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01760" y="848160"/>
            <a:ext cx="8382240" cy="44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pm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Promise((resolve, reject) =&gt;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itWorked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itWorked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resolve(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'pass'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reject(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'fail'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});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'then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'second then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'catch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finally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'finally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Promises (3</a:t>
            </a:r>
            <a:r>
              <a:rPr b="0" lang="en-US" sz="3200" spc="-1" strike="noStrike" baseline="101000">
                <a:solidFill>
                  <a:srgbClr val="007dc1"/>
                </a:solidFill>
                <a:latin typeface="Proxima Nova Semibold"/>
              </a:rPr>
              <a:t>rd</a:t>
            </a: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 Party)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2201760" y="1928160"/>
            <a:ext cx="5084640" cy="263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asynchronousThing()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progress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(status){})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(result){})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success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(result){})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(err){})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(err){})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finally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(){});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this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26880" y="737280"/>
            <a:ext cx="11993760" cy="132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53585f"/>
                </a:solidFill>
                <a:latin typeface="Courier New"/>
                <a:ea typeface="Courier New"/>
              </a:rPr>
              <a:t>this != this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53585f"/>
                </a:solidFill>
                <a:latin typeface="Courier New"/>
                <a:ea typeface="Courier New"/>
              </a:rPr>
              <a:t>unless you bind(), call(), or apply()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62880" y="175320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e.currentTarget);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26880" y="342936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myThisContext);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}).bind(myThisContext);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74440" y="4354560"/>
            <a:ext cx="7256160" cy="41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650" spc="-1" strike="noStrike">
                <a:solidFill>
                  <a:srgbClr val="f9f7f6"/>
                </a:solidFill>
                <a:latin typeface="Proxima Nova Semibold"/>
              </a:rPr>
              <a:t>Senior Developer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74440" y="3314160"/>
            <a:ext cx="7256160" cy="102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Proxima Nova Light"/>
              </a:rPr>
              <a:t>Lee Brandt</a:t>
            </a:r>
            <a:endParaRPr b="0" lang="en-US" sz="360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Fat Arrow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62880" y="314136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myThisContext);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}).bind(myThisContext);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65760" y="1577520"/>
            <a:ext cx="603432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clickHandler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(e) =&gt;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points to the out context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Spread Syntax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2201760" y="2000160"/>
            <a:ext cx="5382000" cy="192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datePieces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1970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newDate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Date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(...datePieces);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console.log(newDate);</a:t>
            </a:r>
            <a:endParaRPr b="0" lang="en-US" sz="2200" spc="-1" strike="noStrike">
              <a:latin typeface="Arial"/>
            </a:endParaRPr>
          </a:p>
          <a:p>
            <a:r>
              <a:rPr b="0" i="1" lang="en-US" sz="2200" spc="-1" strike="noStrike">
                <a:solidFill>
                  <a:srgbClr val="408080"/>
                </a:solidFill>
                <a:latin typeface="Arial"/>
              </a:rPr>
              <a:t>/* outputs 1970-07-04T13:15:55.001Z *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Array Destructuring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3006000" y="1881720"/>
            <a:ext cx="37490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[x, y]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.log(x);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1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.log(y);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2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Object Destructuring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3006000" y="1881720"/>
            <a:ext cx="37490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p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q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true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p, q }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.log(p);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42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.log(q);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true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360880" y="2377440"/>
            <a:ext cx="576072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All Together Now!!</a:t>
            </a:r>
            <a:endParaRPr b="0" lang="en-US" sz="5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All Together Now[0]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365760" y="1097280"/>
            <a:ext cx="9326880" cy="43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data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firstName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lastName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phoneNumbers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1234567890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9876543210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6789054321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},{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firstName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lastName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phoneNumbers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5678987654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}];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All Together Now[1]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65760" y="1097280"/>
            <a:ext cx="9326880" cy="43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 serverCall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 ne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 Promis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e((resolve, reject)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f(data){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resolve(data);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}els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reject(data);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All Together Now[2]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293760" y="953280"/>
            <a:ext cx="9326880" cy="457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serverCall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.then(res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callList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[];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({firstName, lastName, phoneNumbers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[primaryPhone]}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of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res){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callList.push(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firstName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lastName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 -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primaryPhone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callList;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All Together Now[3]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93760" y="953280"/>
            <a:ext cx="9326880" cy="43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serverCall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.then(callList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/* You would probably send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    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this to the UI to be displayed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console.log(callList);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(err =&gt; console.log(err));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2"/>
          <p:cNvSpPr txBox="1"/>
          <p:nvPr/>
        </p:nvSpPr>
        <p:spPr>
          <a:xfrm>
            <a:off x="335880" y="177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Links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65760" y="1025280"/>
            <a:ext cx="7955280" cy="41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Loupe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1"/>
              </a:rPr>
              <a:t>http://latentflip.com/loupe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You Don’t Know JS – Kyle Simpson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2"/>
              </a:rPr>
              <a:t>https://github.com/getify/You-Dont-Know-JS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2Ality - Axel Rauschmayer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3"/>
              </a:rPr>
              <a:t>http://2ality.com/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Mozilla Developer Network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https://developer.mozilla.org</a:t>
            </a:r>
            <a:endParaRPr b="0" lang="en-US" sz="2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7d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2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Who IS this guy?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914400" y="1645920"/>
            <a:ext cx="3291840" cy="34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Old Developer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Teacher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Traveler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Keeper of Keys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Television Star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Eater of Villagers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Very Serious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Very Professional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049760" y="3506760"/>
            <a:ext cx="7979400" cy="591120"/>
          </a:xfrm>
          <a:prstGeom prst="rect">
            <a:avLst/>
          </a:prstGeom>
          <a:noFill/>
          <a:ln>
            <a:noFill/>
          </a:ln>
        </p:spPr>
        <p:txBody>
          <a:bodyPr rIns="0"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f9f7f6"/>
                </a:solidFill>
                <a:latin typeface="Calibri"/>
              </a:rPr>
              <a:t>Thank You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335880" y="249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What We’ll Cover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50360" y="1244160"/>
            <a:ext cx="457884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What the !?&amp;$#@%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Compiler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Event Loop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Lexical Scope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Prototypes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Asynchronicity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Destructuring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Spreading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273" name="TextShape 1"/>
          <p:cNvSpPr txBox="1"/>
          <p:nvPr/>
        </p:nvSpPr>
        <p:spPr>
          <a:xfrm>
            <a:off x="0" y="2301120"/>
            <a:ext cx="10080000" cy="109476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WhatThe?&amp;!@#.js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981520" y="1554480"/>
            <a:ext cx="4150800" cy="34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spot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'here'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sheldon(){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spot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'mine'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leonard(girlfriend){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girlfriend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'Penny'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inhaler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'true'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The Compiler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35880" y="213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Event Loop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grpSp>
        <p:nvGrpSpPr>
          <p:cNvPr id="277" name="Group 2"/>
          <p:cNvGrpSpPr/>
          <p:nvPr/>
        </p:nvGrpSpPr>
        <p:grpSpPr>
          <a:xfrm>
            <a:off x="4741560" y="1374120"/>
            <a:ext cx="1019160" cy="837720"/>
            <a:chOff x="4741560" y="1374120"/>
            <a:chExt cx="1019160" cy="837720"/>
          </a:xfrm>
        </p:grpSpPr>
        <p:sp>
          <p:nvSpPr>
            <p:cNvPr id="278" name="CustomShape 3"/>
            <p:cNvSpPr/>
            <p:nvPr/>
          </p:nvSpPr>
          <p:spPr>
            <a:xfrm>
              <a:off x="4741560" y="137412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"/>
            <p:cNvSpPr/>
            <p:nvPr/>
          </p:nvSpPr>
          <p:spPr>
            <a:xfrm>
              <a:off x="5202360" y="164268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5"/>
            <p:cNvSpPr/>
            <p:nvPr/>
          </p:nvSpPr>
          <p:spPr>
            <a:xfrm>
              <a:off x="5048280" y="161496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TextShape 6"/>
          <p:cNvSpPr txBox="1"/>
          <p:nvPr/>
        </p:nvSpPr>
        <p:spPr>
          <a:xfrm>
            <a:off x="457200" y="914400"/>
            <a:ext cx="3749040" cy="43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bar(){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console.log(‘bar’);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foo(){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setTimeout(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cb(){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bar();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foo();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TextShape 7"/>
          <p:cNvSpPr txBox="1"/>
          <p:nvPr/>
        </p:nvSpPr>
        <p:spPr>
          <a:xfrm>
            <a:off x="6139440" y="2777040"/>
            <a:ext cx="133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Event Loop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7479720" y="2654280"/>
            <a:ext cx="671400" cy="671400"/>
          </a:xfrm>
          <a:prstGeom prst="rect">
            <a:avLst/>
          </a:prstGeom>
          <a:ln>
            <a:noFill/>
          </a:ln>
        </p:spPr>
      </p:pic>
      <p:sp>
        <p:nvSpPr>
          <p:cNvPr id="284" name="TextShape 8"/>
          <p:cNvSpPr txBox="1"/>
          <p:nvPr/>
        </p:nvSpPr>
        <p:spPr>
          <a:xfrm>
            <a:off x="4663800" y="3907440"/>
            <a:ext cx="1802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Callback Queue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TextShape 9"/>
          <p:cNvSpPr txBox="1"/>
          <p:nvPr/>
        </p:nvSpPr>
        <p:spPr>
          <a:xfrm>
            <a:off x="4682880" y="1042560"/>
            <a:ext cx="1881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JavaScript Stack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6" name="Group 10"/>
          <p:cNvGrpSpPr/>
          <p:nvPr/>
        </p:nvGrpSpPr>
        <p:grpSpPr>
          <a:xfrm>
            <a:off x="7941960" y="1372320"/>
            <a:ext cx="1019160" cy="837720"/>
            <a:chOff x="7941960" y="1372320"/>
            <a:chExt cx="1019160" cy="837720"/>
          </a:xfrm>
        </p:grpSpPr>
        <p:sp>
          <p:nvSpPr>
            <p:cNvPr id="287" name="CustomShape 11"/>
            <p:cNvSpPr/>
            <p:nvPr/>
          </p:nvSpPr>
          <p:spPr>
            <a:xfrm>
              <a:off x="7941960" y="137232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2"/>
            <p:cNvSpPr/>
            <p:nvPr/>
          </p:nvSpPr>
          <p:spPr>
            <a:xfrm>
              <a:off x="8402760" y="164088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3"/>
            <p:cNvSpPr/>
            <p:nvPr/>
          </p:nvSpPr>
          <p:spPr>
            <a:xfrm>
              <a:off x="8248680" y="161316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TextShape 14"/>
          <p:cNvSpPr txBox="1"/>
          <p:nvPr/>
        </p:nvSpPr>
        <p:spPr>
          <a:xfrm>
            <a:off x="7863840" y="1026000"/>
            <a:ext cx="1652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Browser Stack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1" name="Group 15"/>
          <p:cNvGrpSpPr/>
          <p:nvPr/>
        </p:nvGrpSpPr>
        <p:grpSpPr>
          <a:xfrm>
            <a:off x="4741560" y="4254480"/>
            <a:ext cx="1019160" cy="837720"/>
            <a:chOff x="4741560" y="4254480"/>
            <a:chExt cx="1019160" cy="837720"/>
          </a:xfrm>
        </p:grpSpPr>
        <p:sp>
          <p:nvSpPr>
            <p:cNvPr id="292" name="CustomShape 16"/>
            <p:cNvSpPr/>
            <p:nvPr/>
          </p:nvSpPr>
          <p:spPr>
            <a:xfrm>
              <a:off x="4741560" y="425448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7"/>
            <p:cNvSpPr/>
            <p:nvPr/>
          </p:nvSpPr>
          <p:spPr>
            <a:xfrm>
              <a:off x="5202360" y="452304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8"/>
            <p:cNvSpPr/>
            <p:nvPr/>
          </p:nvSpPr>
          <p:spPr>
            <a:xfrm>
              <a:off x="5048280" y="449532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200400" y="1554480"/>
            <a:ext cx="402336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outerFunction() {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foo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foo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bar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.log(bar);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Lexical Scope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018080" y="2122200"/>
            <a:ext cx="3268080" cy="234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// i is </a:t>
            </a:r>
            <a:r>
              <a:rPr b="1" lang="en-US" sz="2000" spc="-1" strike="noStrike">
                <a:solidFill>
                  <a:srgbClr val="408080"/>
                </a:solidFill>
                <a:latin typeface="Arial"/>
              </a:rPr>
              <a:t>not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 visible 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i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.log(i);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Lexical Scope (let vs var)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538240" y="2104200"/>
            <a:ext cx="3325680" cy="235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// i </a:t>
            </a:r>
            <a:r>
              <a:rPr b="1" lang="en-US" sz="2000" spc="-1" strike="noStrike">
                <a:solidFill>
                  <a:srgbClr val="408080"/>
                </a:solidFill>
                <a:latin typeface="Arial"/>
              </a:rPr>
              <a:t>is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 visible 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i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.log(i);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2018-10-02T09:48:37Z</dcterms:created>
  <dc:creator/>
  <dc:description/>
  <dc:language>en-US</dc:language>
  <cp:lastModifiedBy/>
  <dcterms:modified xsi:type="dcterms:W3CDTF">2018-10-05T22:56:50Z</dcterms:modified>
  <cp:revision>13</cp:revision>
  <dc:subject/>
  <dc:title/>
</cp:coreProperties>
</file>