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4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D5E4-1DA9-4E68-97CF-401739C22CA8}" type="datetimeFigureOut">
              <a:rPr lang="en-US" smtClean="0"/>
              <a:t>4/1/2011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BD2B-F86B-445E-8D43-E7FCB26F5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5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286000"/>
            <a:ext cx="3352800" cy="9366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rial Black" pitchFamily="34" charset="0"/>
                <a:cs typeface="Aharoni" pitchFamily="2" charset="-79"/>
              </a:rPr>
              <a:t>MVP</a:t>
            </a:r>
            <a:endParaRPr lang="en-US" sz="96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1905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USING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72" y="3081048"/>
            <a:ext cx="3128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Get The Power of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67591" y="3040559"/>
            <a:ext cx="1576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MVC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752" y="3078738"/>
            <a:ext cx="139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Your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93372" y="3457583"/>
            <a:ext cx="577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i="1" spc="900" dirty="0" smtClean="0">
                <a:solidFill>
                  <a:schemeClr val="accent6">
                    <a:lumMod val="50000"/>
                  </a:schemeClr>
                </a:solidFill>
              </a:rPr>
              <a:t>Web Forms Project</a:t>
            </a:r>
            <a:endParaRPr lang="en-US" sz="3600" b="1" i="1" spc="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8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ebrandt\Pictures\whos-awes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" y="11567"/>
            <a:ext cx="9133342" cy="687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0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496824" cy="496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8" y="5754624"/>
            <a:ext cx="510802" cy="4937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2606122" cy="247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84" y="298513"/>
            <a:ext cx="5009316" cy="2520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485004" y="2778967"/>
            <a:ext cx="241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Project Lead Consultant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5024" y="5257800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leebrandt@gmail.com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6796" y="5802868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leebrandt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3248"/>
            <a:ext cx="2794546" cy="8351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39993" y="5073134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http://disruptivetheory.com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31560" y="3352800"/>
            <a:ext cx="62808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 pitchFamily="34" charset="0"/>
              </a:rPr>
              <a:t>ABOUT ME</a:t>
            </a:r>
            <a:endParaRPr lang="en-US" sz="8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9929">
            <a:off x="3618007" y="2266950"/>
            <a:ext cx="1181100" cy="4762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3421">
            <a:off x="7749276" y="2142541"/>
            <a:ext cx="1085850" cy="666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7704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691" y="2895600"/>
            <a:ext cx="4969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</a:t>
            </a:r>
            <a:r>
              <a:rPr lang="en-US" dirty="0" smtClean="0"/>
              <a:t> 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Motivation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619" y="2967335"/>
            <a:ext cx="8964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prstMaterial="legacyWireframe"/>
          </a:bodyPr>
          <a:lstStyle/>
          <a:p>
            <a:pPr algn="ctr"/>
            <a:r>
              <a:rPr lang="en-US" sz="4000" b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&lt;%@ LANGUAGE = VBScript %&gt;</a:t>
            </a:r>
            <a:endParaRPr lang="en-US" sz="4000" b="1" dirty="0">
              <a:ln w="19050">
                <a:solidFill>
                  <a:schemeClr val="tx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00600" y="1371600"/>
            <a:ext cx="3657600" cy="4145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spx.designer.cs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1371600"/>
            <a:ext cx="3657600" cy="4145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aspx.cs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371600"/>
            <a:ext cx="3657600" cy="4145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86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3341" y="134112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r>
              <a:rPr 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spx.designer.cs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6541" y="134112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aspx.cs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8341" y="1341120"/>
            <a:ext cx="1483659" cy="18592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3474720"/>
            <a:ext cx="2245659" cy="20116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presenter.cs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668371" y="3200400"/>
            <a:ext cx="1793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" y="5791200"/>
            <a:ext cx="88392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rot="16200000" flipH="1">
            <a:off x="4409515" y="5628715"/>
            <a:ext cx="304800" cy="201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3088341" y="0"/>
            <a:ext cx="3388659" cy="990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http Request/Response</a:t>
            </a:r>
            <a:endParaRPr lang="en-US" dirty="0">
              <a:ln w="18415" cmpd="sng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86301" y="1066801"/>
            <a:ext cx="0" cy="381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9559" y="1905000"/>
            <a:ext cx="166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(Passive View)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057400"/>
            <a:ext cx="2819400" cy="24669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aspx</a:t>
            </a:r>
            <a:endParaRPr lang="en-US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2286000"/>
            <a:ext cx="3352800" cy="27432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mycontroller.cs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5791200"/>
            <a:ext cx="88392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Model</a:t>
            </a:r>
            <a:endParaRPr lang="en-US" sz="105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Elbow Connector 6"/>
          <p:cNvCxnSpPr>
            <a:stCxn id="5" idx="2"/>
            <a:endCxn id="6" idx="7"/>
          </p:cNvCxnSpPr>
          <p:nvPr/>
        </p:nvCxnSpPr>
        <p:spPr>
          <a:xfrm rot="16200000" flipH="1">
            <a:off x="6785929" y="5025071"/>
            <a:ext cx="907070" cy="91532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249194" y="1904206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5613861" y="0"/>
            <a:ext cx="2362200" cy="1371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 Request</a:t>
            </a:r>
            <a:endParaRPr lang="en-US" dirty="0">
              <a:ln w="18415" cmpd="sng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248694" y="1790700"/>
            <a:ext cx="837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1524000" y="0"/>
            <a:ext cx="2362200" cy="1371600"/>
          </a:xfrm>
          <a:prstGeom prst="cloud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 Response</a:t>
            </a:r>
            <a:endParaRPr lang="en-US" dirty="0">
              <a:ln w="18415" cmpd="sng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038600" y="32766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2667000" y="3810000"/>
            <a:ext cx="685800" cy="533400"/>
          </a:xfrm>
          <a:prstGeom prst="can">
            <a:avLst/>
          </a:prstGeom>
          <a:solidFill>
            <a:schemeClr val="bg2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5105400"/>
            <a:ext cx="2644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(Supervising Controller)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447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9255" y="1566459"/>
            <a:ext cx="368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Difference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1018" y="23465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196152"/>
            <a:ext cx="115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NOT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0864" y="234059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6937" y="227235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Pieces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263970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But in How They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Communicate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613" y="2865090"/>
            <a:ext cx="273664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ebdings" pitchFamily="18" charset="2"/>
              </a:rPr>
              <a:t>_</a:t>
            </a:r>
            <a:endParaRPr lang="en-US" sz="4400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236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37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MVP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leebrandt</dc:creator>
  <cp:lastModifiedBy>leebrandt</cp:lastModifiedBy>
  <cp:revision>11</cp:revision>
  <dcterms:created xsi:type="dcterms:W3CDTF">2011-04-01T05:13:14Z</dcterms:created>
  <dcterms:modified xsi:type="dcterms:W3CDTF">2011-04-02T00:24:33Z</dcterms:modified>
</cp:coreProperties>
</file>