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4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BFE8-DDC0-4FD5-9BF1-EBCF86464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AB6F1F-25E2-4024-A813-4176545BF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44C85-09DB-496D-90AC-7B9863D70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81E8-2185-462B-B7E0-1C866CC0AF81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FD089-E6E3-41DE-A1CF-1F8A1A38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6066E-1463-4092-9B2B-5EC162AD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7802-F169-4ECA-AE89-9D95376D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9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9B2B-E160-4467-B5F7-84D571B4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1BAB2-9023-40A4-A664-D926EDBDF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0480E-5A2E-40DC-9E86-FD5393D34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81E8-2185-462B-B7E0-1C866CC0AF81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8755C-FC08-45AE-BDFD-9B80696B6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1CF11-98C9-41B8-9B23-39805BE49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7802-F169-4ECA-AE89-9D95376D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7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EFAC4-3CAC-4BD7-9F69-8FFA5E50A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A6361-3BB6-4947-B122-D719460CE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3C9FA-3CBC-4914-8250-2A647A675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81E8-2185-462B-B7E0-1C866CC0AF81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CFD8E-FFFD-44CA-A158-8B3232039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8776D-D650-4F93-B132-B1E0BB8A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7802-F169-4ECA-AE89-9D95376D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40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CDB07-9921-4F68-BB29-885B4B4A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EB50-729A-4A3E-BE45-1851E2C42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A048D-7D18-4CB5-9527-C6DC15F3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81E8-2185-462B-B7E0-1C866CC0AF81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6E240-C6A3-4A5D-97CB-BF23CCF2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0E886-4793-45CC-9332-94B5469E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7802-F169-4ECA-AE89-9D95376D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6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DAFA-CB62-45F7-9377-88F3BE08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9231B-2A98-4EA6-B252-A1937C5FC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02B1A-1094-4703-83C8-52A1E062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81E8-2185-462B-B7E0-1C866CC0AF81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872E0-8465-44ED-A0B0-CF1F6265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42388-FE99-41A1-A702-70788BE8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7802-F169-4ECA-AE89-9D95376D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7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DC0D2-DA1C-4325-B34C-AE557830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5BBB9-F4DC-4E40-B7E0-2258ED2DF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9B1B0-45E3-4BAA-808E-7E82E872C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0110D-BD69-4F18-B595-DE97F1F79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81E8-2185-462B-B7E0-1C866CC0AF81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85F7D-2A3F-414A-9B51-3E9149622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9D006-99A1-466E-96B2-A616D407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7802-F169-4ECA-AE89-9D95376D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6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D1B7E-971E-4EFE-B9B4-4DBFE5EAA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5EFB2-628D-4E61-8E99-637599666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4DF52-A010-4C8A-ABC1-A4FD6DD81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AD28B-678A-473D-9CE8-CC0DA320F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6D2C2C-843C-41EA-8F77-E0C4A1306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97F1E-47B7-4CD7-8432-64E99950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81E8-2185-462B-B7E0-1C866CC0AF81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691880-9B30-41EE-87B3-C8CE4802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83551-AC68-440F-849C-06C9F767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7802-F169-4ECA-AE89-9D95376D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0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368EE-3DD9-4FE3-B763-A68F6E8E3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291970-BE4A-41D9-93F1-F807F6CE5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81E8-2185-462B-B7E0-1C866CC0AF81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71A6C-E7A9-46F6-95D1-0C3E2767B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7B2BA-586D-4600-B3F7-929F68CF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7802-F169-4ECA-AE89-9D95376D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3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F212F3-9549-4F70-B417-FB6976CF7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81E8-2185-462B-B7E0-1C866CC0AF81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0F22F7-38C0-448D-ABD8-0AA17803B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D0416-76D2-4F30-B495-36BCAF92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7802-F169-4ECA-AE89-9D95376D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2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AD98-B801-422C-9ACF-32920100E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ACD9C-76FF-49DE-856F-00C3EC4FA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FABCF-181F-4099-8410-B6154F3FE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4AE14-3C4D-44EB-BABD-15E571F2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81E8-2185-462B-B7E0-1C866CC0AF81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D1BB9-3CF2-4333-B78D-952EE3E77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EDBCB-F88F-4555-92A7-19DE91A61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7802-F169-4ECA-AE89-9D95376D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8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66E7-A708-4D10-B675-C3679D15F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C5B26F-66AB-4FB3-882B-A625F8612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7611A-9329-4357-A74F-0D09657A9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EF546-504E-44E8-8FBB-3205474C0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81E8-2185-462B-B7E0-1C866CC0AF81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36204-4808-4148-B05A-08EB34010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C37B2-2983-425E-BFBE-96528D49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7802-F169-4ECA-AE89-9D95376D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8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B999E-A239-416F-9F99-55B93EB5F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4E47A-F74F-4EF5-8814-69415D6E1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A21CE-683C-4C5F-8872-C149C01D8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881E8-2185-462B-B7E0-1C866CC0AF81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47E5-96D4-45FB-A6B1-552D86209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4ECCA-291C-4BE9-AAB4-7E5206C8F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87802-F169-4ECA-AE89-9D95376D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4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B9803C0-4CED-4491-86EF-73A308532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789" y="99405"/>
            <a:ext cx="8972281" cy="672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33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Japikse</dc:creator>
  <cp:lastModifiedBy>Philip Japikse</cp:lastModifiedBy>
  <cp:revision>1</cp:revision>
  <dcterms:created xsi:type="dcterms:W3CDTF">2018-07-26T19:40:00Z</dcterms:created>
  <dcterms:modified xsi:type="dcterms:W3CDTF">2018-07-26T19:43:00Z</dcterms:modified>
</cp:coreProperties>
</file>