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2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5.png" ContentType="image/png"/>
  <Override PartName="/ppt/media/image4.jpeg" ContentType="image/jpeg"/>
  <Override PartName="/ppt/media/image3.png" ContentType="image/png"/>
  <Override PartName="/ppt/media/image1.png" ContentType="image/png"/>
  <Override PartName="/ppt/media/image6.jpeg" ContentType="image/jpe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3004800" cy="97536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9bca55"/>
                </a:solidFill>
                <a:latin typeface="Helvetica Light"/>
              </a:rPr>
              <a:t>Click to move the slide</a:t>
            </a:r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4B2F996-D3EE-49B1-BEE7-CDEF3727ADD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Everything has Object’s Prototype available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var a = new Foo();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	</a:t>
            </a:r>
            <a:r>
              <a:rPr b="0" lang="en-US" sz="2200" spc="-1" strike="noStrike">
                <a:latin typeface="Helvetica Neue"/>
                <a:ea typeface="Helvetica Neue"/>
              </a:rPr>
              <a:t>1. Creates a new Object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      </a:t>
            </a:r>
            <a:r>
              <a:rPr b="0" lang="en-US" sz="2200" spc="-1" strike="noStrike">
                <a:latin typeface="Helvetica Neue"/>
                <a:ea typeface="Helvetica Neue"/>
              </a:rPr>
              <a:t>2. Links .prototype to Foo() function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      </a:t>
            </a:r>
            <a:r>
              <a:rPr b="0" lang="en-US" sz="2200" spc="-1" strike="noStrike">
                <a:latin typeface="Helvetica Neue"/>
                <a:ea typeface="Helvetica Neue"/>
              </a:rPr>
              <a:t>3. Sets the new object as the this binding for the function call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      </a:t>
            </a:r>
            <a:r>
              <a:rPr b="0" lang="en-US" sz="2200" spc="-1" strike="noStrike">
                <a:latin typeface="Helvetica Neue"/>
                <a:ea typeface="Helvetica Neue"/>
              </a:rPr>
              <a:t>4. returns this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var a = Object.create(Foo);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	</a:t>
            </a:r>
            <a:r>
              <a:rPr b="0" lang="en-US" sz="2200" spc="-1" strike="noStrike">
                <a:latin typeface="Helvetica Neue"/>
                <a:ea typeface="Helvetica Neue"/>
              </a:rPr>
              <a:t>1. Create a new Object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      </a:t>
            </a:r>
            <a:r>
              <a:rPr b="0" lang="en-US" sz="2200" spc="-1" strike="noStrike">
                <a:latin typeface="Helvetica Neue"/>
                <a:ea typeface="Helvetica Neue"/>
              </a:rPr>
              <a:t>2. Links .prototype to Foo function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400" spc="-1" strike="noStrike">
                <a:latin typeface="Helvetica Neue"/>
                <a:ea typeface="Helvetica Neue"/>
              </a:rPr>
              <a:t>a call to Foo.Speak() (if Foo doesn’t have a Speak function) will be delegated to Foo’s prototype</a:t>
            </a:r>
            <a:endParaRPr b="0" lang="en-US" sz="24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Everything has Object’s Prototype available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var a = new Foo();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	</a:t>
            </a:r>
            <a:r>
              <a:rPr b="0" lang="en-US" sz="2200" spc="-1" strike="noStrike">
                <a:latin typeface="Helvetica Neue"/>
                <a:ea typeface="Helvetica Neue"/>
              </a:rPr>
              <a:t>1. Creates a new Object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      </a:t>
            </a:r>
            <a:r>
              <a:rPr b="0" lang="en-US" sz="2200" spc="-1" strike="noStrike">
                <a:latin typeface="Helvetica Neue"/>
                <a:ea typeface="Helvetica Neue"/>
              </a:rPr>
              <a:t>2. Links .prototype to Foo() function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      </a:t>
            </a:r>
            <a:r>
              <a:rPr b="0" lang="en-US" sz="2200" spc="-1" strike="noStrike">
                <a:latin typeface="Helvetica Neue"/>
                <a:ea typeface="Helvetica Neue"/>
              </a:rPr>
              <a:t>3. Sets the new object as the this binding for the function call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      </a:t>
            </a:r>
            <a:r>
              <a:rPr b="0" lang="en-US" sz="2200" spc="-1" strike="noStrike">
                <a:latin typeface="Helvetica Neue"/>
                <a:ea typeface="Helvetica Neue"/>
              </a:rPr>
              <a:t>4. returns this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var a = Object.create(Foo);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	</a:t>
            </a:r>
            <a:r>
              <a:rPr b="0" lang="en-US" sz="2200" spc="-1" strike="noStrike">
                <a:latin typeface="Helvetica Neue"/>
                <a:ea typeface="Helvetica Neue"/>
              </a:rPr>
              <a:t>1. Create a new Object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      </a:t>
            </a:r>
            <a:r>
              <a:rPr b="0" lang="en-US" sz="2200" spc="-1" strike="noStrike">
                <a:latin typeface="Helvetica Neue"/>
                <a:ea typeface="Helvetica Neue"/>
              </a:rPr>
              <a:t>2. Links .prototype to Foo function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400" spc="-1" strike="noStrike">
                <a:latin typeface="Helvetica Neue"/>
                <a:ea typeface="Helvetica Neue"/>
              </a:rPr>
              <a:t>a call to Foo.Speak() (if Foo doesn’t have a Speak function) will be delegated to Foo’s prototype</a:t>
            </a:r>
            <a:endParaRPr b="0" lang="en-US" sz="24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Asynchronous Module Definition (AMD)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AKA The RequireJS style</a:t>
            </a:r>
            <a:endParaRPr b="0" lang="en-US" sz="2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CommonJS</a:t>
            </a:r>
            <a:endParaRPr b="0" lang="en-US" sz="2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17000"/>
              </a:lnSpc>
            </a:pPr>
            <a:r>
              <a:rPr b="0" lang="en-US" sz="2200" spc="-1" strike="noStrike">
                <a:latin typeface="Helvetica Neue"/>
                <a:ea typeface="Helvetica Neue"/>
              </a:rPr>
              <a:t>CommonJS</a:t>
            </a:r>
            <a:endParaRPr b="0" lang="en-US" sz="2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creating a promise</a:t>
            </a:r>
            <a:endParaRPr b="0" lang="en-US" sz="24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Consuming a promise</a:t>
            </a:r>
            <a:endParaRPr b="0" lang="en-US" sz="24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Laskavo Prosimo</a:t>
            </a:r>
            <a:endParaRPr b="0" lang="en-US" sz="24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use strict: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eliminates some JavaScript silent errors by making them throw errors 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fixes mistakes that make it difficult for JavaScript engines to perform optimizations 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can sometimes be made to run faster than identical code that's not strict mode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prohibits some syntax likely to be defined in future versions of ECMAScript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== does type coercion before comparison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Dya’koyo</a:t>
            </a:r>
            <a:endParaRPr b="0" lang="en-US" sz="2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270080" y="3225960"/>
            <a:ext cx="10464480" cy="1530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270080" y="3225960"/>
            <a:ext cx="10464480" cy="1530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1270080" y="3225960"/>
            <a:ext cx="10464480" cy="1530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70080" y="3225960"/>
            <a:ext cx="10464480" cy="1530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aigeLabsLogoSm.png" descr=""/>
          <p:cNvPicPr/>
          <p:nvPr/>
        </p:nvPicPr>
        <p:blipFill>
          <a:blip r:embed="rId2"/>
          <a:stretch/>
        </p:blipFill>
        <p:spPr>
          <a:xfrm>
            <a:off x="12346920" y="9067680"/>
            <a:ext cx="574920" cy="634680"/>
          </a:xfrm>
          <a:prstGeom prst="rect">
            <a:avLst/>
          </a:prstGeom>
          <a:ln w="12600">
            <a:noFill/>
          </a:ln>
        </p:spPr>
      </p:pic>
      <p:sp>
        <p:nvSpPr>
          <p:cNvPr id="1" name="Line 1"/>
          <p:cNvSpPr/>
          <p:nvPr/>
        </p:nvSpPr>
        <p:spPr>
          <a:xfrm>
            <a:off x="5095080" y="5302080"/>
            <a:ext cx="2814480" cy="360"/>
          </a:xfrm>
          <a:prstGeom prst="line">
            <a:avLst/>
          </a:prstGeom>
          <a:ln w="50760">
            <a:solidFill>
              <a:srgbClr val="9bca5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270080" y="4457880"/>
            <a:ext cx="10464480" cy="837720"/>
          </a:xfrm>
          <a:prstGeom prst="rect">
            <a:avLst/>
          </a:prstGeom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Verdana"/>
                <a:ea typeface="Verdana"/>
              </a:rPr>
              <a:t>Title Text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Verdana"/>
              </a:rPr>
              <a:t>Click to edit the outline text format</a:t>
            </a:r>
            <a:endParaRPr b="0" lang="en-US" sz="3600" spc="-1" strike="noStrike">
              <a:latin typeface="Verdana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Verdana"/>
              </a:rPr>
              <a:t>Second Outline Level</a:t>
            </a:r>
            <a:endParaRPr b="0" lang="en-US" sz="3600" spc="-1" strike="noStrike">
              <a:latin typeface="Verdana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Verdana"/>
              </a:rPr>
              <a:t>Third Outline Level</a:t>
            </a:r>
            <a:endParaRPr b="0" lang="en-US" sz="3600" spc="-1" strike="noStrike">
              <a:latin typeface="Verdana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Verdana"/>
              </a:rPr>
              <a:t>Fourth Outline Level</a:t>
            </a:r>
            <a:endParaRPr b="0" lang="en-US" sz="3600" spc="-1" strike="noStrike">
              <a:latin typeface="Verdana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Verdana"/>
              </a:rPr>
              <a:t>Fifth Outline Level</a:t>
            </a:r>
            <a:endParaRPr b="0" lang="en-US" sz="2000" spc="-1" strike="noStrike">
              <a:latin typeface="Verdana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Verdana"/>
              </a:rPr>
              <a:t>Sixth Outline Level</a:t>
            </a:r>
            <a:endParaRPr b="0" lang="en-US" sz="2000" spc="-1" strike="noStrike">
              <a:latin typeface="Verdana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Verdana"/>
              </a:rPr>
              <a:t>Seventh Outline Level</a:t>
            </a:r>
            <a:endParaRPr b="0" lang="en-US" sz="2000" spc="-1" strike="noStrike"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Title Text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Verdana"/>
              </a:rPr>
              <a:t>Click to edit the outline text format</a:t>
            </a:r>
            <a:endParaRPr b="0" lang="en-US" sz="3600" spc="-1" strike="noStrike">
              <a:latin typeface="Verdana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Verdana"/>
              </a:rPr>
              <a:t>Second Outline Level</a:t>
            </a:r>
            <a:endParaRPr b="0" lang="en-US" sz="3600" spc="-1" strike="noStrike">
              <a:latin typeface="Verdana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Verdana"/>
              </a:rPr>
              <a:t>Third Outline Level</a:t>
            </a:r>
            <a:endParaRPr b="0" lang="en-US" sz="3600" spc="-1" strike="noStrike">
              <a:latin typeface="Verdana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Verdana"/>
              </a:rPr>
              <a:t>Fourth Outline Level</a:t>
            </a:r>
            <a:endParaRPr b="0" lang="en-US" sz="3600" spc="-1" strike="noStrike">
              <a:latin typeface="Verdana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Verdana"/>
              </a:rPr>
              <a:t>Fifth Outline Level</a:t>
            </a:r>
            <a:endParaRPr b="0" lang="en-US" sz="2000" spc="-1" strike="noStrike">
              <a:latin typeface="Verdana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Verdana"/>
              </a:rPr>
              <a:t>Sixth Outline Level</a:t>
            </a:r>
            <a:endParaRPr b="0" lang="en-US" sz="2000" spc="-1" strike="noStrike">
              <a:latin typeface="Verdana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Verdana"/>
              </a:rPr>
              <a:t>Seventh Outline Level</a:t>
            </a:r>
            <a:endParaRPr b="0" lang="en-US" sz="2000" spc="-1" strike="noStrike"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aigeLabsLogoSm.png" descr=""/>
          <p:cNvPicPr/>
          <p:nvPr/>
        </p:nvPicPr>
        <p:blipFill>
          <a:blip r:embed="rId2"/>
          <a:stretch/>
        </p:blipFill>
        <p:spPr>
          <a:xfrm>
            <a:off x="12346920" y="9067680"/>
            <a:ext cx="574920" cy="634680"/>
          </a:xfrm>
          <a:prstGeom prst="rect">
            <a:avLst/>
          </a:prstGeom>
          <a:ln w="1260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70080" y="6718320"/>
            <a:ext cx="10464480" cy="1422000"/>
          </a:xfrm>
          <a:prstGeom prst="rect">
            <a:avLst/>
          </a:prstGeom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Title Text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Verdana"/>
              </a:rPr>
              <a:t>Click to edit the outline text format</a:t>
            </a:r>
            <a:endParaRPr b="0" lang="en-US" sz="3600" spc="-1" strike="noStrike">
              <a:latin typeface="Verdana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Verdana"/>
              </a:rPr>
              <a:t>Second Outline Level</a:t>
            </a:r>
            <a:endParaRPr b="0" lang="en-US" sz="3600" spc="-1" strike="noStrike">
              <a:latin typeface="Verdana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Verdana"/>
              </a:rPr>
              <a:t>Third Outline Level</a:t>
            </a:r>
            <a:endParaRPr b="0" lang="en-US" sz="3600" spc="-1" strike="noStrike">
              <a:latin typeface="Verdana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Verdana"/>
              </a:rPr>
              <a:t>Fourth Outline Level</a:t>
            </a:r>
            <a:endParaRPr b="0" lang="en-US" sz="3600" spc="-1" strike="noStrike">
              <a:latin typeface="Verdana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Verdana"/>
              </a:rPr>
              <a:t>Fifth Outline Level</a:t>
            </a:r>
            <a:endParaRPr b="0" lang="en-US" sz="2000" spc="-1" strike="noStrike">
              <a:latin typeface="Verdana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Verdana"/>
              </a:rPr>
              <a:t>Sixth Outline Level</a:t>
            </a:r>
            <a:endParaRPr b="0" lang="en-US" sz="2000" spc="-1" strike="noStrike">
              <a:latin typeface="Verdana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Verdana"/>
              </a:rPr>
              <a:t>Seventh Outline Level</a:t>
            </a:r>
            <a:endParaRPr b="0" lang="en-US" sz="2000" spc="-1" strike="noStrike"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Title Text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-38160" y="888840"/>
            <a:ext cx="1269720" cy="1269720"/>
          </a:xfrm>
          <a:prstGeom prst="rect">
            <a:avLst/>
          </a:prstGeom>
          <a:blipFill rotWithShape="0">
            <a:blip r:embed="rId2"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Verdana"/>
              </a:rPr>
              <a:t>Click to edit the outline text format</a:t>
            </a:r>
            <a:endParaRPr b="0" lang="en-US" sz="3600" spc="-1" strike="noStrike">
              <a:latin typeface="Verdana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Verdana"/>
              </a:rPr>
              <a:t>Second Outline Level</a:t>
            </a:r>
            <a:endParaRPr b="0" lang="en-US" sz="3600" spc="-1" strike="noStrike">
              <a:latin typeface="Verdana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Verdana"/>
              </a:rPr>
              <a:t>Third Outline Level</a:t>
            </a:r>
            <a:endParaRPr b="0" lang="en-US" sz="3600" spc="-1" strike="noStrike">
              <a:latin typeface="Verdana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Verdana"/>
              </a:rPr>
              <a:t>Fourth Outline Level</a:t>
            </a:r>
            <a:endParaRPr b="0" lang="en-US" sz="3600" spc="-1" strike="noStrike">
              <a:latin typeface="Verdana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Verdana"/>
              </a:rPr>
              <a:t>Fifth Outline Level</a:t>
            </a:r>
            <a:endParaRPr b="0" lang="en-US" sz="2000" spc="-1" strike="noStrike">
              <a:latin typeface="Verdana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Verdana"/>
              </a:rPr>
              <a:t>Sixth Outline Level</a:t>
            </a:r>
            <a:endParaRPr b="0" lang="en-US" sz="2000" spc="-1" strike="noStrike">
              <a:latin typeface="Verdana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Verdana"/>
              </a:rPr>
              <a:t>Seventh Outline Level</a:t>
            </a:r>
            <a:endParaRPr b="0" lang="en-US" sz="2000" spc="-1" strike="noStrike"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jsbin.com" TargetMode="External"/><Relationship Id="rId2" Type="http://schemas.openxmlformats.org/officeDocument/2006/relationships/hyperlink" Target="http://jsfiddle.com" TargetMode="External"/><Relationship Id="rId3" Type="http://schemas.openxmlformats.org/officeDocument/2006/relationships/hyperlink" Target="http://plnkr.co" TargetMode="External"/><Relationship Id="rId4" Type="http://schemas.openxmlformats.org/officeDocument/2006/relationships/slideLayout" Target="../slideLayouts/slideLayout3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270080" y="4419720"/>
            <a:ext cx="10464480" cy="837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53585f"/>
                </a:solidFill>
                <a:latin typeface="Verdana"/>
                <a:ea typeface="Verdana"/>
              </a:rPr>
              <a:t>Java</a:t>
            </a:r>
            <a:r>
              <a:rPr b="1" lang="en-US" sz="4800" spc="-1" strike="noStrike">
                <a:solidFill>
                  <a:srgbClr val="9bca55"/>
                </a:solidFill>
                <a:latin typeface="Verdana"/>
                <a:ea typeface="Verdana"/>
              </a:rPr>
              <a:t>Script</a:t>
            </a:r>
            <a:r>
              <a:rPr b="1" lang="en-US" sz="48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1" lang="en-US" sz="4800" spc="-1" strike="noStrike">
                <a:solidFill>
                  <a:srgbClr val="53585f"/>
                </a:solidFill>
                <a:latin typeface="Verdana"/>
                <a:ea typeface="Verdana"/>
              </a:rPr>
              <a:t>Level</a:t>
            </a:r>
            <a:r>
              <a:rPr b="1" lang="en-US" sz="4800" spc="-1" strike="noStrike">
                <a:solidFill>
                  <a:srgbClr val="9bca55"/>
                </a:solidFill>
                <a:latin typeface="Verdana"/>
                <a:ea typeface="Verdana"/>
              </a:rPr>
              <a:t>Up</a:t>
            </a:r>
            <a:endParaRPr b="0" lang="en-US" sz="4800" spc="-1" strike="noStrike">
              <a:solidFill>
                <a:srgbClr val="9bca55"/>
              </a:solidFill>
              <a:latin typeface="Helvetica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283760" y="444600"/>
            <a:ext cx="107683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680" spc="-1" strike="noStrike">
                <a:solidFill>
                  <a:srgbClr val="9bca55"/>
                </a:solidFill>
                <a:latin typeface="Verdana"/>
                <a:ea typeface="Verdana"/>
              </a:rPr>
              <a:t>Prototypal </a:t>
            </a:r>
            <a:r>
              <a:rPr b="0" lang="en-US" sz="7680" spc="-1" strike="noStrike">
                <a:solidFill>
                  <a:srgbClr val="53585f"/>
                </a:solidFill>
                <a:latin typeface="Verdana"/>
                <a:ea typeface="Verdana"/>
              </a:rPr>
              <a:t>Delegation</a:t>
            </a:r>
            <a:endParaRPr b="0" lang="en-US" sz="768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791280" y="4179240"/>
            <a:ext cx="11753280" cy="3758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Object.prototype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.toString()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.valueOf()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.hasOwnProperty()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283760" y="444600"/>
            <a:ext cx="107683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680" spc="-1" strike="noStrike">
                <a:solidFill>
                  <a:srgbClr val="9bca55"/>
                </a:solidFill>
                <a:latin typeface="Verdana"/>
                <a:ea typeface="Verdana"/>
              </a:rPr>
              <a:t>Prototypal </a:t>
            </a:r>
            <a:r>
              <a:rPr b="0" lang="en-US" sz="7680" spc="-1" strike="noStrike">
                <a:solidFill>
                  <a:srgbClr val="53585f"/>
                </a:solidFill>
                <a:latin typeface="Verdana"/>
                <a:ea typeface="Verdana"/>
              </a:rPr>
              <a:t>Delegation</a:t>
            </a:r>
            <a:endParaRPr b="0" lang="en-US" sz="768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791280" y="4179960"/>
            <a:ext cx="11753280" cy="3757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var Foo = function(){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// magic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var a = new Foo();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var a = Object.create(Foo);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283760" y="444600"/>
            <a:ext cx="107683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Modularity (AMD)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650520" y="2883600"/>
            <a:ext cx="11753280" cy="314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define(function(){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return function CallMe(){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console.log('Inside module one.');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});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650520" y="6710760"/>
            <a:ext cx="12034080" cy="1929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define(['FirstModule'], function(mod1){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mod1();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});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657360" y="2440800"/>
            <a:ext cx="2682720" cy="558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9bca55"/>
                </a:solidFill>
                <a:latin typeface="Arial"/>
                <a:ea typeface="Arial"/>
              </a:rPr>
              <a:t>FirstModule.js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657360" y="6092640"/>
            <a:ext cx="1391760" cy="558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9bca55"/>
                </a:solidFill>
                <a:latin typeface="Arial"/>
                <a:ea typeface="Arial"/>
              </a:rPr>
              <a:t>Main.js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283760" y="444600"/>
            <a:ext cx="107683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6880" spc="-1" strike="noStrike">
                <a:solidFill>
                  <a:srgbClr val="9bca55"/>
                </a:solidFill>
                <a:latin typeface="Verdana"/>
                <a:ea typeface="Verdana"/>
              </a:rPr>
              <a:t>Modularity (CommonJS)</a:t>
            </a:r>
            <a:endParaRPr b="0" lang="en-US" sz="688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650520" y="3493440"/>
            <a:ext cx="11753280" cy="192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module.exports = function callMe(){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console.log(‘called’);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};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650520" y="6710760"/>
            <a:ext cx="12034080" cy="1929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var thingie = require(‘./FirstModule');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thingie();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657360" y="2440800"/>
            <a:ext cx="2682720" cy="558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9bca55"/>
                </a:solidFill>
                <a:latin typeface="Arial"/>
                <a:ea typeface="Arial"/>
              </a:rPr>
              <a:t>FirstModule.js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657360" y="6092640"/>
            <a:ext cx="1391760" cy="558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9bca55"/>
                </a:solidFill>
                <a:latin typeface="Arial"/>
                <a:ea typeface="Arial"/>
              </a:rPr>
              <a:t>Main.js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595800" y="138600"/>
            <a:ext cx="11812680" cy="7058880"/>
          </a:xfrm>
          <a:prstGeom prst="rect">
            <a:avLst/>
          </a:prstGeom>
          <a:ln>
            <a:noFill/>
          </a:ln>
          <a:effectLst>
            <a:outerShdw algn="b" blurRad="38100" dir="5400000" dist="25400" kx="0" ky="0" rotWithShape="0" sx="100000" sy="100000">
              <a:srgbClr val="000000">
                <a:alpha val="50000"/>
              </a:srgbClr>
            </a:outerShdw>
          </a:effectLst>
        </p:spPr>
      </p:pic>
      <p:sp>
        <p:nvSpPr>
          <p:cNvPr id="266" name="TextShape 1"/>
          <p:cNvSpPr txBox="1"/>
          <p:nvPr/>
        </p:nvSpPr>
        <p:spPr>
          <a:xfrm>
            <a:off x="1270080" y="7226280"/>
            <a:ext cx="10464480" cy="1422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0" lang="en-US" sz="6880" spc="-1" strike="noStrike">
                <a:solidFill>
                  <a:srgbClr val="9bca55"/>
                </a:solidFill>
                <a:latin typeface="Verdana"/>
                <a:ea typeface="Verdana"/>
              </a:rPr>
              <a:t>Why So Asynch</a:t>
            </a:r>
            <a:r>
              <a:rPr b="0" lang="en-US" sz="6880" spc="-1" strike="noStrike">
                <a:solidFill>
                  <a:srgbClr val="53585f"/>
                </a:solidFill>
                <a:latin typeface="Verdana"/>
                <a:ea typeface="Verdana"/>
              </a:rPr>
              <a:t>ronous</a:t>
            </a:r>
            <a:r>
              <a:rPr b="0" lang="en-US" sz="6880" spc="-1" strike="noStrike">
                <a:solidFill>
                  <a:srgbClr val="9bca55"/>
                </a:solidFill>
                <a:latin typeface="Verdana"/>
                <a:ea typeface="Verdana"/>
              </a:rPr>
              <a:t>?</a:t>
            </a:r>
            <a:endParaRPr b="0" lang="en-US" sz="6880" spc="-1" strike="noStrike">
              <a:solidFill>
                <a:srgbClr val="9bca55"/>
              </a:solidFill>
              <a:latin typeface="Helvetica Light"/>
            </a:endParaRPr>
          </a:p>
        </p:txBody>
      </p:sp>
      <p:pic>
        <p:nvPicPr>
          <p:cNvPr id="267" name="Joker-Why-So-Serious.jpg" descr=""/>
          <p:cNvPicPr/>
          <p:nvPr/>
        </p:nvPicPr>
        <p:blipFill>
          <a:blip r:embed="rId2"/>
          <a:stretch/>
        </p:blipFill>
        <p:spPr>
          <a:xfrm>
            <a:off x="4176000" y="267480"/>
            <a:ext cx="4706280" cy="66524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283760" y="444600"/>
            <a:ext cx="107683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6719" spc="-1" strike="noStrike">
                <a:solidFill>
                  <a:srgbClr val="9bca55"/>
                </a:solidFill>
                <a:latin typeface="Verdana"/>
                <a:ea typeface="Verdana"/>
              </a:rPr>
              <a:t>Asynchronicity </a:t>
            </a:r>
            <a:r>
              <a:rPr b="0" lang="en-US" sz="6719" spc="-1" strike="noStrike">
                <a:solidFill>
                  <a:srgbClr val="53585f"/>
                </a:solidFill>
                <a:latin typeface="Verdana"/>
                <a:ea typeface="Verdana"/>
              </a:rPr>
              <a:t>Callbacks</a:t>
            </a:r>
            <a:endParaRPr b="0" lang="en-US" sz="6719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625680" y="2655000"/>
            <a:ext cx="11753280" cy="6195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function callbackFunction(){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// stuff and such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function asynchronousThing(cb){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// asynchronous stuff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cb();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asynchronousThing(callbackFunction);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1283760" y="444600"/>
            <a:ext cx="107683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6880" spc="-1" strike="noStrike">
                <a:solidFill>
                  <a:srgbClr val="9bca55"/>
                </a:solidFill>
                <a:latin typeface="Verdana"/>
                <a:ea typeface="Verdana"/>
              </a:rPr>
              <a:t>Asynchronicity </a:t>
            </a:r>
            <a:r>
              <a:rPr b="0" lang="en-US" sz="6880" spc="-1" strike="noStrike">
                <a:solidFill>
                  <a:srgbClr val="53585f"/>
                </a:solidFill>
                <a:latin typeface="Verdana"/>
                <a:ea typeface="Verdana"/>
              </a:rPr>
              <a:t>Promises</a:t>
            </a:r>
            <a:endParaRPr b="0" lang="en-US" sz="688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25680" y="2336760"/>
            <a:ext cx="11753280" cy="6806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function asynchronousThing(){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var promise = $q.defer();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if(successful){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promise.resolve(results);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}else{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promise.reject();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return promise;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283760" y="444600"/>
            <a:ext cx="107683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6880" spc="-1" strike="noStrike">
                <a:solidFill>
                  <a:srgbClr val="9bca55"/>
                </a:solidFill>
                <a:latin typeface="Verdana"/>
                <a:ea typeface="Verdana"/>
              </a:rPr>
              <a:t>Asynchronicity </a:t>
            </a:r>
            <a:r>
              <a:rPr b="0" lang="en-US" sz="6880" spc="-1" strike="noStrike">
                <a:solidFill>
                  <a:srgbClr val="53585f"/>
                </a:solidFill>
                <a:latin typeface="Verdana"/>
                <a:ea typeface="Verdana"/>
              </a:rPr>
              <a:t>Promises</a:t>
            </a:r>
            <a:endParaRPr b="0" lang="en-US" sz="688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878120" y="3568680"/>
            <a:ext cx="9578880" cy="4368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asynchronousThing()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.progress(function(status){})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.then(function(result){})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.success(function(result){})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.error(function(err){})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.catch(function(err){})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.finally(function(){});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1283760" y="444600"/>
            <a:ext cx="107683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Quirks </a:t>
            </a:r>
            <a:r>
              <a:rPr b="0" lang="en-US" sz="8000" spc="-1" strike="noStrike">
                <a:solidFill>
                  <a:srgbClr val="53585f"/>
                </a:solidFill>
                <a:latin typeface="Verdana"/>
                <a:ea typeface="Verdana"/>
              </a:rPr>
              <a:t>JavaScript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05080" y="3097080"/>
            <a:ext cx="11994120" cy="1320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this != this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unless you bind(), call(), or apply()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505080" y="4833000"/>
            <a:ext cx="11994120" cy="1839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53585f"/>
                </a:solidFill>
                <a:latin typeface="Courier New"/>
                <a:ea typeface="Courier New"/>
              </a:rPr>
              <a:t>function clickHandler(e){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53585f"/>
                </a:solidFill>
                <a:latin typeface="Courier New"/>
                <a:ea typeface="Courier New"/>
              </a:rPr>
              <a:t>  </a:t>
            </a:r>
            <a:r>
              <a:rPr b="0" lang="en-US" sz="3800" spc="-1" strike="noStrike">
                <a:solidFill>
                  <a:srgbClr val="53585f"/>
                </a:solidFill>
                <a:latin typeface="Courier New"/>
                <a:ea typeface="Courier New"/>
              </a:rPr>
              <a:t>console.log(this === e.currentTarget);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53585f"/>
                </a:solidFill>
                <a:latin typeface="Courier New"/>
                <a:ea typeface="Courier New"/>
              </a:rPr>
              <a:t>}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505080" y="7229160"/>
            <a:ext cx="11994120" cy="1839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53585f"/>
                </a:solidFill>
                <a:latin typeface="Courier New"/>
                <a:ea typeface="Courier New"/>
              </a:rPr>
              <a:t>(function clickHandler(e){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53585f"/>
                </a:solidFill>
                <a:latin typeface="Courier New"/>
                <a:ea typeface="Courier New"/>
              </a:rPr>
              <a:t>  </a:t>
            </a:r>
            <a:r>
              <a:rPr b="0" lang="en-US" sz="3800" spc="-1" strike="noStrike">
                <a:solidFill>
                  <a:srgbClr val="53585f"/>
                </a:solidFill>
                <a:latin typeface="Courier New"/>
                <a:ea typeface="Courier New"/>
              </a:rPr>
              <a:t>console.log(this === myThisContext);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53585f"/>
                </a:solidFill>
                <a:latin typeface="Courier New"/>
                <a:ea typeface="Courier New"/>
              </a:rPr>
              <a:t>}).bind(myThisContext);</a:t>
            </a:r>
            <a:endParaRPr b="0" lang="en-US" sz="3800" spc="-1" strike="noStrike">
              <a:latin typeface="Arial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1283760" y="444600"/>
            <a:ext cx="107683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Hoisting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715400" y="3263760"/>
            <a:ext cx="10017000" cy="497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console.log(foo); // undefined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console.log(bar); // undefined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var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foo = ‘baz';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var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bar = 'bam';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console.log(foo); // baz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console.log(bar); // bam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0560" spc="-1" strike="noStrike">
                <a:solidFill>
                  <a:srgbClr val="9bca55"/>
                </a:solidFill>
                <a:latin typeface="Verdana"/>
                <a:ea typeface="Verdana"/>
              </a:rPr>
              <a:t>Okta</a:t>
            </a:r>
            <a:endParaRPr b="1" lang="en-US" sz="1056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2620080" y="5577840"/>
            <a:ext cx="8229600" cy="47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200" spc="-1" strike="noStrike">
                <a:latin typeface="Arial"/>
              </a:rPr>
              <a:t>Friends don’t let friends write authentication.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1283760" y="444600"/>
            <a:ext cx="107683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Hoisting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1659240" y="2221920"/>
            <a:ext cx="10017000" cy="7416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foo(); // I am in foo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bar(); // undefined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// function declaration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function foo(){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console.log('I am in foo');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// function expression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var bar = function bar(){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console.log('I am in bar');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1266840" y="444600"/>
            <a:ext cx="1078488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53585f"/>
                </a:solidFill>
                <a:latin typeface="Verdana"/>
                <a:ea typeface="Verdana"/>
              </a:rPr>
              <a:t>Tips &amp;</a:t>
            </a: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 Tricks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grpSp>
        <p:nvGrpSpPr>
          <p:cNvPr id="283" name="Group 2"/>
          <p:cNvGrpSpPr/>
          <p:nvPr/>
        </p:nvGrpSpPr>
        <p:grpSpPr>
          <a:xfrm>
            <a:off x="3421080" y="3186000"/>
            <a:ext cx="824040" cy="824040"/>
            <a:chOff x="3421080" y="3186000"/>
            <a:chExt cx="824040" cy="824040"/>
          </a:xfrm>
        </p:grpSpPr>
        <p:sp>
          <p:nvSpPr>
            <p:cNvPr id="284" name="CustomShape 3"/>
            <p:cNvSpPr/>
            <p:nvPr/>
          </p:nvSpPr>
          <p:spPr>
            <a:xfrm>
              <a:off x="3421080" y="318600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9dba2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4"/>
            <p:cNvSpPr/>
            <p:nvPr/>
          </p:nvSpPr>
          <p:spPr>
            <a:xfrm>
              <a:off x="3658320" y="3430440"/>
              <a:ext cx="349560" cy="342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8588" y="8365"/>
                  </a:moveTo>
                  <a:cubicBezTo>
                    <a:pt x="18069" y="6988"/>
                    <a:pt x="18069" y="6988"/>
                    <a:pt x="18069" y="6988"/>
                  </a:cubicBezTo>
                  <a:cubicBezTo>
                    <a:pt x="18069" y="6988"/>
                    <a:pt x="19315" y="4129"/>
                    <a:pt x="19212" y="4024"/>
                  </a:cubicBezTo>
                  <a:cubicBezTo>
                    <a:pt x="17550" y="2329"/>
                    <a:pt x="17550" y="2329"/>
                    <a:pt x="17550" y="2329"/>
                  </a:cubicBezTo>
                  <a:cubicBezTo>
                    <a:pt x="17446" y="2224"/>
                    <a:pt x="14538" y="3494"/>
                    <a:pt x="14538" y="3494"/>
                  </a:cubicBezTo>
                  <a:cubicBezTo>
                    <a:pt x="13292" y="2965"/>
                    <a:pt x="13292" y="2965"/>
                    <a:pt x="13292" y="2965"/>
                  </a:cubicBezTo>
                  <a:cubicBezTo>
                    <a:pt x="13292" y="2965"/>
                    <a:pt x="12046" y="0"/>
                    <a:pt x="11942" y="0"/>
                  </a:cubicBezTo>
                  <a:cubicBezTo>
                    <a:pt x="9554" y="0"/>
                    <a:pt x="9554" y="0"/>
                    <a:pt x="9554" y="0"/>
                  </a:cubicBezTo>
                  <a:cubicBezTo>
                    <a:pt x="9346" y="0"/>
                    <a:pt x="8308" y="2965"/>
                    <a:pt x="8308" y="2965"/>
                  </a:cubicBezTo>
                  <a:cubicBezTo>
                    <a:pt x="6958" y="3494"/>
                    <a:pt x="6958" y="3494"/>
                    <a:pt x="6958" y="3494"/>
                  </a:cubicBezTo>
                  <a:cubicBezTo>
                    <a:pt x="6958" y="3494"/>
                    <a:pt x="4050" y="2224"/>
                    <a:pt x="3946" y="2329"/>
                  </a:cubicBezTo>
                  <a:cubicBezTo>
                    <a:pt x="2285" y="4024"/>
                    <a:pt x="2285" y="4024"/>
                    <a:pt x="2285" y="4024"/>
                  </a:cubicBezTo>
                  <a:cubicBezTo>
                    <a:pt x="2181" y="4129"/>
                    <a:pt x="3531" y="6988"/>
                    <a:pt x="3531" y="6988"/>
                  </a:cubicBezTo>
                  <a:cubicBezTo>
                    <a:pt x="2908" y="8365"/>
                    <a:pt x="2908" y="8365"/>
                    <a:pt x="2908" y="8365"/>
                  </a:cubicBezTo>
                  <a:cubicBezTo>
                    <a:pt x="2908" y="8365"/>
                    <a:pt x="0" y="9529"/>
                    <a:pt x="0" y="9635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176"/>
                    <a:pt x="2908" y="13235"/>
                    <a:pt x="2908" y="13235"/>
                  </a:cubicBezTo>
                  <a:cubicBezTo>
                    <a:pt x="3531" y="14612"/>
                    <a:pt x="3531" y="14612"/>
                    <a:pt x="3531" y="14612"/>
                  </a:cubicBezTo>
                  <a:cubicBezTo>
                    <a:pt x="3531" y="14612"/>
                    <a:pt x="2181" y="17576"/>
                    <a:pt x="2285" y="17682"/>
                  </a:cubicBezTo>
                  <a:cubicBezTo>
                    <a:pt x="4050" y="19271"/>
                    <a:pt x="4050" y="19271"/>
                    <a:pt x="4050" y="19271"/>
                  </a:cubicBezTo>
                  <a:cubicBezTo>
                    <a:pt x="4154" y="19376"/>
                    <a:pt x="6958" y="18106"/>
                    <a:pt x="6958" y="18106"/>
                  </a:cubicBezTo>
                  <a:cubicBezTo>
                    <a:pt x="8308" y="18635"/>
                    <a:pt x="8308" y="18635"/>
                    <a:pt x="8308" y="18635"/>
                  </a:cubicBezTo>
                  <a:cubicBezTo>
                    <a:pt x="8308" y="18635"/>
                    <a:pt x="9450" y="21600"/>
                    <a:pt x="9658" y="21600"/>
                  </a:cubicBezTo>
                  <a:cubicBezTo>
                    <a:pt x="12046" y="21600"/>
                    <a:pt x="12046" y="21600"/>
                    <a:pt x="12046" y="21600"/>
                  </a:cubicBezTo>
                  <a:cubicBezTo>
                    <a:pt x="12150" y="21600"/>
                    <a:pt x="13292" y="18635"/>
                    <a:pt x="13292" y="18635"/>
                  </a:cubicBezTo>
                  <a:cubicBezTo>
                    <a:pt x="14642" y="18106"/>
                    <a:pt x="14642" y="18106"/>
                    <a:pt x="14642" y="18106"/>
                  </a:cubicBezTo>
                  <a:cubicBezTo>
                    <a:pt x="14642" y="18106"/>
                    <a:pt x="17550" y="19376"/>
                    <a:pt x="17654" y="19271"/>
                  </a:cubicBezTo>
                  <a:cubicBezTo>
                    <a:pt x="19315" y="17576"/>
                    <a:pt x="19315" y="17576"/>
                    <a:pt x="19315" y="17576"/>
                  </a:cubicBezTo>
                  <a:cubicBezTo>
                    <a:pt x="19419" y="17471"/>
                    <a:pt x="18069" y="14612"/>
                    <a:pt x="18069" y="14612"/>
                  </a:cubicBezTo>
                  <a:cubicBezTo>
                    <a:pt x="18588" y="13235"/>
                    <a:pt x="18588" y="13235"/>
                    <a:pt x="18588" y="13235"/>
                  </a:cubicBezTo>
                  <a:cubicBezTo>
                    <a:pt x="18588" y="13235"/>
                    <a:pt x="21600" y="12071"/>
                    <a:pt x="21600" y="11965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424"/>
                    <a:pt x="18588" y="8365"/>
                    <a:pt x="18588" y="8365"/>
                  </a:cubicBezTo>
                  <a:moveTo>
                    <a:pt x="14227" y="10800"/>
                  </a:moveTo>
                  <a:cubicBezTo>
                    <a:pt x="14227" y="12706"/>
                    <a:pt x="12669" y="14294"/>
                    <a:pt x="10800" y="14294"/>
                  </a:cubicBezTo>
                  <a:cubicBezTo>
                    <a:pt x="8827" y="14294"/>
                    <a:pt x="7269" y="12706"/>
                    <a:pt x="7269" y="10800"/>
                  </a:cubicBezTo>
                  <a:cubicBezTo>
                    <a:pt x="7269" y="8894"/>
                    <a:pt x="8827" y="7306"/>
                    <a:pt x="10800" y="7306"/>
                  </a:cubicBezTo>
                  <a:cubicBezTo>
                    <a:pt x="12669" y="7306"/>
                    <a:pt x="14227" y="8894"/>
                    <a:pt x="14227" y="10800"/>
                  </a:cubicBezTo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6" name="CustomShape 5"/>
          <p:cNvSpPr/>
          <p:nvPr/>
        </p:nvSpPr>
        <p:spPr>
          <a:xfrm>
            <a:off x="4724280" y="3273120"/>
            <a:ext cx="335484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Use </a:t>
            </a:r>
            <a:r>
              <a:rPr b="1" lang="en-US" sz="3600" spc="-1" strike="noStrike">
                <a:solidFill>
                  <a:srgbClr val="53585f"/>
                </a:solidFill>
                <a:latin typeface="Arial"/>
                <a:ea typeface="Arial"/>
              </a:rPr>
              <a:t>‘use strict’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4726440" y="4225680"/>
            <a:ext cx="476136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3585f"/>
                </a:solidFill>
                <a:latin typeface="Arial"/>
                <a:ea typeface="Arial"/>
              </a:rPr>
              <a:t>use === instead of ==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88" name="Group 7"/>
          <p:cNvGrpSpPr/>
          <p:nvPr/>
        </p:nvGrpSpPr>
        <p:grpSpPr>
          <a:xfrm>
            <a:off x="3421080" y="5090400"/>
            <a:ext cx="824040" cy="824040"/>
            <a:chOff x="3421080" y="5090400"/>
            <a:chExt cx="824040" cy="824040"/>
          </a:xfrm>
        </p:grpSpPr>
        <p:sp>
          <p:nvSpPr>
            <p:cNvPr id="289" name="CustomShape 8"/>
            <p:cNvSpPr/>
            <p:nvPr/>
          </p:nvSpPr>
          <p:spPr>
            <a:xfrm>
              <a:off x="3421080" y="509040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a6c525"/>
            </a:solidFill>
            <a:ln w="15840">
              <a:solidFill>
                <a:srgbClr val="c0e13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9"/>
            <p:cNvSpPr/>
            <p:nvPr/>
          </p:nvSpPr>
          <p:spPr>
            <a:xfrm>
              <a:off x="3612600" y="5305320"/>
              <a:ext cx="447840" cy="385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51" y="17918"/>
                  </a:moveTo>
                  <a:cubicBezTo>
                    <a:pt x="19503" y="17918"/>
                    <a:pt x="19503" y="17918"/>
                    <a:pt x="19503" y="17918"/>
                  </a:cubicBezTo>
                  <a:cubicBezTo>
                    <a:pt x="19503" y="17673"/>
                    <a:pt x="19503" y="17673"/>
                    <a:pt x="19503" y="17673"/>
                  </a:cubicBezTo>
                  <a:cubicBezTo>
                    <a:pt x="19503" y="16445"/>
                    <a:pt x="18664" y="15464"/>
                    <a:pt x="17825" y="15464"/>
                  </a:cubicBezTo>
                  <a:cubicBezTo>
                    <a:pt x="10905" y="15464"/>
                    <a:pt x="10905" y="15464"/>
                    <a:pt x="10905" y="15464"/>
                  </a:cubicBezTo>
                  <a:cubicBezTo>
                    <a:pt x="10905" y="13500"/>
                    <a:pt x="10905" y="13500"/>
                    <a:pt x="10905" y="13500"/>
                  </a:cubicBezTo>
                  <a:cubicBezTo>
                    <a:pt x="17825" y="13500"/>
                    <a:pt x="17825" y="13500"/>
                    <a:pt x="17825" y="13500"/>
                  </a:cubicBezTo>
                  <a:cubicBezTo>
                    <a:pt x="18664" y="13500"/>
                    <a:pt x="19503" y="12518"/>
                    <a:pt x="19503" y="11291"/>
                  </a:cubicBezTo>
                  <a:cubicBezTo>
                    <a:pt x="19503" y="2209"/>
                    <a:pt x="19503" y="2209"/>
                    <a:pt x="19503" y="2209"/>
                  </a:cubicBezTo>
                  <a:cubicBezTo>
                    <a:pt x="19503" y="982"/>
                    <a:pt x="18664" y="0"/>
                    <a:pt x="17825" y="0"/>
                  </a:cubicBezTo>
                  <a:cubicBezTo>
                    <a:pt x="3775" y="0"/>
                    <a:pt x="3775" y="0"/>
                    <a:pt x="3775" y="0"/>
                  </a:cubicBezTo>
                  <a:cubicBezTo>
                    <a:pt x="2936" y="0"/>
                    <a:pt x="2097" y="982"/>
                    <a:pt x="2097" y="2209"/>
                  </a:cubicBezTo>
                  <a:cubicBezTo>
                    <a:pt x="2097" y="11291"/>
                    <a:pt x="2097" y="11291"/>
                    <a:pt x="2097" y="11291"/>
                  </a:cubicBezTo>
                  <a:cubicBezTo>
                    <a:pt x="2097" y="12518"/>
                    <a:pt x="2936" y="13500"/>
                    <a:pt x="3775" y="13500"/>
                  </a:cubicBezTo>
                  <a:cubicBezTo>
                    <a:pt x="10066" y="13500"/>
                    <a:pt x="10066" y="13500"/>
                    <a:pt x="10066" y="13500"/>
                  </a:cubicBezTo>
                  <a:cubicBezTo>
                    <a:pt x="10066" y="15464"/>
                    <a:pt x="10066" y="15464"/>
                    <a:pt x="10066" y="15464"/>
                  </a:cubicBezTo>
                  <a:cubicBezTo>
                    <a:pt x="3775" y="15464"/>
                    <a:pt x="3775" y="15464"/>
                    <a:pt x="3775" y="15464"/>
                  </a:cubicBezTo>
                  <a:cubicBezTo>
                    <a:pt x="2936" y="15464"/>
                    <a:pt x="2097" y="16445"/>
                    <a:pt x="2097" y="17673"/>
                  </a:cubicBezTo>
                  <a:cubicBezTo>
                    <a:pt x="2097" y="17918"/>
                    <a:pt x="2097" y="17918"/>
                    <a:pt x="2097" y="17918"/>
                  </a:cubicBezTo>
                  <a:cubicBezTo>
                    <a:pt x="839" y="17918"/>
                    <a:pt x="839" y="17918"/>
                    <a:pt x="839" y="17918"/>
                  </a:cubicBezTo>
                  <a:cubicBezTo>
                    <a:pt x="419" y="17918"/>
                    <a:pt x="0" y="18409"/>
                    <a:pt x="0" y="18900"/>
                  </a:cubicBezTo>
                  <a:cubicBezTo>
                    <a:pt x="0" y="20618"/>
                    <a:pt x="0" y="20618"/>
                    <a:pt x="0" y="20618"/>
                  </a:cubicBezTo>
                  <a:cubicBezTo>
                    <a:pt x="0" y="21109"/>
                    <a:pt x="419" y="21600"/>
                    <a:pt x="839" y="21600"/>
                  </a:cubicBezTo>
                  <a:cubicBezTo>
                    <a:pt x="3984" y="21600"/>
                    <a:pt x="3984" y="21600"/>
                    <a:pt x="3984" y="21600"/>
                  </a:cubicBezTo>
                  <a:cubicBezTo>
                    <a:pt x="4614" y="21600"/>
                    <a:pt x="4823" y="21109"/>
                    <a:pt x="4823" y="20618"/>
                  </a:cubicBezTo>
                  <a:cubicBezTo>
                    <a:pt x="4823" y="18900"/>
                    <a:pt x="4823" y="18900"/>
                    <a:pt x="4823" y="18900"/>
                  </a:cubicBezTo>
                  <a:cubicBezTo>
                    <a:pt x="4823" y="18409"/>
                    <a:pt x="4614" y="17918"/>
                    <a:pt x="3984" y="17918"/>
                  </a:cubicBezTo>
                  <a:cubicBezTo>
                    <a:pt x="2936" y="17918"/>
                    <a:pt x="2936" y="17918"/>
                    <a:pt x="2936" y="17918"/>
                  </a:cubicBezTo>
                  <a:cubicBezTo>
                    <a:pt x="2936" y="17673"/>
                    <a:pt x="2936" y="17673"/>
                    <a:pt x="2936" y="17673"/>
                  </a:cubicBezTo>
                  <a:cubicBezTo>
                    <a:pt x="2936" y="16936"/>
                    <a:pt x="3355" y="16445"/>
                    <a:pt x="3775" y="16445"/>
                  </a:cubicBezTo>
                  <a:cubicBezTo>
                    <a:pt x="10066" y="16445"/>
                    <a:pt x="10066" y="16445"/>
                    <a:pt x="10066" y="16445"/>
                  </a:cubicBezTo>
                  <a:cubicBezTo>
                    <a:pt x="10066" y="17918"/>
                    <a:pt x="10066" y="17918"/>
                    <a:pt x="10066" y="17918"/>
                  </a:cubicBezTo>
                  <a:cubicBezTo>
                    <a:pt x="9017" y="17918"/>
                    <a:pt x="9017" y="17918"/>
                    <a:pt x="9017" y="17918"/>
                  </a:cubicBezTo>
                  <a:cubicBezTo>
                    <a:pt x="8388" y="17918"/>
                    <a:pt x="7969" y="18409"/>
                    <a:pt x="7969" y="18900"/>
                  </a:cubicBezTo>
                  <a:cubicBezTo>
                    <a:pt x="7969" y="20618"/>
                    <a:pt x="7969" y="20618"/>
                    <a:pt x="7969" y="20618"/>
                  </a:cubicBezTo>
                  <a:cubicBezTo>
                    <a:pt x="7969" y="21109"/>
                    <a:pt x="8388" y="21600"/>
                    <a:pt x="9017" y="21600"/>
                  </a:cubicBezTo>
                  <a:cubicBezTo>
                    <a:pt x="11953" y="21600"/>
                    <a:pt x="11953" y="21600"/>
                    <a:pt x="11953" y="21600"/>
                  </a:cubicBezTo>
                  <a:cubicBezTo>
                    <a:pt x="12583" y="21600"/>
                    <a:pt x="13002" y="21109"/>
                    <a:pt x="13002" y="20618"/>
                  </a:cubicBezTo>
                  <a:cubicBezTo>
                    <a:pt x="13002" y="18900"/>
                    <a:pt x="13002" y="18900"/>
                    <a:pt x="13002" y="18900"/>
                  </a:cubicBezTo>
                  <a:cubicBezTo>
                    <a:pt x="13002" y="18409"/>
                    <a:pt x="12583" y="17918"/>
                    <a:pt x="11953" y="17918"/>
                  </a:cubicBezTo>
                  <a:cubicBezTo>
                    <a:pt x="10905" y="17918"/>
                    <a:pt x="10905" y="17918"/>
                    <a:pt x="10905" y="17918"/>
                  </a:cubicBezTo>
                  <a:cubicBezTo>
                    <a:pt x="10905" y="16445"/>
                    <a:pt x="10905" y="16445"/>
                    <a:pt x="10905" y="16445"/>
                  </a:cubicBezTo>
                  <a:cubicBezTo>
                    <a:pt x="17825" y="16445"/>
                    <a:pt x="17825" y="16445"/>
                    <a:pt x="17825" y="16445"/>
                  </a:cubicBezTo>
                  <a:cubicBezTo>
                    <a:pt x="18245" y="16445"/>
                    <a:pt x="18664" y="16936"/>
                    <a:pt x="18664" y="17673"/>
                  </a:cubicBezTo>
                  <a:cubicBezTo>
                    <a:pt x="18664" y="17918"/>
                    <a:pt x="18664" y="17918"/>
                    <a:pt x="18664" y="17918"/>
                  </a:cubicBezTo>
                  <a:cubicBezTo>
                    <a:pt x="17406" y="17918"/>
                    <a:pt x="17406" y="17918"/>
                    <a:pt x="17406" y="17918"/>
                  </a:cubicBezTo>
                  <a:cubicBezTo>
                    <a:pt x="16986" y="17918"/>
                    <a:pt x="16567" y="18409"/>
                    <a:pt x="16567" y="18900"/>
                  </a:cubicBezTo>
                  <a:cubicBezTo>
                    <a:pt x="16567" y="20618"/>
                    <a:pt x="16567" y="20618"/>
                    <a:pt x="16567" y="20618"/>
                  </a:cubicBezTo>
                  <a:cubicBezTo>
                    <a:pt x="16567" y="21109"/>
                    <a:pt x="16986" y="21600"/>
                    <a:pt x="17406" y="21600"/>
                  </a:cubicBezTo>
                  <a:cubicBezTo>
                    <a:pt x="20551" y="21600"/>
                    <a:pt x="20551" y="21600"/>
                    <a:pt x="20551" y="21600"/>
                  </a:cubicBezTo>
                  <a:cubicBezTo>
                    <a:pt x="21181" y="21600"/>
                    <a:pt x="21600" y="21109"/>
                    <a:pt x="21600" y="20618"/>
                  </a:cubicBezTo>
                  <a:cubicBezTo>
                    <a:pt x="21600" y="18900"/>
                    <a:pt x="21600" y="18900"/>
                    <a:pt x="21600" y="18900"/>
                  </a:cubicBezTo>
                  <a:cubicBezTo>
                    <a:pt x="21600" y="18409"/>
                    <a:pt x="21181" y="17918"/>
                    <a:pt x="20551" y="17918"/>
                  </a:cubicBezTo>
                  <a:close/>
                  <a:moveTo>
                    <a:pt x="3565" y="11782"/>
                  </a:moveTo>
                  <a:cubicBezTo>
                    <a:pt x="3565" y="1718"/>
                    <a:pt x="3565" y="1718"/>
                    <a:pt x="3565" y="1718"/>
                  </a:cubicBezTo>
                  <a:cubicBezTo>
                    <a:pt x="18035" y="1718"/>
                    <a:pt x="18035" y="1718"/>
                    <a:pt x="18035" y="1718"/>
                  </a:cubicBezTo>
                  <a:cubicBezTo>
                    <a:pt x="18035" y="11782"/>
                    <a:pt x="18035" y="11782"/>
                    <a:pt x="18035" y="11782"/>
                  </a:cubicBezTo>
                  <a:lnTo>
                    <a:pt x="3565" y="1178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1" name="CustomShape 10"/>
          <p:cNvSpPr/>
          <p:nvPr/>
        </p:nvSpPr>
        <p:spPr>
          <a:xfrm>
            <a:off x="4725000" y="5177880"/>
            <a:ext cx="469908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use a </a:t>
            </a:r>
            <a:r>
              <a:rPr b="1" lang="en-US" sz="3600" spc="-1" strike="noStrike">
                <a:solidFill>
                  <a:srgbClr val="53585f"/>
                </a:solidFill>
                <a:latin typeface="Arial"/>
                <a:ea typeface="Arial"/>
              </a:rPr>
              <a:t>module</a:t>
            </a: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 pattern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92" name="Group 11"/>
          <p:cNvGrpSpPr/>
          <p:nvPr/>
        </p:nvGrpSpPr>
        <p:grpSpPr>
          <a:xfrm>
            <a:off x="3421080" y="6995160"/>
            <a:ext cx="824040" cy="824040"/>
            <a:chOff x="3421080" y="6995160"/>
            <a:chExt cx="824040" cy="824040"/>
          </a:xfrm>
        </p:grpSpPr>
        <p:sp>
          <p:nvSpPr>
            <p:cNvPr id="293" name="CustomShape 12"/>
            <p:cNvSpPr/>
            <p:nvPr/>
          </p:nvSpPr>
          <p:spPr>
            <a:xfrm>
              <a:off x="3421080" y="699516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9080">
              <a:solidFill>
                <a:srgbClr val="bee1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4" name="Group 13"/>
            <p:cNvGrpSpPr/>
            <p:nvPr/>
          </p:nvGrpSpPr>
          <p:grpSpPr>
            <a:xfrm>
              <a:off x="3684240" y="7219440"/>
              <a:ext cx="373680" cy="373680"/>
              <a:chOff x="3684240" y="7219440"/>
              <a:chExt cx="373680" cy="373680"/>
            </a:xfrm>
          </p:grpSpPr>
          <p:sp>
            <p:nvSpPr>
              <p:cNvPr id="295" name="CustomShape 14"/>
              <p:cNvSpPr/>
              <p:nvPr/>
            </p:nvSpPr>
            <p:spPr>
              <a:xfrm>
                <a:off x="3684240" y="7219440"/>
                <a:ext cx="373680" cy="368640"/>
              </a:xfrm>
              <a:custGeom>
                <a:avLst/>
                <a:gdLst/>
                <a:ahLst/>
                <a:rect l="l" t="t" r="r" b="b"/>
                <a:pathLst>
                  <a:path w="21448" h="21286">
                    <a:moveTo>
                      <a:pt x="20847" y="16828"/>
                    </a:moveTo>
                    <a:cubicBezTo>
                      <a:pt x="20093" y="15823"/>
                      <a:pt x="13814" y="10800"/>
                      <a:pt x="13312" y="10298"/>
                    </a:cubicBezTo>
                    <a:cubicBezTo>
                      <a:pt x="12809" y="9795"/>
                      <a:pt x="12558" y="9544"/>
                      <a:pt x="13060" y="9042"/>
                    </a:cubicBezTo>
                    <a:cubicBezTo>
                      <a:pt x="13312" y="8791"/>
                      <a:pt x="13312" y="8791"/>
                      <a:pt x="13563" y="8288"/>
                    </a:cubicBezTo>
                    <a:cubicBezTo>
                      <a:pt x="14065" y="8037"/>
                      <a:pt x="13563" y="7535"/>
                      <a:pt x="13312" y="7033"/>
                    </a:cubicBezTo>
                    <a:cubicBezTo>
                      <a:pt x="13060" y="6781"/>
                      <a:pt x="5777" y="3014"/>
                      <a:pt x="5777" y="3014"/>
                    </a:cubicBezTo>
                    <a:cubicBezTo>
                      <a:pt x="5777" y="3014"/>
                      <a:pt x="6781" y="2009"/>
                      <a:pt x="7786" y="1005"/>
                    </a:cubicBezTo>
                    <a:cubicBezTo>
                      <a:pt x="8791" y="0"/>
                      <a:pt x="7786" y="0"/>
                      <a:pt x="7033" y="0"/>
                    </a:cubicBezTo>
                    <a:cubicBezTo>
                      <a:pt x="6530" y="0"/>
                      <a:pt x="2512" y="0"/>
                      <a:pt x="1758" y="0"/>
                    </a:cubicBezTo>
                    <a:cubicBezTo>
                      <a:pt x="0" y="0"/>
                      <a:pt x="0" y="251"/>
                      <a:pt x="0" y="1256"/>
                    </a:cubicBezTo>
                    <a:cubicBezTo>
                      <a:pt x="0" y="2260"/>
                      <a:pt x="0" y="7033"/>
                      <a:pt x="0" y="8037"/>
                    </a:cubicBezTo>
                    <a:cubicBezTo>
                      <a:pt x="0" y="9042"/>
                      <a:pt x="251" y="9544"/>
                      <a:pt x="1005" y="8288"/>
                    </a:cubicBezTo>
                    <a:cubicBezTo>
                      <a:pt x="1758" y="7284"/>
                      <a:pt x="2763" y="6279"/>
                      <a:pt x="2763" y="6279"/>
                    </a:cubicBezTo>
                    <a:cubicBezTo>
                      <a:pt x="2763" y="6279"/>
                      <a:pt x="6279" y="8540"/>
                      <a:pt x="7033" y="9042"/>
                    </a:cubicBezTo>
                    <a:cubicBezTo>
                      <a:pt x="7535" y="9544"/>
                      <a:pt x="6781" y="10047"/>
                      <a:pt x="6781" y="10047"/>
                    </a:cubicBezTo>
                    <a:cubicBezTo>
                      <a:pt x="6781" y="10047"/>
                      <a:pt x="6781" y="10047"/>
                      <a:pt x="6279" y="10298"/>
                    </a:cubicBezTo>
                    <a:cubicBezTo>
                      <a:pt x="6028" y="10800"/>
                      <a:pt x="6530" y="11302"/>
                      <a:pt x="6781" y="11553"/>
                    </a:cubicBezTo>
                    <a:cubicBezTo>
                      <a:pt x="7033" y="11805"/>
                      <a:pt x="16577" y="19591"/>
                      <a:pt x="17330" y="20595"/>
                    </a:cubicBezTo>
                    <a:cubicBezTo>
                      <a:pt x="18335" y="21600"/>
                      <a:pt x="18586" y="21349"/>
                      <a:pt x="19088" y="20847"/>
                    </a:cubicBezTo>
                    <a:cubicBezTo>
                      <a:pt x="19591" y="20344"/>
                      <a:pt x="20595" y="18837"/>
                      <a:pt x="21098" y="18335"/>
                    </a:cubicBezTo>
                    <a:cubicBezTo>
                      <a:pt x="21600" y="17833"/>
                      <a:pt x="21600" y="17581"/>
                      <a:pt x="20847" y="168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CustomShape 15"/>
              <p:cNvSpPr/>
              <p:nvPr/>
            </p:nvSpPr>
            <p:spPr>
              <a:xfrm>
                <a:off x="3719880" y="7371720"/>
                <a:ext cx="11520" cy="221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7200" y="0"/>
                    </a:moveTo>
                    <a:lnTo>
                      <a:pt x="0" y="424"/>
                    </a:lnTo>
                    <a:cubicBezTo>
                      <a:pt x="0" y="21176"/>
                      <a:pt x="0" y="21176"/>
                      <a:pt x="0" y="21176"/>
                    </a:cubicBezTo>
                    <a:cubicBezTo>
                      <a:pt x="0" y="21600"/>
                      <a:pt x="7200" y="21600"/>
                      <a:pt x="7200" y="21600"/>
                    </a:cubicBezTo>
                    <a:cubicBezTo>
                      <a:pt x="14400" y="21600"/>
                      <a:pt x="21600" y="21600"/>
                      <a:pt x="21600" y="21176"/>
                    </a:cubicBezTo>
                    <a:cubicBezTo>
                      <a:pt x="21600" y="424"/>
                      <a:pt x="21600" y="424"/>
                      <a:pt x="21600" y="424"/>
                    </a:cubicBezTo>
                    <a:cubicBezTo>
                      <a:pt x="21600" y="424"/>
                      <a:pt x="14400" y="0"/>
                      <a:pt x="7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CustomShape 16"/>
              <p:cNvSpPr/>
              <p:nvPr/>
            </p:nvSpPr>
            <p:spPr>
              <a:xfrm>
                <a:off x="3803400" y="7455240"/>
                <a:ext cx="11520" cy="137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4400" y="0"/>
                    </a:moveTo>
                    <a:cubicBezTo>
                      <a:pt x="7200" y="0"/>
                      <a:pt x="0" y="675"/>
                      <a:pt x="0" y="1350"/>
                    </a:cubicBezTo>
                    <a:cubicBezTo>
                      <a:pt x="0" y="20250"/>
                      <a:pt x="0" y="20250"/>
                      <a:pt x="0" y="20250"/>
                    </a:cubicBezTo>
                    <a:cubicBezTo>
                      <a:pt x="0" y="21600"/>
                      <a:pt x="7200" y="21600"/>
                      <a:pt x="14400" y="21600"/>
                    </a:cubicBezTo>
                    <a:cubicBezTo>
                      <a:pt x="21600" y="21600"/>
                      <a:pt x="21600" y="21600"/>
                      <a:pt x="21600" y="20250"/>
                    </a:cubicBezTo>
                    <a:cubicBezTo>
                      <a:pt x="21600" y="1350"/>
                      <a:pt x="21600" y="1350"/>
                      <a:pt x="21600" y="1350"/>
                    </a:cubicBezTo>
                    <a:cubicBezTo>
                      <a:pt x="21600" y="675"/>
                      <a:pt x="21600" y="0"/>
                      <a:pt x="14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CustomShape 17"/>
              <p:cNvSpPr/>
              <p:nvPr/>
            </p:nvSpPr>
            <p:spPr>
              <a:xfrm>
                <a:off x="3889440" y="7524360"/>
                <a:ext cx="18720" cy="68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cubicBezTo>
                      <a:pt x="5400" y="0"/>
                      <a:pt x="0" y="1350"/>
                      <a:pt x="0" y="1350"/>
                    </a:cubicBezTo>
                    <a:cubicBezTo>
                      <a:pt x="0" y="20250"/>
                      <a:pt x="0" y="20250"/>
                      <a:pt x="0" y="20250"/>
                    </a:cubicBezTo>
                    <a:cubicBezTo>
                      <a:pt x="0" y="21600"/>
                      <a:pt x="5400" y="21600"/>
                      <a:pt x="10800" y="21600"/>
                    </a:cubicBezTo>
                    <a:cubicBezTo>
                      <a:pt x="16200" y="21600"/>
                      <a:pt x="21600" y="21600"/>
                      <a:pt x="21600" y="20250"/>
                    </a:cubicBezTo>
                    <a:cubicBezTo>
                      <a:pt x="21600" y="1350"/>
                      <a:pt x="21600" y="1350"/>
                      <a:pt x="21600" y="1350"/>
                    </a:cubicBezTo>
                    <a:cubicBezTo>
                      <a:pt x="21600" y="1350"/>
                      <a:pt x="16200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99" name="CustomShape 18"/>
          <p:cNvSpPr/>
          <p:nvPr/>
        </p:nvSpPr>
        <p:spPr>
          <a:xfrm>
            <a:off x="4724640" y="7082640"/>
            <a:ext cx="350568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3585f"/>
                </a:solidFill>
                <a:latin typeface="Arial"/>
                <a:ea typeface="Arial"/>
              </a:rPr>
              <a:t>truthy </a:t>
            </a: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and</a:t>
            </a:r>
            <a:r>
              <a:rPr b="1" lang="en-US" sz="3600" spc="-1" strike="noStrike">
                <a:solidFill>
                  <a:srgbClr val="53585f"/>
                </a:solidFill>
                <a:latin typeface="Arial"/>
                <a:ea typeface="Arial"/>
              </a:rPr>
              <a:t> falsy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300" name="Group 19"/>
          <p:cNvGrpSpPr/>
          <p:nvPr/>
        </p:nvGrpSpPr>
        <p:grpSpPr>
          <a:xfrm>
            <a:off x="3421080" y="7947360"/>
            <a:ext cx="824040" cy="824040"/>
            <a:chOff x="3421080" y="7947360"/>
            <a:chExt cx="824040" cy="824040"/>
          </a:xfrm>
        </p:grpSpPr>
        <p:sp>
          <p:nvSpPr>
            <p:cNvPr id="301" name="CustomShape 20"/>
            <p:cNvSpPr/>
            <p:nvPr/>
          </p:nvSpPr>
          <p:spPr>
            <a:xfrm>
              <a:off x="3421080" y="794736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9080">
              <a:solidFill>
                <a:srgbClr val="bee1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2" name="Group 21"/>
            <p:cNvGrpSpPr/>
            <p:nvPr/>
          </p:nvGrpSpPr>
          <p:grpSpPr>
            <a:xfrm>
              <a:off x="3641400" y="8099280"/>
              <a:ext cx="383400" cy="520560"/>
              <a:chOff x="3641400" y="8099280"/>
              <a:chExt cx="383400" cy="520560"/>
            </a:xfrm>
          </p:grpSpPr>
          <p:sp>
            <p:nvSpPr>
              <p:cNvPr id="303" name="CustomShape 22"/>
              <p:cNvSpPr/>
              <p:nvPr/>
            </p:nvSpPr>
            <p:spPr>
              <a:xfrm>
                <a:off x="3641400" y="8099280"/>
                <a:ext cx="383400" cy="447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8345" y="2512"/>
                    </a:moveTo>
                    <a:cubicBezTo>
                      <a:pt x="16274" y="753"/>
                      <a:pt x="13611" y="0"/>
                      <a:pt x="10652" y="0"/>
                    </a:cubicBezTo>
                    <a:cubicBezTo>
                      <a:pt x="7989" y="0"/>
                      <a:pt x="5326" y="753"/>
                      <a:pt x="3255" y="2512"/>
                    </a:cubicBezTo>
                    <a:cubicBezTo>
                      <a:pt x="1184" y="4270"/>
                      <a:pt x="0" y="6781"/>
                      <a:pt x="0" y="9042"/>
                    </a:cubicBezTo>
                    <a:cubicBezTo>
                      <a:pt x="0" y="11302"/>
                      <a:pt x="1184" y="13563"/>
                      <a:pt x="3255" y="15321"/>
                    </a:cubicBezTo>
                    <a:cubicBezTo>
                      <a:pt x="3551" y="15572"/>
                      <a:pt x="4734" y="17079"/>
                      <a:pt x="4734" y="17330"/>
                    </a:cubicBezTo>
                    <a:cubicBezTo>
                      <a:pt x="5030" y="18084"/>
                      <a:pt x="5030" y="19088"/>
                      <a:pt x="5326" y="19842"/>
                    </a:cubicBezTo>
                    <a:cubicBezTo>
                      <a:pt x="5622" y="20847"/>
                      <a:pt x="6805" y="21600"/>
                      <a:pt x="8285" y="21600"/>
                    </a:cubicBezTo>
                    <a:cubicBezTo>
                      <a:pt x="8285" y="21600"/>
                      <a:pt x="8285" y="21600"/>
                      <a:pt x="8285" y="21600"/>
                    </a:cubicBezTo>
                    <a:cubicBezTo>
                      <a:pt x="13019" y="21600"/>
                      <a:pt x="13019" y="21600"/>
                      <a:pt x="13019" y="21600"/>
                    </a:cubicBezTo>
                    <a:cubicBezTo>
                      <a:pt x="14499" y="21600"/>
                      <a:pt x="15978" y="20847"/>
                      <a:pt x="16274" y="19842"/>
                    </a:cubicBezTo>
                    <a:cubicBezTo>
                      <a:pt x="16570" y="19088"/>
                      <a:pt x="16570" y="18084"/>
                      <a:pt x="16866" y="17330"/>
                    </a:cubicBezTo>
                    <a:cubicBezTo>
                      <a:pt x="16866" y="17079"/>
                      <a:pt x="18049" y="15572"/>
                      <a:pt x="18345" y="15321"/>
                    </a:cubicBezTo>
                    <a:cubicBezTo>
                      <a:pt x="20416" y="13563"/>
                      <a:pt x="21600" y="11302"/>
                      <a:pt x="21600" y="9042"/>
                    </a:cubicBezTo>
                    <a:cubicBezTo>
                      <a:pt x="21600" y="6781"/>
                      <a:pt x="20416" y="4270"/>
                      <a:pt x="18345" y="2512"/>
                    </a:cubicBezTo>
                    <a:close/>
                    <a:moveTo>
                      <a:pt x="16866" y="14065"/>
                    </a:moveTo>
                    <a:cubicBezTo>
                      <a:pt x="15978" y="14567"/>
                      <a:pt x="15090" y="15823"/>
                      <a:pt x="14499" y="16828"/>
                    </a:cubicBezTo>
                    <a:cubicBezTo>
                      <a:pt x="14203" y="17833"/>
                      <a:pt x="14203" y="18837"/>
                      <a:pt x="13907" y="19088"/>
                    </a:cubicBezTo>
                    <a:cubicBezTo>
                      <a:pt x="13611" y="19591"/>
                      <a:pt x="13907" y="19591"/>
                      <a:pt x="13019" y="19591"/>
                    </a:cubicBezTo>
                    <a:cubicBezTo>
                      <a:pt x="12427" y="19591"/>
                      <a:pt x="12427" y="19591"/>
                      <a:pt x="12427" y="19591"/>
                    </a:cubicBezTo>
                    <a:cubicBezTo>
                      <a:pt x="12427" y="19591"/>
                      <a:pt x="12427" y="19340"/>
                      <a:pt x="12427" y="19088"/>
                    </a:cubicBezTo>
                    <a:cubicBezTo>
                      <a:pt x="12427" y="16577"/>
                      <a:pt x="14795" y="10298"/>
                      <a:pt x="14795" y="10298"/>
                    </a:cubicBezTo>
                    <a:cubicBezTo>
                      <a:pt x="15090" y="10047"/>
                      <a:pt x="14795" y="9795"/>
                      <a:pt x="14499" y="9544"/>
                    </a:cubicBezTo>
                    <a:cubicBezTo>
                      <a:pt x="13907" y="9544"/>
                      <a:pt x="13611" y="9544"/>
                      <a:pt x="13611" y="9795"/>
                    </a:cubicBezTo>
                    <a:cubicBezTo>
                      <a:pt x="13315" y="9795"/>
                      <a:pt x="13315" y="10047"/>
                      <a:pt x="13315" y="10047"/>
                    </a:cubicBezTo>
                    <a:cubicBezTo>
                      <a:pt x="13315" y="10047"/>
                      <a:pt x="13315" y="10047"/>
                      <a:pt x="13315" y="10047"/>
                    </a:cubicBezTo>
                    <a:cubicBezTo>
                      <a:pt x="13019" y="10298"/>
                      <a:pt x="12723" y="10298"/>
                      <a:pt x="12427" y="10298"/>
                    </a:cubicBezTo>
                    <a:cubicBezTo>
                      <a:pt x="12132" y="10298"/>
                      <a:pt x="11836" y="10298"/>
                      <a:pt x="11836" y="10047"/>
                    </a:cubicBezTo>
                    <a:cubicBezTo>
                      <a:pt x="11540" y="9795"/>
                      <a:pt x="11244" y="9795"/>
                      <a:pt x="10948" y="9795"/>
                    </a:cubicBezTo>
                    <a:cubicBezTo>
                      <a:pt x="10948" y="9795"/>
                      <a:pt x="10652" y="9795"/>
                      <a:pt x="10356" y="10047"/>
                    </a:cubicBezTo>
                    <a:cubicBezTo>
                      <a:pt x="10356" y="10298"/>
                      <a:pt x="10060" y="10298"/>
                      <a:pt x="9468" y="10298"/>
                    </a:cubicBezTo>
                    <a:cubicBezTo>
                      <a:pt x="9173" y="10298"/>
                      <a:pt x="8877" y="10298"/>
                      <a:pt x="8877" y="10047"/>
                    </a:cubicBezTo>
                    <a:cubicBezTo>
                      <a:pt x="8877" y="10047"/>
                      <a:pt x="8581" y="9795"/>
                      <a:pt x="8581" y="9795"/>
                    </a:cubicBezTo>
                    <a:cubicBezTo>
                      <a:pt x="8581" y="9544"/>
                      <a:pt x="7989" y="9544"/>
                      <a:pt x="7693" y="9544"/>
                    </a:cubicBezTo>
                    <a:cubicBezTo>
                      <a:pt x="7397" y="9544"/>
                      <a:pt x="7101" y="10047"/>
                      <a:pt x="7101" y="10298"/>
                    </a:cubicBezTo>
                    <a:cubicBezTo>
                      <a:pt x="7101" y="10298"/>
                      <a:pt x="7101" y="10298"/>
                      <a:pt x="7101" y="10298"/>
                    </a:cubicBezTo>
                    <a:cubicBezTo>
                      <a:pt x="7397" y="10298"/>
                      <a:pt x="9468" y="16828"/>
                      <a:pt x="9468" y="19340"/>
                    </a:cubicBezTo>
                    <a:cubicBezTo>
                      <a:pt x="9468" y="19591"/>
                      <a:pt x="9468" y="19591"/>
                      <a:pt x="9468" y="19591"/>
                    </a:cubicBezTo>
                    <a:cubicBezTo>
                      <a:pt x="8285" y="19591"/>
                      <a:pt x="8285" y="19591"/>
                      <a:pt x="8285" y="19591"/>
                    </a:cubicBezTo>
                    <a:cubicBezTo>
                      <a:pt x="7693" y="19591"/>
                      <a:pt x="7989" y="19591"/>
                      <a:pt x="7693" y="19088"/>
                    </a:cubicBezTo>
                    <a:cubicBezTo>
                      <a:pt x="7397" y="18837"/>
                      <a:pt x="7397" y="17833"/>
                      <a:pt x="7101" y="16828"/>
                    </a:cubicBezTo>
                    <a:cubicBezTo>
                      <a:pt x="6510" y="15823"/>
                      <a:pt x="5622" y="14567"/>
                      <a:pt x="4734" y="14065"/>
                    </a:cubicBezTo>
                    <a:cubicBezTo>
                      <a:pt x="3255" y="12809"/>
                      <a:pt x="2663" y="11051"/>
                      <a:pt x="2367" y="9544"/>
                    </a:cubicBezTo>
                    <a:cubicBezTo>
                      <a:pt x="2367" y="9544"/>
                      <a:pt x="2367" y="9544"/>
                      <a:pt x="2367" y="9544"/>
                    </a:cubicBezTo>
                    <a:cubicBezTo>
                      <a:pt x="2367" y="9293"/>
                      <a:pt x="2367" y="9042"/>
                      <a:pt x="2367" y="9042"/>
                    </a:cubicBezTo>
                    <a:cubicBezTo>
                      <a:pt x="2367" y="7284"/>
                      <a:pt x="3255" y="5274"/>
                      <a:pt x="4734" y="4019"/>
                    </a:cubicBezTo>
                    <a:cubicBezTo>
                      <a:pt x="6510" y="2512"/>
                      <a:pt x="8581" y="1758"/>
                      <a:pt x="10652" y="1758"/>
                    </a:cubicBezTo>
                    <a:cubicBezTo>
                      <a:pt x="13019" y="1758"/>
                      <a:pt x="15090" y="2512"/>
                      <a:pt x="16866" y="4019"/>
                    </a:cubicBezTo>
                    <a:cubicBezTo>
                      <a:pt x="18345" y="5274"/>
                      <a:pt x="19233" y="7033"/>
                      <a:pt x="19233" y="9042"/>
                    </a:cubicBezTo>
                    <a:cubicBezTo>
                      <a:pt x="19233" y="10800"/>
                      <a:pt x="18345" y="12558"/>
                      <a:pt x="16866" y="14065"/>
                    </a:cubicBezTo>
                    <a:close/>
                    <a:moveTo>
                      <a:pt x="10948" y="18837"/>
                    </a:moveTo>
                    <a:cubicBezTo>
                      <a:pt x="10652" y="16577"/>
                      <a:pt x="9764" y="13563"/>
                      <a:pt x="9173" y="11553"/>
                    </a:cubicBezTo>
                    <a:cubicBezTo>
                      <a:pt x="9468" y="11553"/>
                      <a:pt x="9468" y="11553"/>
                      <a:pt x="9468" y="11553"/>
                    </a:cubicBezTo>
                    <a:cubicBezTo>
                      <a:pt x="9764" y="11553"/>
                      <a:pt x="9764" y="11553"/>
                      <a:pt x="9764" y="11553"/>
                    </a:cubicBezTo>
                    <a:cubicBezTo>
                      <a:pt x="10060" y="11553"/>
                      <a:pt x="10652" y="11553"/>
                      <a:pt x="10948" y="11302"/>
                    </a:cubicBezTo>
                    <a:cubicBezTo>
                      <a:pt x="11540" y="11553"/>
                      <a:pt x="12132" y="11553"/>
                      <a:pt x="12427" y="11553"/>
                    </a:cubicBezTo>
                    <a:cubicBezTo>
                      <a:pt x="12427" y="11553"/>
                      <a:pt x="12427" y="11553"/>
                      <a:pt x="12427" y="11553"/>
                    </a:cubicBezTo>
                    <a:cubicBezTo>
                      <a:pt x="12723" y="11553"/>
                      <a:pt x="12723" y="11553"/>
                      <a:pt x="12723" y="11553"/>
                    </a:cubicBezTo>
                    <a:cubicBezTo>
                      <a:pt x="12132" y="13563"/>
                      <a:pt x="11244" y="16577"/>
                      <a:pt x="10948" y="188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23"/>
              <p:cNvSpPr/>
              <p:nvPr/>
            </p:nvSpPr>
            <p:spPr>
              <a:xfrm>
                <a:off x="3772800" y="8557560"/>
                <a:ext cx="120960" cy="25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8783" y="0"/>
                    </a:moveTo>
                    <a:cubicBezTo>
                      <a:pt x="2817" y="0"/>
                      <a:pt x="2817" y="0"/>
                      <a:pt x="2817" y="0"/>
                    </a:cubicBezTo>
                    <a:cubicBezTo>
                      <a:pt x="939" y="0"/>
                      <a:pt x="0" y="4320"/>
                      <a:pt x="0" y="8640"/>
                    </a:cubicBezTo>
                    <a:cubicBezTo>
                      <a:pt x="0" y="17280"/>
                      <a:pt x="939" y="21600"/>
                      <a:pt x="2817" y="21600"/>
                    </a:cubicBezTo>
                    <a:cubicBezTo>
                      <a:pt x="18783" y="21600"/>
                      <a:pt x="18783" y="21600"/>
                      <a:pt x="18783" y="21600"/>
                    </a:cubicBezTo>
                    <a:cubicBezTo>
                      <a:pt x="20661" y="21600"/>
                      <a:pt x="21600" y="17280"/>
                      <a:pt x="21600" y="8640"/>
                    </a:cubicBezTo>
                    <a:cubicBezTo>
                      <a:pt x="21600" y="4320"/>
                      <a:pt x="20661" y="0"/>
                      <a:pt x="187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CustomShape 24"/>
              <p:cNvSpPr/>
              <p:nvPr/>
            </p:nvSpPr>
            <p:spPr>
              <a:xfrm>
                <a:off x="3794040" y="8594280"/>
                <a:ext cx="78480" cy="25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7280" y="0"/>
                    </a:moveTo>
                    <a:cubicBezTo>
                      <a:pt x="4320" y="0"/>
                      <a:pt x="4320" y="0"/>
                      <a:pt x="4320" y="0"/>
                    </a:cubicBezTo>
                    <a:cubicBezTo>
                      <a:pt x="1440" y="0"/>
                      <a:pt x="0" y="4320"/>
                      <a:pt x="0" y="8640"/>
                    </a:cubicBezTo>
                    <a:cubicBezTo>
                      <a:pt x="0" y="17280"/>
                      <a:pt x="1440" y="21600"/>
                      <a:pt x="4320" y="21600"/>
                    </a:cubicBezTo>
                    <a:cubicBezTo>
                      <a:pt x="17280" y="21600"/>
                      <a:pt x="17280" y="21600"/>
                      <a:pt x="17280" y="21600"/>
                    </a:cubicBezTo>
                    <a:cubicBezTo>
                      <a:pt x="20160" y="21600"/>
                      <a:pt x="21600" y="17280"/>
                      <a:pt x="21600" y="8640"/>
                    </a:cubicBezTo>
                    <a:cubicBezTo>
                      <a:pt x="21600" y="4320"/>
                      <a:pt x="20160" y="0"/>
                      <a:pt x="17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06" name="CustomShape 25"/>
          <p:cNvSpPr/>
          <p:nvPr/>
        </p:nvSpPr>
        <p:spPr>
          <a:xfrm>
            <a:off x="4723200" y="8034840"/>
            <a:ext cx="350892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3585f"/>
                </a:solidFill>
                <a:latin typeface="Arial"/>
                <a:ea typeface="Arial"/>
              </a:rPr>
              <a:t>Bookmark</a:t>
            </a: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 MDN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307" name="Group 26"/>
          <p:cNvGrpSpPr/>
          <p:nvPr/>
        </p:nvGrpSpPr>
        <p:grpSpPr>
          <a:xfrm>
            <a:off x="3429360" y="4138200"/>
            <a:ext cx="824040" cy="824040"/>
            <a:chOff x="3429360" y="4138200"/>
            <a:chExt cx="824040" cy="824040"/>
          </a:xfrm>
        </p:grpSpPr>
        <p:sp>
          <p:nvSpPr>
            <p:cNvPr id="308" name="CustomShape 27"/>
            <p:cNvSpPr/>
            <p:nvPr/>
          </p:nvSpPr>
          <p:spPr>
            <a:xfrm>
              <a:off x="3429360" y="413820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a6c525"/>
            </a:solidFill>
            <a:ln w="15840">
              <a:solidFill>
                <a:srgbClr val="c0e13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9" name="Group 28"/>
            <p:cNvGrpSpPr/>
            <p:nvPr/>
          </p:nvGrpSpPr>
          <p:grpSpPr>
            <a:xfrm>
              <a:off x="3720240" y="4291560"/>
              <a:ext cx="312120" cy="586440"/>
              <a:chOff x="3720240" y="4291560"/>
              <a:chExt cx="312120" cy="586440"/>
            </a:xfrm>
          </p:grpSpPr>
          <p:sp>
            <p:nvSpPr>
              <p:cNvPr id="310" name="CustomShape 29"/>
              <p:cNvSpPr/>
              <p:nvPr/>
            </p:nvSpPr>
            <p:spPr>
              <a:xfrm>
                <a:off x="3989520" y="4291560"/>
                <a:ext cx="4248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20432"/>
                    </a:moveTo>
                    <a:cubicBezTo>
                      <a:pt x="21600" y="21016"/>
                      <a:pt x="18514" y="21600"/>
                      <a:pt x="15429" y="21600"/>
                    </a:cubicBezTo>
                    <a:cubicBezTo>
                      <a:pt x="9257" y="21600"/>
                      <a:pt x="9257" y="21600"/>
                      <a:pt x="9257" y="21600"/>
                    </a:cubicBezTo>
                    <a:cubicBezTo>
                      <a:pt x="3086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086" y="0"/>
                      <a:pt x="9257" y="0"/>
                    </a:cubicBezTo>
                    <a:cubicBezTo>
                      <a:pt x="15429" y="0"/>
                      <a:pt x="15429" y="0"/>
                      <a:pt x="15429" y="0"/>
                    </a:cubicBezTo>
                    <a:cubicBezTo>
                      <a:pt x="18514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CustomShape 30"/>
              <p:cNvSpPr/>
              <p:nvPr/>
            </p:nvSpPr>
            <p:spPr>
              <a:xfrm>
                <a:off x="3925080" y="4291560"/>
                <a:ext cx="4032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20432"/>
                    </a:moveTo>
                    <a:cubicBezTo>
                      <a:pt x="21600" y="21016"/>
                      <a:pt x="18514" y="21600"/>
                      <a:pt x="15429" y="21600"/>
                    </a:cubicBezTo>
                    <a:cubicBezTo>
                      <a:pt x="9257" y="21600"/>
                      <a:pt x="9257" y="21600"/>
                      <a:pt x="9257" y="21600"/>
                    </a:cubicBezTo>
                    <a:cubicBezTo>
                      <a:pt x="3086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086" y="0"/>
                      <a:pt x="9257" y="0"/>
                    </a:cubicBezTo>
                    <a:cubicBezTo>
                      <a:pt x="15429" y="0"/>
                      <a:pt x="15429" y="0"/>
                      <a:pt x="15429" y="0"/>
                    </a:cubicBezTo>
                    <a:cubicBezTo>
                      <a:pt x="18514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CustomShape 31"/>
              <p:cNvSpPr/>
              <p:nvPr/>
            </p:nvSpPr>
            <p:spPr>
              <a:xfrm>
                <a:off x="3865680" y="4291560"/>
                <a:ext cx="3528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CustomShape 32"/>
              <p:cNvSpPr/>
              <p:nvPr/>
            </p:nvSpPr>
            <p:spPr>
              <a:xfrm>
                <a:off x="3801240" y="4291560"/>
                <a:ext cx="3528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4" name="CustomShape 33"/>
              <p:cNvSpPr/>
              <p:nvPr/>
            </p:nvSpPr>
            <p:spPr>
              <a:xfrm>
                <a:off x="3736800" y="4291560"/>
                <a:ext cx="3528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360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60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CustomShape 34"/>
              <p:cNvSpPr/>
              <p:nvPr/>
            </p:nvSpPr>
            <p:spPr>
              <a:xfrm>
                <a:off x="3720240" y="4515840"/>
                <a:ext cx="312120" cy="362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058" y="11368"/>
                    </a:moveTo>
                    <a:lnTo>
                      <a:pt x="0" y="11368"/>
                    </a:lnTo>
                    <a:lnTo>
                      <a:pt x="6925" y="21600"/>
                    </a:lnTo>
                    <a:lnTo>
                      <a:pt x="21600" y="0"/>
                    </a:lnTo>
                    <a:lnTo>
                      <a:pt x="18302" y="0"/>
                    </a:lnTo>
                    <a:lnTo>
                      <a:pt x="10058" y="11368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16" name="CustomShape 35"/>
          <p:cNvSpPr/>
          <p:nvPr/>
        </p:nvSpPr>
        <p:spPr>
          <a:xfrm>
            <a:off x="4723920" y="6130080"/>
            <a:ext cx="307584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3585f"/>
                </a:solidFill>
                <a:latin typeface="Arial"/>
                <a:ea typeface="Arial"/>
              </a:rPr>
              <a:t>Name</a:t>
            </a: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spacing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317" name="Group 36"/>
          <p:cNvGrpSpPr/>
          <p:nvPr/>
        </p:nvGrpSpPr>
        <p:grpSpPr>
          <a:xfrm>
            <a:off x="3452760" y="6042960"/>
            <a:ext cx="824040" cy="824040"/>
            <a:chOff x="3452760" y="6042960"/>
            <a:chExt cx="824040" cy="824040"/>
          </a:xfrm>
        </p:grpSpPr>
        <p:sp>
          <p:nvSpPr>
            <p:cNvPr id="318" name="CustomShape 37"/>
            <p:cNvSpPr/>
            <p:nvPr/>
          </p:nvSpPr>
          <p:spPr>
            <a:xfrm>
              <a:off x="3452760" y="604296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38"/>
            <p:cNvSpPr/>
            <p:nvPr/>
          </p:nvSpPr>
          <p:spPr>
            <a:xfrm>
              <a:off x="3715560" y="6327360"/>
              <a:ext cx="298080" cy="254880"/>
            </a:xfrm>
            <a:custGeom>
              <a:avLst/>
              <a:gdLst/>
              <a:ahLst/>
              <a:rect l="l" t="t" r="r" b="b"/>
              <a:pathLst>
                <a:path w="21600" h="21163">
                  <a:moveTo>
                    <a:pt x="3600" y="1997"/>
                  </a:moveTo>
                  <a:cubicBezTo>
                    <a:pt x="1000" y="159"/>
                    <a:pt x="1000" y="159"/>
                    <a:pt x="1000" y="159"/>
                  </a:cubicBezTo>
                  <a:cubicBezTo>
                    <a:pt x="400" y="-186"/>
                    <a:pt x="0" y="44"/>
                    <a:pt x="0" y="733"/>
                  </a:cubicBezTo>
                  <a:cubicBezTo>
                    <a:pt x="0" y="4640"/>
                    <a:pt x="0" y="4640"/>
                    <a:pt x="0" y="4640"/>
                  </a:cubicBezTo>
                  <a:cubicBezTo>
                    <a:pt x="0" y="5444"/>
                    <a:pt x="400" y="5674"/>
                    <a:pt x="1000" y="5329"/>
                  </a:cubicBezTo>
                  <a:cubicBezTo>
                    <a:pt x="3600" y="3376"/>
                    <a:pt x="3600" y="3376"/>
                    <a:pt x="3600" y="3376"/>
                  </a:cubicBezTo>
                  <a:cubicBezTo>
                    <a:pt x="4100" y="3031"/>
                    <a:pt x="4100" y="2457"/>
                    <a:pt x="3600" y="1997"/>
                  </a:cubicBezTo>
                  <a:moveTo>
                    <a:pt x="20500" y="733"/>
                  </a:moveTo>
                  <a:cubicBezTo>
                    <a:pt x="6800" y="733"/>
                    <a:pt x="6800" y="733"/>
                    <a:pt x="6800" y="733"/>
                  </a:cubicBezTo>
                  <a:cubicBezTo>
                    <a:pt x="6200" y="733"/>
                    <a:pt x="5700" y="1308"/>
                    <a:pt x="5700" y="2112"/>
                  </a:cubicBezTo>
                  <a:cubicBezTo>
                    <a:pt x="5700" y="3376"/>
                    <a:pt x="5700" y="3376"/>
                    <a:pt x="5700" y="3376"/>
                  </a:cubicBezTo>
                  <a:cubicBezTo>
                    <a:pt x="5700" y="4065"/>
                    <a:pt x="6200" y="4640"/>
                    <a:pt x="6800" y="4640"/>
                  </a:cubicBezTo>
                  <a:cubicBezTo>
                    <a:pt x="20500" y="4640"/>
                    <a:pt x="20500" y="4640"/>
                    <a:pt x="20500" y="4640"/>
                  </a:cubicBezTo>
                  <a:cubicBezTo>
                    <a:pt x="21100" y="4640"/>
                    <a:pt x="21600" y="4065"/>
                    <a:pt x="21600" y="3376"/>
                  </a:cubicBezTo>
                  <a:cubicBezTo>
                    <a:pt x="21600" y="2112"/>
                    <a:pt x="21600" y="2112"/>
                    <a:pt x="21600" y="2112"/>
                  </a:cubicBezTo>
                  <a:cubicBezTo>
                    <a:pt x="21600" y="1308"/>
                    <a:pt x="21100" y="733"/>
                    <a:pt x="20500" y="733"/>
                  </a:cubicBezTo>
                  <a:moveTo>
                    <a:pt x="1000" y="13142"/>
                  </a:moveTo>
                  <a:cubicBezTo>
                    <a:pt x="3600" y="11303"/>
                    <a:pt x="3600" y="11303"/>
                    <a:pt x="3600" y="11303"/>
                  </a:cubicBezTo>
                  <a:cubicBezTo>
                    <a:pt x="4100" y="10844"/>
                    <a:pt x="4100" y="10269"/>
                    <a:pt x="3500" y="10040"/>
                  </a:cubicBezTo>
                  <a:cubicBezTo>
                    <a:pt x="1000" y="8546"/>
                    <a:pt x="1000" y="8546"/>
                    <a:pt x="1000" y="8546"/>
                  </a:cubicBezTo>
                  <a:cubicBezTo>
                    <a:pt x="500" y="8201"/>
                    <a:pt x="0" y="8546"/>
                    <a:pt x="0" y="9235"/>
                  </a:cubicBezTo>
                  <a:cubicBezTo>
                    <a:pt x="0" y="12567"/>
                    <a:pt x="0" y="12567"/>
                    <a:pt x="0" y="12567"/>
                  </a:cubicBezTo>
                  <a:cubicBezTo>
                    <a:pt x="0" y="13257"/>
                    <a:pt x="400" y="13486"/>
                    <a:pt x="1000" y="13142"/>
                  </a:cubicBezTo>
                  <a:moveTo>
                    <a:pt x="20500" y="8661"/>
                  </a:moveTo>
                  <a:cubicBezTo>
                    <a:pt x="6800" y="8661"/>
                    <a:pt x="6800" y="8661"/>
                    <a:pt x="6800" y="8661"/>
                  </a:cubicBezTo>
                  <a:cubicBezTo>
                    <a:pt x="6200" y="8661"/>
                    <a:pt x="5700" y="9235"/>
                    <a:pt x="5700" y="9925"/>
                  </a:cubicBezTo>
                  <a:cubicBezTo>
                    <a:pt x="5700" y="11188"/>
                    <a:pt x="5700" y="11188"/>
                    <a:pt x="5700" y="11188"/>
                  </a:cubicBezTo>
                  <a:cubicBezTo>
                    <a:pt x="5700" y="11993"/>
                    <a:pt x="6200" y="12567"/>
                    <a:pt x="6800" y="12567"/>
                  </a:cubicBezTo>
                  <a:cubicBezTo>
                    <a:pt x="20500" y="12567"/>
                    <a:pt x="20500" y="12567"/>
                    <a:pt x="20500" y="12567"/>
                  </a:cubicBezTo>
                  <a:cubicBezTo>
                    <a:pt x="21100" y="12567"/>
                    <a:pt x="21600" y="11993"/>
                    <a:pt x="21600" y="11188"/>
                  </a:cubicBezTo>
                  <a:cubicBezTo>
                    <a:pt x="21600" y="9925"/>
                    <a:pt x="21600" y="9925"/>
                    <a:pt x="21600" y="9925"/>
                  </a:cubicBezTo>
                  <a:cubicBezTo>
                    <a:pt x="21600" y="9235"/>
                    <a:pt x="21100" y="8661"/>
                    <a:pt x="20500" y="8661"/>
                  </a:cubicBezTo>
                  <a:moveTo>
                    <a:pt x="3600" y="17737"/>
                  </a:moveTo>
                  <a:cubicBezTo>
                    <a:pt x="1000" y="15784"/>
                    <a:pt x="1000" y="15784"/>
                    <a:pt x="1000" y="15784"/>
                  </a:cubicBezTo>
                  <a:cubicBezTo>
                    <a:pt x="400" y="15440"/>
                    <a:pt x="0" y="15669"/>
                    <a:pt x="0" y="16474"/>
                  </a:cubicBezTo>
                  <a:cubicBezTo>
                    <a:pt x="0" y="20380"/>
                    <a:pt x="0" y="20380"/>
                    <a:pt x="0" y="20380"/>
                  </a:cubicBezTo>
                  <a:cubicBezTo>
                    <a:pt x="0" y="21069"/>
                    <a:pt x="400" y="21414"/>
                    <a:pt x="1000" y="20954"/>
                  </a:cubicBezTo>
                  <a:cubicBezTo>
                    <a:pt x="3600" y="19116"/>
                    <a:pt x="3600" y="19116"/>
                    <a:pt x="3600" y="19116"/>
                  </a:cubicBezTo>
                  <a:cubicBezTo>
                    <a:pt x="4100" y="18771"/>
                    <a:pt x="4100" y="18082"/>
                    <a:pt x="3600" y="17737"/>
                  </a:cubicBezTo>
                  <a:moveTo>
                    <a:pt x="20500" y="16474"/>
                  </a:moveTo>
                  <a:cubicBezTo>
                    <a:pt x="6800" y="16474"/>
                    <a:pt x="6800" y="16474"/>
                    <a:pt x="6800" y="16474"/>
                  </a:cubicBezTo>
                  <a:cubicBezTo>
                    <a:pt x="6200" y="16474"/>
                    <a:pt x="5700" y="17048"/>
                    <a:pt x="5700" y="17737"/>
                  </a:cubicBezTo>
                  <a:cubicBezTo>
                    <a:pt x="5700" y="19001"/>
                    <a:pt x="5700" y="19001"/>
                    <a:pt x="5700" y="19001"/>
                  </a:cubicBezTo>
                  <a:cubicBezTo>
                    <a:pt x="5700" y="19805"/>
                    <a:pt x="6200" y="20380"/>
                    <a:pt x="6800" y="20380"/>
                  </a:cubicBezTo>
                  <a:cubicBezTo>
                    <a:pt x="20500" y="20380"/>
                    <a:pt x="20500" y="20380"/>
                    <a:pt x="20500" y="20380"/>
                  </a:cubicBezTo>
                  <a:cubicBezTo>
                    <a:pt x="21100" y="20380"/>
                    <a:pt x="21600" y="19805"/>
                    <a:pt x="21600" y="19001"/>
                  </a:cubicBezTo>
                  <a:cubicBezTo>
                    <a:pt x="21600" y="17737"/>
                    <a:pt x="21600" y="17737"/>
                    <a:pt x="21600" y="17737"/>
                  </a:cubicBezTo>
                  <a:cubicBezTo>
                    <a:pt x="21600" y="17048"/>
                    <a:pt x="21100" y="16474"/>
                    <a:pt x="20500" y="16474"/>
                  </a:cubicBezTo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2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8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4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1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2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3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1283760" y="444600"/>
            <a:ext cx="107683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Revealing </a:t>
            </a:r>
            <a:r>
              <a:rPr b="0" lang="en-US" sz="8000" spc="-1" strike="noStrike">
                <a:solidFill>
                  <a:srgbClr val="53585f"/>
                </a:solidFill>
                <a:latin typeface="Verdana"/>
                <a:ea typeface="Verdana"/>
              </a:rPr>
              <a:t>Module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687240" y="3136320"/>
            <a:ext cx="11960640" cy="558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function myModule(){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var myPrivateThing = function(){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// does something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return 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MyPublicThing: myPrivateThing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229" dur="indefinite" restart="never" nodeType="tmRoot">
          <p:childTnLst>
            <p:seq>
              <p:cTn id="2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1283760" y="444600"/>
            <a:ext cx="107683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IIFE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87240" y="3136320"/>
            <a:ext cx="11960640" cy="558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(function myModule(){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var myPrivateThing = function(){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// does something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return 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MyPublicThing: myPrivateThing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})()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231" dur="indefinite" restart="never" nodeType="tmRoot">
          <p:childTnLst>
            <p:seq>
              <p:cTn id="2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283760" y="444600"/>
            <a:ext cx="107683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Useful </a:t>
            </a:r>
            <a:r>
              <a:rPr b="0" lang="en-US" sz="8000" spc="-1" strike="noStrike">
                <a:solidFill>
                  <a:srgbClr val="53585f"/>
                </a:solidFill>
                <a:latin typeface="Verdana"/>
                <a:ea typeface="Verdana"/>
              </a:rPr>
              <a:t>Links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87240" y="2853360"/>
            <a:ext cx="11960640" cy="615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50000"/>
              </a:lnSpc>
              <a:spcBef>
                <a:spcPts val="4201"/>
              </a:spcBef>
            </a:pPr>
            <a:r>
              <a:rPr b="0" lang="en-US" sz="3800" spc="-1" strike="noStrike">
                <a:solidFill>
                  <a:srgbClr val="53585f"/>
                </a:solidFill>
                <a:latin typeface="Helvetica Light"/>
                <a:ea typeface="Helvetica Light"/>
              </a:rPr>
              <a:t>Mozilla Developer Network 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4201"/>
              </a:spcBef>
            </a:pPr>
            <a:r>
              <a:rPr b="0" lang="en-US" sz="3800" spc="-1" strike="noStrike">
                <a:solidFill>
                  <a:srgbClr val="53585f"/>
                </a:solidFill>
                <a:latin typeface="Helvetica Light"/>
                <a:ea typeface="Helvetica Light"/>
              </a:rPr>
              <a:t>- https://developer.mozilla.org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4201"/>
              </a:spcBef>
            </a:pPr>
            <a:r>
              <a:rPr b="0" lang="en-US" sz="3800" spc="-1" strike="noStrike">
                <a:solidFill>
                  <a:srgbClr val="53585f"/>
                </a:solidFill>
                <a:latin typeface="Helvetica Light"/>
                <a:ea typeface="Helvetica Light"/>
              </a:rPr>
              <a:t>ECMA Website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4201"/>
              </a:spcBef>
            </a:pPr>
            <a:r>
              <a:rPr b="0" lang="en-US" sz="3800" spc="-1" strike="noStrike">
                <a:solidFill>
                  <a:srgbClr val="53585f"/>
                </a:solidFill>
                <a:latin typeface="Helvetica Light"/>
                <a:ea typeface="Helvetica Light"/>
              </a:rPr>
              <a:t>- </a:t>
            </a:r>
            <a:r>
              <a:rPr b="0" lang="en-US" sz="3200" spc="-1" strike="noStrike">
                <a:solidFill>
                  <a:srgbClr val="53585f"/>
                </a:solidFill>
                <a:latin typeface="Helvetica Light"/>
                <a:ea typeface="Helvetica Light"/>
              </a:rPr>
              <a:t>http://www.ecma-international.org/ecma-262/5.1/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4201"/>
              </a:spcBef>
            </a:pPr>
            <a:r>
              <a:rPr b="0" lang="en-US" sz="3800" spc="-1" strike="noStrike">
                <a:solidFill>
                  <a:srgbClr val="000000"/>
                </a:solidFill>
                <a:latin typeface="Helvetica Light"/>
                <a:ea typeface="Helvetica Light"/>
                <a:hlinkClick r:id="rId1"/>
              </a:rPr>
              <a:t>jsbin.com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4201"/>
              </a:spcBef>
            </a:pPr>
            <a:r>
              <a:rPr b="0" lang="en-US" sz="3800" spc="-1" strike="noStrike">
                <a:solidFill>
                  <a:srgbClr val="000000"/>
                </a:solidFill>
                <a:latin typeface="Helvetica Light"/>
                <a:ea typeface="Helvetica Light"/>
                <a:hlinkClick r:id="rId2"/>
              </a:rPr>
              <a:t>jsfiddle.com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4201"/>
              </a:spcBef>
            </a:pPr>
            <a:r>
              <a:rPr b="0" lang="en-US" sz="3800" spc="-1" strike="noStrike">
                <a:solidFill>
                  <a:srgbClr val="000000"/>
                </a:solidFill>
                <a:latin typeface="Helvetica Light"/>
                <a:ea typeface="Helvetica Light"/>
                <a:hlinkClick r:id="rId3"/>
              </a:rPr>
              <a:t>plnkr.co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4201"/>
              </a:spcBef>
            </a:pPr>
            <a:r>
              <a:rPr b="0" lang="en-US" sz="3800" spc="-1" strike="noStrike">
                <a:solidFill>
                  <a:srgbClr val="53585f"/>
                </a:solidFill>
                <a:latin typeface="Helvetica Light"/>
                <a:ea typeface="Helvetica Light"/>
              </a:rPr>
              <a:t>codepen.io</a:t>
            </a:r>
            <a:endParaRPr b="0" lang="en-US" sz="3800" spc="-1" strike="noStrike">
              <a:latin typeface="Arial"/>
            </a:endParaRPr>
          </a:p>
        </p:txBody>
      </p:sp>
    </p:spTree>
  </p:cSld>
  <p:timing>
    <p:tnLst>
      <p:par>
        <p:cTn id="233" dur="indefinite" restart="never" nodeType="tmRoot">
          <p:childTnLst>
            <p:seq>
              <p:cTn id="2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Thank You!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</p:spTree>
  </p:cSld>
  <p:timing>
    <p:tnLst>
      <p:par>
        <p:cTn id="235" dur="indefinite" restart="never" nodeType="tmRoot">
          <p:childTnLst>
            <p:seq>
              <p:cTn id="2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killing-them-softly-image-3.jpg" descr=""/>
          <p:cNvPicPr/>
          <p:nvPr/>
        </p:nvPicPr>
        <p:blipFill>
          <a:blip r:embed="rId1"/>
          <a:srcRect l="3458" t="0" r="3458" b="0"/>
          <a:stretch/>
        </p:blipFill>
        <p:spPr>
          <a:xfrm>
            <a:off x="1606680" y="635040"/>
            <a:ext cx="9778680" cy="5917680"/>
          </a:xfrm>
          <a:prstGeom prst="rect">
            <a:avLst/>
          </a:prstGeom>
          <a:ln w="12600">
            <a:noFill/>
          </a:ln>
        </p:spPr>
      </p:pic>
      <p:sp>
        <p:nvSpPr>
          <p:cNvPr id="166" name="TextShape 1"/>
          <p:cNvSpPr txBox="1"/>
          <p:nvPr/>
        </p:nvSpPr>
        <p:spPr>
          <a:xfrm>
            <a:off x="1270080" y="6718320"/>
            <a:ext cx="10464480" cy="1422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0" lang="en-US" sz="6240" spc="-1" strike="noStrike">
                <a:solidFill>
                  <a:srgbClr val="53585f"/>
                </a:solidFill>
                <a:latin typeface="Verdana"/>
                <a:ea typeface="Verdana"/>
              </a:rPr>
              <a:t>Who is </a:t>
            </a:r>
            <a:r>
              <a:rPr b="0" lang="en-US" sz="6240" spc="-1" strike="noStrike">
                <a:solidFill>
                  <a:srgbClr val="9bca55"/>
                </a:solidFill>
                <a:latin typeface="Verdana"/>
                <a:ea typeface="Verdana"/>
              </a:rPr>
              <a:t>THIS</a:t>
            </a:r>
            <a:r>
              <a:rPr b="0" lang="en-US" sz="6240" spc="-1" strike="noStrike">
                <a:solidFill>
                  <a:srgbClr val="53585f"/>
                </a:solidFill>
                <a:latin typeface="Verdana"/>
                <a:ea typeface="Verdana"/>
              </a:rPr>
              <a:t> freakin’ </a:t>
            </a:r>
            <a:r>
              <a:rPr b="0" lang="en-US" sz="6240" spc="-1" strike="noStrike">
                <a:solidFill>
                  <a:srgbClr val="9bca55"/>
                </a:solidFill>
                <a:latin typeface="Verdana"/>
                <a:ea typeface="Verdana"/>
              </a:rPr>
              <a:t>guy</a:t>
            </a:r>
            <a:r>
              <a:rPr b="0" lang="en-US" sz="6240" spc="-1" strike="noStrike">
                <a:solidFill>
                  <a:srgbClr val="53585f"/>
                </a:solidFill>
                <a:latin typeface="Verdana"/>
                <a:ea typeface="Verdana"/>
              </a:rPr>
              <a:t>?</a:t>
            </a:r>
            <a:endParaRPr b="0" lang="en-US" sz="6240" spc="-1" strike="noStrike">
              <a:solidFill>
                <a:srgbClr val="9bca55"/>
              </a:solidFill>
              <a:latin typeface="Helvetica Ligh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266840" y="444600"/>
            <a:ext cx="1078488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53585f"/>
                </a:solidFill>
                <a:latin typeface="Verdana"/>
                <a:ea typeface="Verdana"/>
              </a:rPr>
              <a:t>Lee </a:t>
            </a: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Brandt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grpSp>
        <p:nvGrpSpPr>
          <p:cNvPr id="168" name="Group 2"/>
          <p:cNvGrpSpPr/>
          <p:nvPr/>
        </p:nvGrpSpPr>
        <p:grpSpPr>
          <a:xfrm>
            <a:off x="2151000" y="3186000"/>
            <a:ext cx="824040" cy="824040"/>
            <a:chOff x="2151000" y="3186000"/>
            <a:chExt cx="824040" cy="824040"/>
          </a:xfrm>
        </p:grpSpPr>
        <p:sp>
          <p:nvSpPr>
            <p:cNvPr id="169" name="CustomShape 3"/>
            <p:cNvSpPr/>
            <p:nvPr/>
          </p:nvSpPr>
          <p:spPr>
            <a:xfrm>
              <a:off x="2151000" y="318600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9dba2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4"/>
            <p:cNvSpPr/>
            <p:nvPr/>
          </p:nvSpPr>
          <p:spPr>
            <a:xfrm>
              <a:off x="2388240" y="3430440"/>
              <a:ext cx="349560" cy="342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8588" y="8365"/>
                  </a:moveTo>
                  <a:cubicBezTo>
                    <a:pt x="18069" y="6988"/>
                    <a:pt x="18069" y="6988"/>
                    <a:pt x="18069" y="6988"/>
                  </a:cubicBezTo>
                  <a:cubicBezTo>
                    <a:pt x="18069" y="6988"/>
                    <a:pt x="19315" y="4129"/>
                    <a:pt x="19212" y="4024"/>
                  </a:cubicBezTo>
                  <a:cubicBezTo>
                    <a:pt x="17550" y="2329"/>
                    <a:pt x="17550" y="2329"/>
                    <a:pt x="17550" y="2329"/>
                  </a:cubicBezTo>
                  <a:cubicBezTo>
                    <a:pt x="17446" y="2224"/>
                    <a:pt x="14538" y="3494"/>
                    <a:pt x="14538" y="3494"/>
                  </a:cubicBezTo>
                  <a:cubicBezTo>
                    <a:pt x="13292" y="2965"/>
                    <a:pt x="13292" y="2965"/>
                    <a:pt x="13292" y="2965"/>
                  </a:cubicBezTo>
                  <a:cubicBezTo>
                    <a:pt x="13292" y="2965"/>
                    <a:pt x="12046" y="0"/>
                    <a:pt x="11942" y="0"/>
                  </a:cubicBezTo>
                  <a:cubicBezTo>
                    <a:pt x="9554" y="0"/>
                    <a:pt x="9554" y="0"/>
                    <a:pt x="9554" y="0"/>
                  </a:cubicBezTo>
                  <a:cubicBezTo>
                    <a:pt x="9346" y="0"/>
                    <a:pt x="8308" y="2965"/>
                    <a:pt x="8308" y="2965"/>
                  </a:cubicBezTo>
                  <a:cubicBezTo>
                    <a:pt x="6958" y="3494"/>
                    <a:pt x="6958" y="3494"/>
                    <a:pt x="6958" y="3494"/>
                  </a:cubicBezTo>
                  <a:cubicBezTo>
                    <a:pt x="6958" y="3494"/>
                    <a:pt x="4050" y="2224"/>
                    <a:pt x="3946" y="2329"/>
                  </a:cubicBezTo>
                  <a:cubicBezTo>
                    <a:pt x="2285" y="4024"/>
                    <a:pt x="2285" y="4024"/>
                    <a:pt x="2285" y="4024"/>
                  </a:cubicBezTo>
                  <a:cubicBezTo>
                    <a:pt x="2181" y="4129"/>
                    <a:pt x="3531" y="6988"/>
                    <a:pt x="3531" y="6988"/>
                  </a:cubicBezTo>
                  <a:cubicBezTo>
                    <a:pt x="2908" y="8365"/>
                    <a:pt x="2908" y="8365"/>
                    <a:pt x="2908" y="8365"/>
                  </a:cubicBezTo>
                  <a:cubicBezTo>
                    <a:pt x="2908" y="8365"/>
                    <a:pt x="0" y="9529"/>
                    <a:pt x="0" y="9635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176"/>
                    <a:pt x="2908" y="13235"/>
                    <a:pt x="2908" y="13235"/>
                  </a:cubicBezTo>
                  <a:cubicBezTo>
                    <a:pt x="3531" y="14612"/>
                    <a:pt x="3531" y="14612"/>
                    <a:pt x="3531" y="14612"/>
                  </a:cubicBezTo>
                  <a:cubicBezTo>
                    <a:pt x="3531" y="14612"/>
                    <a:pt x="2181" y="17576"/>
                    <a:pt x="2285" y="17682"/>
                  </a:cubicBezTo>
                  <a:cubicBezTo>
                    <a:pt x="4050" y="19271"/>
                    <a:pt x="4050" y="19271"/>
                    <a:pt x="4050" y="19271"/>
                  </a:cubicBezTo>
                  <a:cubicBezTo>
                    <a:pt x="4154" y="19376"/>
                    <a:pt x="6958" y="18106"/>
                    <a:pt x="6958" y="18106"/>
                  </a:cubicBezTo>
                  <a:cubicBezTo>
                    <a:pt x="8308" y="18635"/>
                    <a:pt x="8308" y="18635"/>
                    <a:pt x="8308" y="18635"/>
                  </a:cubicBezTo>
                  <a:cubicBezTo>
                    <a:pt x="8308" y="18635"/>
                    <a:pt x="9450" y="21600"/>
                    <a:pt x="9658" y="21600"/>
                  </a:cubicBezTo>
                  <a:cubicBezTo>
                    <a:pt x="12046" y="21600"/>
                    <a:pt x="12046" y="21600"/>
                    <a:pt x="12046" y="21600"/>
                  </a:cubicBezTo>
                  <a:cubicBezTo>
                    <a:pt x="12150" y="21600"/>
                    <a:pt x="13292" y="18635"/>
                    <a:pt x="13292" y="18635"/>
                  </a:cubicBezTo>
                  <a:cubicBezTo>
                    <a:pt x="14642" y="18106"/>
                    <a:pt x="14642" y="18106"/>
                    <a:pt x="14642" y="18106"/>
                  </a:cubicBezTo>
                  <a:cubicBezTo>
                    <a:pt x="14642" y="18106"/>
                    <a:pt x="17550" y="19376"/>
                    <a:pt x="17654" y="19271"/>
                  </a:cubicBezTo>
                  <a:cubicBezTo>
                    <a:pt x="19315" y="17576"/>
                    <a:pt x="19315" y="17576"/>
                    <a:pt x="19315" y="17576"/>
                  </a:cubicBezTo>
                  <a:cubicBezTo>
                    <a:pt x="19419" y="17471"/>
                    <a:pt x="18069" y="14612"/>
                    <a:pt x="18069" y="14612"/>
                  </a:cubicBezTo>
                  <a:cubicBezTo>
                    <a:pt x="18588" y="13235"/>
                    <a:pt x="18588" y="13235"/>
                    <a:pt x="18588" y="13235"/>
                  </a:cubicBezTo>
                  <a:cubicBezTo>
                    <a:pt x="18588" y="13235"/>
                    <a:pt x="21600" y="12071"/>
                    <a:pt x="21600" y="11965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424"/>
                    <a:pt x="18588" y="8365"/>
                    <a:pt x="18588" y="8365"/>
                  </a:cubicBezTo>
                  <a:moveTo>
                    <a:pt x="14227" y="10800"/>
                  </a:moveTo>
                  <a:cubicBezTo>
                    <a:pt x="14227" y="12706"/>
                    <a:pt x="12669" y="14294"/>
                    <a:pt x="10800" y="14294"/>
                  </a:cubicBezTo>
                  <a:cubicBezTo>
                    <a:pt x="8827" y="14294"/>
                    <a:pt x="7269" y="12706"/>
                    <a:pt x="7269" y="10800"/>
                  </a:cubicBezTo>
                  <a:cubicBezTo>
                    <a:pt x="7269" y="8894"/>
                    <a:pt x="8827" y="7306"/>
                    <a:pt x="10800" y="7306"/>
                  </a:cubicBezTo>
                  <a:cubicBezTo>
                    <a:pt x="12669" y="7306"/>
                    <a:pt x="14227" y="8894"/>
                    <a:pt x="14227" y="10800"/>
                  </a:cubicBezTo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1" name="CustomShape 5"/>
          <p:cNvSpPr/>
          <p:nvPr/>
        </p:nvSpPr>
        <p:spPr>
          <a:xfrm>
            <a:off x="3297600" y="3291840"/>
            <a:ext cx="691056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Developer</a:t>
            </a:r>
            <a:r>
              <a:rPr b="1" lang="en-US" sz="3600" spc="-1" strike="noStrike">
                <a:solidFill>
                  <a:srgbClr val="53585f"/>
                </a:solidFill>
                <a:latin typeface="Arial"/>
                <a:ea typeface="Arial"/>
              </a:rPr>
              <a:t> Advocate @OktaDev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3329640" y="4244040"/>
            <a:ext cx="282312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3585f"/>
                </a:solidFill>
                <a:latin typeface="Arial"/>
                <a:ea typeface="Arial"/>
              </a:rPr>
              <a:t>Programmer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73" name="Group 7"/>
          <p:cNvGrpSpPr/>
          <p:nvPr/>
        </p:nvGrpSpPr>
        <p:grpSpPr>
          <a:xfrm>
            <a:off x="2151000" y="5090400"/>
            <a:ext cx="824040" cy="824040"/>
            <a:chOff x="2151000" y="5090400"/>
            <a:chExt cx="824040" cy="824040"/>
          </a:xfrm>
        </p:grpSpPr>
        <p:sp>
          <p:nvSpPr>
            <p:cNvPr id="174" name="CustomShape 8"/>
            <p:cNvSpPr/>
            <p:nvPr/>
          </p:nvSpPr>
          <p:spPr>
            <a:xfrm>
              <a:off x="2151000" y="509040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a6c525"/>
            </a:solidFill>
            <a:ln w="15840">
              <a:solidFill>
                <a:srgbClr val="c0e13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9"/>
            <p:cNvSpPr/>
            <p:nvPr/>
          </p:nvSpPr>
          <p:spPr>
            <a:xfrm>
              <a:off x="2342520" y="5305320"/>
              <a:ext cx="447840" cy="385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51" y="17918"/>
                  </a:moveTo>
                  <a:cubicBezTo>
                    <a:pt x="19503" y="17918"/>
                    <a:pt x="19503" y="17918"/>
                    <a:pt x="19503" y="17918"/>
                  </a:cubicBezTo>
                  <a:cubicBezTo>
                    <a:pt x="19503" y="17673"/>
                    <a:pt x="19503" y="17673"/>
                    <a:pt x="19503" y="17673"/>
                  </a:cubicBezTo>
                  <a:cubicBezTo>
                    <a:pt x="19503" y="16445"/>
                    <a:pt x="18664" y="15464"/>
                    <a:pt x="17825" y="15464"/>
                  </a:cubicBezTo>
                  <a:cubicBezTo>
                    <a:pt x="10905" y="15464"/>
                    <a:pt x="10905" y="15464"/>
                    <a:pt x="10905" y="15464"/>
                  </a:cubicBezTo>
                  <a:cubicBezTo>
                    <a:pt x="10905" y="13500"/>
                    <a:pt x="10905" y="13500"/>
                    <a:pt x="10905" y="13500"/>
                  </a:cubicBezTo>
                  <a:cubicBezTo>
                    <a:pt x="17825" y="13500"/>
                    <a:pt x="17825" y="13500"/>
                    <a:pt x="17825" y="13500"/>
                  </a:cubicBezTo>
                  <a:cubicBezTo>
                    <a:pt x="18664" y="13500"/>
                    <a:pt x="19503" y="12518"/>
                    <a:pt x="19503" y="11291"/>
                  </a:cubicBezTo>
                  <a:cubicBezTo>
                    <a:pt x="19503" y="2209"/>
                    <a:pt x="19503" y="2209"/>
                    <a:pt x="19503" y="2209"/>
                  </a:cubicBezTo>
                  <a:cubicBezTo>
                    <a:pt x="19503" y="982"/>
                    <a:pt x="18664" y="0"/>
                    <a:pt x="17825" y="0"/>
                  </a:cubicBezTo>
                  <a:cubicBezTo>
                    <a:pt x="3775" y="0"/>
                    <a:pt x="3775" y="0"/>
                    <a:pt x="3775" y="0"/>
                  </a:cubicBezTo>
                  <a:cubicBezTo>
                    <a:pt x="2936" y="0"/>
                    <a:pt x="2097" y="982"/>
                    <a:pt x="2097" y="2209"/>
                  </a:cubicBezTo>
                  <a:cubicBezTo>
                    <a:pt x="2097" y="11291"/>
                    <a:pt x="2097" y="11291"/>
                    <a:pt x="2097" y="11291"/>
                  </a:cubicBezTo>
                  <a:cubicBezTo>
                    <a:pt x="2097" y="12518"/>
                    <a:pt x="2936" y="13500"/>
                    <a:pt x="3775" y="13500"/>
                  </a:cubicBezTo>
                  <a:cubicBezTo>
                    <a:pt x="10066" y="13500"/>
                    <a:pt x="10066" y="13500"/>
                    <a:pt x="10066" y="13500"/>
                  </a:cubicBezTo>
                  <a:cubicBezTo>
                    <a:pt x="10066" y="15464"/>
                    <a:pt x="10066" y="15464"/>
                    <a:pt x="10066" y="15464"/>
                  </a:cubicBezTo>
                  <a:cubicBezTo>
                    <a:pt x="3775" y="15464"/>
                    <a:pt x="3775" y="15464"/>
                    <a:pt x="3775" y="15464"/>
                  </a:cubicBezTo>
                  <a:cubicBezTo>
                    <a:pt x="2936" y="15464"/>
                    <a:pt x="2097" y="16445"/>
                    <a:pt x="2097" y="17673"/>
                  </a:cubicBezTo>
                  <a:cubicBezTo>
                    <a:pt x="2097" y="17918"/>
                    <a:pt x="2097" y="17918"/>
                    <a:pt x="2097" y="17918"/>
                  </a:cubicBezTo>
                  <a:cubicBezTo>
                    <a:pt x="839" y="17918"/>
                    <a:pt x="839" y="17918"/>
                    <a:pt x="839" y="17918"/>
                  </a:cubicBezTo>
                  <a:cubicBezTo>
                    <a:pt x="419" y="17918"/>
                    <a:pt x="0" y="18409"/>
                    <a:pt x="0" y="18900"/>
                  </a:cubicBezTo>
                  <a:cubicBezTo>
                    <a:pt x="0" y="20618"/>
                    <a:pt x="0" y="20618"/>
                    <a:pt x="0" y="20618"/>
                  </a:cubicBezTo>
                  <a:cubicBezTo>
                    <a:pt x="0" y="21109"/>
                    <a:pt x="419" y="21600"/>
                    <a:pt x="839" y="21600"/>
                  </a:cubicBezTo>
                  <a:cubicBezTo>
                    <a:pt x="3984" y="21600"/>
                    <a:pt x="3984" y="21600"/>
                    <a:pt x="3984" y="21600"/>
                  </a:cubicBezTo>
                  <a:cubicBezTo>
                    <a:pt x="4614" y="21600"/>
                    <a:pt x="4823" y="21109"/>
                    <a:pt x="4823" y="20618"/>
                  </a:cubicBezTo>
                  <a:cubicBezTo>
                    <a:pt x="4823" y="18900"/>
                    <a:pt x="4823" y="18900"/>
                    <a:pt x="4823" y="18900"/>
                  </a:cubicBezTo>
                  <a:cubicBezTo>
                    <a:pt x="4823" y="18409"/>
                    <a:pt x="4614" y="17918"/>
                    <a:pt x="3984" y="17918"/>
                  </a:cubicBezTo>
                  <a:cubicBezTo>
                    <a:pt x="2936" y="17918"/>
                    <a:pt x="2936" y="17918"/>
                    <a:pt x="2936" y="17918"/>
                  </a:cubicBezTo>
                  <a:cubicBezTo>
                    <a:pt x="2936" y="17673"/>
                    <a:pt x="2936" y="17673"/>
                    <a:pt x="2936" y="17673"/>
                  </a:cubicBezTo>
                  <a:cubicBezTo>
                    <a:pt x="2936" y="16936"/>
                    <a:pt x="3355" y="16445"/>
                    <a:pt x="3775" y="16445"/>
                  </a:cubicBezTo>
                  <a:cubicBezTo>
                    <a:pt x="10066" y="16445"/>
                    <a:pt x="10066" y="16445"/>
                    <a:pt x="10066" y="16445"/>
                  </a:cubicBezTo>
                  <a:cubicBezTo>
                    <a:pt x="10066" y="17918"/>
                    <a:pt x="10066" y="17918"/>
                    <a:pt x="10066" y="17918"/>
                  </a:cubicBezTo>
                  <a:cubicBezTo>
                    <a:pt x="9017" y="17918"/>
                    <a:pt x="9017" y="17918"/>
                    <a:pt x="9017" y="17918"/>
                  </a:cubicBezTo>
                  <a:cubicBezTo>
                    <a:pt x="8388" y="17918"/>
                    <a:pt x="7969" y="18409"/>
                    <a:pt x="7969" y="18900"/>
                  </a:cubicBezTo>
                  <a:cubicBezTo>
                    <a:pt x="7969" y="20618"/>
                    <a:pt x="7969" y="20618"/>
                    <a:pt x="7969" y="20618"/>
                  </a:cubicBezTo>
                  <a:cubicBezTo>
                    <a:pt x="7969" y="21109"/>
                    <a:pt x="8388" y="21600"/>
                    <a:pt x="9017" y="21600"/>
                  </a:cubicBezTo>
                  <a:cubicBezTo>
                    <a:pt x="11953" y="21600"/>
                    <a:pt x="11953" y="21600"/>
                    <a:pt x="11953" y="21600"/>
                  </a:cubicBezTo>
                  <a:cubicBezTo>
                    <a:pt x="12583" y="21600"/>
                    <a:pt x="13002" y="21109"/>
                    <a:pt x="13002" y="20618"/>
                  </a:cubicBezTo>
                  <a:cubicBezTo>
                    <a:pt x="13002" y="18900"/>
                    <a:pt x="13002" y="18900"/>
                    <a:pt x="13002" y="18900"/>
                  </a:cubicBezTo>
                  <a:cubicBezTo>
                    <a:pt x="13002" y="18409"/>
                    <a:pt x="12583" y="17918"/>
                    <a:pt x="11953" y="17918"/>
                  </a:cubicBezTo>
                  <a:cubicBezTo>
                    <a:pt x="10905" y="17918"/>
                    <a:pt x="10905" y="17918"/>
                    <a:pt x="10905" y="17918"/>
                  </a:cubicBezTo>
                  <a:cubicBezTo>
                    <a:pt x="10905" y="16445"/>
                    <a:pt x="10905" y="16445"/>
                    <a:pt x="10905" y="16445"/>
                  </a:cubicBezTo>
                  <a:cubicBezTo>
                    <a:pt x="17825" y="16445"/>
                    <a:pt x="17825" y="16445"/>
                    <a:pt x="17825" y="16445"/>
                  </a:cubicBezTo>
                  <a:cubicBezTo>
                    <a:pt x="18245" y="16445"/>
                    <a:pt x="18664" y="16936"/>
                    <a:pt x="18664" y="17673"/>
                  </a:cubicBezTo>
                  <a:cubicBezTo>
                    <a:pt x="18664" y="17918"/>
                    <a:pt x="18664" y="17918"/>
                    <a:pt x="18664" y="17918"/>
                  </a:cubicBezTo>
                  <a:cubicBezTo>
                    <a:pt x="17406" y="17918"/>
                    <a:pt x="17406" y="17918"/>
                    <a:pt x="17406" y="17918"/>
                  </a:cubicBezTo>
                  <a:cubicBezTo>
                    <a:pt x="16986" y="17918"/>
                    <a:pt x="16567" y="18409"/>
                    <a:pt x="16567" y="18900"/>
                  </a:cubicBezTo>
                  <a:cubicBezTo>
                    <a:pt x="16567" y="20618"/>
                    <a:pt x="16567" y="20618"/>
                    <a:pt x="16567" y="20618"/>
                  </a:cubicBezTo>
                  <a:cubicBezTo>
                    <a:pt x="16567" y="21109"/>
                    <a:pt x="16986" y="21600"/>
                    <a:pt x="17406" y="21600"/>
                  </a:cubicBezTo>
                  <a:cubicBezTo>
                    <a:pt x="20551" y="21600"/>
                    <a:pt x="20551" y="21600"/>
                    <a:pt x="20551" y="21600"/>
                  </a:cubicBezTo>
                  <a:cubicBezTo>
                    <a:pt x="21181" y="21600"/>
                    <a:pt x="21600" y="21109"/>
                    <a:pt x="21600" y="20618"/>
                  </a:cubicBezTo>
                  <a:cubicBezTo>
                    <a:pt x="21600" y="18900"/>
                    <a:pt x="21600" y="18900"/>
                    <a:pt x="21600" y="18900"/>
                  </a:cubicBezTo>
                  <a:cubicBezTo>
                    <a:pt x="21600" y="18409"/>
                    <a:pt x="21181" y="17918"/>
                    <a:pt x="20551" y="17918"/>
                  </a:cubicBezTo>
                  <a:close/>
                  <a:moveTo>
                    <a:pt x="3565" y="11782"/>
                  </a:moveTo>
                  <a:cubicBezTo>
                    <a:pt x="3565" y="1718"/>
                    <a:pt x="3565" y="1718"/>
                    <a:pt x="3565" y="1718"/>
                  </a:cubicBezTo>
                  <a:cubicBezTo>
                    <a:pt x="18035" y="1718"/>
                    <a:pt x="18035" y="1718"/>
                    <a:pt x="18035" y="1718"/>
                  </a:cubicBezTo>
                  <a:cubicBezTo>
                    <a:pt x="18035" y="11782"/>
                    <a:pt x="18035" y="11782"/>
                    <a:pt x="18035" y="11782"/>
                  </a:cubicBezTo>
                  <a:lnTo>
                    <a:pt x="3565" y="1178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6" name="CustomShape 10"/>
          <p:cNvSpPr/>
          <p:nvPr/>
        </p:nvSpPr>
        <p:spPr>
          <a:xfrm>
            <a:off x="3324960" y="5196240"/>
            <a:ext cx="186732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Teacher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77" name="Group 11"/>
          <p:cNvGrpSpPr/>
          <p:nvPr/>
        </p:nvGrpSpPr>
        <p:grpSpPr>
          <a:xfrm>
            <a:off x="2151000" y="6995160"/>
            <a:ext cx="824040" cy="824040"/>
            <a:chOff x="2151000" y="6995160"/>
            <a:chExt cx="824040" cy="824040"/>
          </a:xfrm>
        </p:grpSpPr>
        <p:sp>
          <p:nvSpPr>
            <p:cNvPr id="178" name="CustomShape 12"/>
            <p:cNvSpPr/>
            <p:nvPr/>
          </p:nvSpPr>
          <p:spPr>
            <a:xfrm>
              <a:off x="2151000" y="699516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9080">
              <a:solidFill>
                <a:srgbClr val="bee1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9" name="Group 13"/>
            <p:cNvGrpSpPr/>
            <p:nvPr/>
          </p:nvGrpSpPr>
          <p:grpSpPr>
            <a:xfrm>
              <a:off x="2414160" y="7219440"/>
              <a:ext cx="373680" cy="373680"/>
              <a:chOff x="2414160" y="7219440"/>
              <a:chExt cx="373680" cy="373680"/>
            </a:xfrm>
          </p:grpSpPr>
          <p:sp>
            <p:nvSpPr>
              <p:cNvPr id="180" name="CustomShape 14"/>
              <p:cNvSpPr/>
              <p:nvPr/>
            </p:nvSpPr>
            <p:spPr>
              <a:xfrm>
                <a:off x="2414160" y="7219440"/>
                <a:ext cx="373680" cy="368640"/>
              </a:xfrm>
              <a:custGeom>
                <a:avLst/>
                <a:gdLst/>
                <a:ahLst/>
                <a:rect l="l" t="t" r="r" b="b"/>
                <a:pathLst>
                  <a:path w="21448" h="21286">
                    <a:moveTo>
                      <a:pt x="20847" y="16828"/>
                    </a:moveTo>
                    <a:cubicBezTo>
                      <a:pt x="20093" y="15823"/>
                      <a:pt x="13814" y="10800"/>
                      <a:pt x="13312" y="10298"/>
                    </a:cubicBezTo>
                    <a:cubicBezTo>
                      <a:pt x="12809" y="9795"/>
                      <a:pt x="12558" y="9544"/>
                      <a:pt x="13060" y="9042"/>
                    </a:cubicBezTo>
                    <a:cubicBezTo>
                      <a:pt x="13312" y="8791"/>
                      <a:pt x="13312" y="8791"/>
                      <a:pt x="13563" y="8288"/>
                    </a:cubicBezTo>
                    <a:cubicBezTo>
                      <a:pt x="14065" y="8037"/>
                      <a:pt x="13563" y="7535"/>
                      <a:pt x="13312" y="7033"/>
                    </a:cubicBezTo>
                    <a:cubicBezTo>
                      <a:pt x="13060" y="6781"/>
                      <a:pt x="5777" y="3014"/>
                      <a:pt x="5777" y="3014"/>
                    </a:cubicBezTo>
                    <a:cubicBezTo>
                      <a:pt x="5777" y="3014"/>
                      <a:pt x="6781" y="2009"/>
                      <a:pt x="7786" y="1005"/>
                    </a:cubicBezTo>
                    <a:cubicBezTo>
                      <a:pt x="8791" y="0"/>
                      <a:pt x="7786" y="0"/>
                      <a:pt x="7033" y="0"/>
                    </a:cubicBezTo>
                    <a:cubicBezTo>
                      <a:pt x="6530" y="0"/>
                      <a:pt x="2512" y="0"/>
                      <a:pt x="1758" y="0"/>
                    </a:cubicBezTo>
                    <a:cubicBezTo>
                      <a:pt x="0" y="0"/>
                      <a:pt x="0" y="251"/>
                      <a:pt x="0" y="1256"/>
                    </a:cubicBezTo>
                    <a:cubicBezTo>
                      <a:pt x="0" y="2260"/>
                      <a:pt x="0" y="7033"/>
                      <a:pt x="0" y="8037"/>
                    </a:cubicBezTo>
                    <a:cubicBezTo>
                      <a:pt x="0" y="9042"/>
                      <a:pt x="251" y="9544"/>
                      <a:pt x="1005" y="8288"/>
                    </a:cubicBezTo>
                    <a:cubicBezTo>
                      <a:pt x="1758" y="7284"/>
                      <a:pt x="2763" y="6279"/>
                      <a:pt x="2763" y="6279"/>
                    </a:cubicBezTo>
                    <a:cubicBezTo>
                      <a:pt x="2763" y="6279"/>
                      <a:pt x="6279" y="8540"/>
                      <a:pt x="7033" y="9042"/>
                    </a:cubicBezTo>
                    <a:cubicBezTo>
                      <a:pt x="7535" y="9544"/>
                      <a:pt x="6781" y="10047"/>
                      <a:pt x="6781" y="10047"/>
                    </a:cubicBezTo>
                    <a:cubicBezTo>
                      <a:pt x="6781" y="10047"/>
                      <a:pt x="6781" y="10047"/>
                      <a:pt x="6279" y="10298"/>
                    </a:cubicBezTo>
                    <a:cubicBezTo>
                      <a:pt x="6028" y="10800"/>
                      <a:pt x="6530" y="11302"/>
                      <a:pt x="6781" y="11553"/>
                    </a:cubicBezTo>
                    <a:cubicBezTo>
                      <a:pt x="7033" y="11805"/>
                      <a:pt x="16577" y="19591"/>
                      <a:pt x="17330" y="20595"/>
                    </a:cubicBezTo>
                    <a:cubicBezTo>
                      <a:pt x="18335" y="21600"/>
                      <a:pt x="18586" y="21349"/>
                      <a:pt x="19088" y="20847"/>
                    </a:cubicBezTo>
                    <a:cubicBezTo>
                      <a:pt x="19591" y="20344"/>
                      <a:pt x="20595" y="18837"/>
                      <a:pt x="21098" y="18335"/>
                    </a:cubicBezTo>
                    <a:cubicBezTo>
                      <a:pt x="21600" y="17833"/>
                      <a:pt x="21600" y="17581"/>
                      <a:pt x="20847" y="168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CustomShape 15"/>
              <p:cNvSpPr/>
              <p:nvPr/>
            </p:nvSpPr>
            <p:spPr>
              <a:xfrm>
                <a:off x="2450160" y="7371720"/>
                <a:ext cx="11520" cy="221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7200" y="0"/>
                    </a:moveTo>
                    <a:lnTo>
                      <a:pt x="0" y="424"/>
                    </a:lnTo>
                    <a:cubicBezTo>
                      <a:pt x="0" y="21176"/>
                      <a:pt x="0" y="21176"/>
                      <a:pt x="0" y="21176"/>
                    </a:cubicBezTo>
                    <a:cubicBezTo>
                      <a:pt x="0" y="21600"/>
                      <a:pt x="7200" y="21600"/>
                      <a:pt x="7200" y="21600"/>
                    </a:cubicBezTo>
                    <a:cubicBezTo>
                      <a:pt x="14400" y="21600"/>
                      <a:pt x="21600" y="21600"/>
                      <a:pt x="21600" y="21176"/>
                    </a:cubicBezTo>
                    <a:cubicBezTo>
                      <a:pt x="21600" y="424"/>
                      <a:pt x="21600" y="424"/>
                      <a:pt x="21600" y="424"/>
                    </a:cubicBezTo>
                    <a:cubicBezTo>
                      <a:pt x="21600" y="424"/>
                      <a:pt x="14400" y="0"/>
                      <a:pt x="7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CustomShape 16"/>
              <p:cNvSpPr/>
              <p:nvPr/>
            </p:nvSpPr>
            <p:spPr>
              <a:xfrm>
                <a:off x="2533320" y="7455240"/>
                <a:ext cx="11520" cy="137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4400" y="0"/>
                    </a:moveTo>
                    <a:cubicBezTo>
                      <a:pt x="7200" y="0"/>
                      <a:pt x="0" y="675"/>
                      <a:pt x="0" y="1350"/>
                    </a:cubicBezTo>
                    <a:cubicBezTo>
                      <a:pt x="0" y="20250"/>
                      <a:pt x="0" y="20250"/>
                      <a:pt x="0" y="20250"/>
                    </a:cubicBezTo>
                    <a:cubicBezTo>
                      <a:pt x="0" y="21600"/>
                      <a:pt x="7200" y="21600"/>
                      <a:pt x="14400" y="21600"/>
                    </a:cubicBezTo>
                    <a:cubicBezTo>
                      <a:pt x="21600" y="21600"/>
                      <a:pt x="21600" y="21600"/>
                      <a:pt x="21600" y="20250"/>
                    </a:cubicBezTo>
                    <a:cubicBezTo>
                      <a:pt x="21600" y="1350"/>
                      <a:pt x="21600" y="1350"/>
                      <a:pt x="21600" y="1350"/>
                    </a:cubicBezTo>
                    <a:cubicBezTo>
                      <a:pt x="21600" y="675"/>
                      <a:pt x="21600" y="0"/>
                      <a:pt x="14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CustomShape 17"/>
              <p:cNvSpPr/>
              <p:nvPr/>
            </p:nvSpPr>
            <p:spPr>
              <a:xfrm>
                <a:off x="2619360" y="7524360"/>
                <a:ext cx="18720" cy="68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cubicBezTo>
                      <a:pt x="5400" y="0"/>
                      <a:pt x="0" y="1350"/>
                      <a:pt x="0" y="1350"/>
                    </a:cubicBezTo>
                    <a:cubicBezTo>
                      <a:pt x="0" y="20250"/>
                      <a:pt x="0" y="20250"/>
                      <a:pt x="0" y="20250"/>
                    </a:cubicBezTo>
                    <a:cubicBezTo>
                      <a:pt x="0" y="21600"/>
                      <a:pt x="5400" y="21600"/>
                      <a:pt x="10800" y="21600"/>
                    </a:cubicBezTo>
                    <a:cubicBezTo>
                      <a:pt x="16200" y="21600"/>
                      <a:pt x="21600" y="21600"/>
                      <a:pt x="21600" y="20250"/>
                    </a:cubicBezTo>
                    <a:cubicBezTo>
                      <a:pt x="21600" y="1350"/>
                      <a:pt x="21600" y="1350"/>
                      <a:pt x="21600" y="1350"/>
                    </a:cubicBezTo>
                    <a:cubicBezTo>
                      <a:pt x="21600" y="1350"/>
                      <a:pt x="16200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84" name="CustomShape 18"/>
          <p:cNvSpPr/>
          <p:nvPr/>
        </p:nvSpPr>
        <p:spPr>
          <a:xfrm>
            <a:off x="3333240" y="7101000"/>
            <a:ext cx="504936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Star of </a:t>
            </a:r>
            <a:r>
              <a:rPr b="1" lang="en-US" sz="3600" spc="-1" strike="noStrike">
                <a:solidFill>
                  <a:srgbClr val="53585f"/>
                </a:solidFill>
                <a:latin typeface="Arial"/>
                <a:ea typeface="Arial"/>
              </a:rPr>
              <a:t>Finding Bigfoot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85" name="Group 19"/>
          <p:cNvGrpSpPr/>
          <p:nvPr/>
        </p:nvGrpSpPr>
        <p:grpSpPr>
          <a:xfrm>
            <a:off x="2151000" y="7947360"/>
            <a:ext cx="824040" cy="824040"/>
            <a:chOff x="2151000" y="7947360"/>
            <a:chExt cx="824040" cy="824040"/>
          </a:xfrm>
        </p:grpSpPr>
        <p:sp>
          <p:nvSpPr>
            <p:cNvPr id="186" name="CustomShape 20"/>
            <p:cNvSpPr/>
            <p:nvPr/>
          </p:nvSpPr>
          <p:spPr>
            <a:xfrm>
              <a:off x="2151000" y="794736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9080">
              <a:solidFill>
                <a:srgbClr val="bee1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7" name="Group 21"/>
            <p:cNvGrpSpPr/>
            <p:nvPr/>
          </p:nvGrpSpPr>
          <p:grpSpPr>
            <a:xfrm>
              <a:off x="2371320" y="8099280"/>
              <a:ext cx="383400" cy="520560"/>
              <a:chOff x="2371320" y="8099280"/>
              <a:chExt cx="383400" cy="520560"/>
            </a:xfrm>
          </p:grpSpPr>
          <p:sp>
            <p:nvSpPr>
              <p:cNvPr id="188" name="CustomShape 22"/>
              <p:cNvSpPr/>
              <p:nvPr/>
            </p:nvSpPr>
            <p:spPr>
              <a:xfrm>
                <a:off x="2371320" y="8099280"/>
                <a:ext cx="383400" cy="447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8345" y="2512"/>
                    </a:moveTo>
                    <a:cubicBezTo>
                      <a:pt x="16274" y="753"/>
                      <a:pt x="13611" y="0"/>
                      <a:pt x="10652" y="0"/>
                    </a:cubicBezTo>
                    <a:cubicBezTo>
                      <a:pt x="7989" y="0"/>
                      <a:pt x="5326" y="753"/>
                      <a:pt x="3255" y="2512"/>
                    </a:cubicBezTo>
                    <a:cubicBezTo>
                      <a:pt x="1184" y="4270"/>
                      <a:pt x="0" y="6781"/>
                      <a:pt x="0" y="9042"/>
                    </a:cubicBezTo>
                    <a:cubicBezTo>
                      <a:pt x="0" y="11302"/>
                      <a:pt x="1184" y="13563"/>
                      <a:pt x="3255" y="15321"/>
                    </a:cubicBezTo>
                    <a:cubicBezTo>
                      <a:pt x="3551" y="15572"/>
                      <a:pt x="4734" y="17079"/>
                      <a:pt x="4734" y="17330"/>
                    </a:cubicBezTo>
                    <a:cubicBezTo>
                      <a:pt x="5030" y="18084"/>
                      <a:pt x="5030" y="19088"/>
                      <a:pt x="5326" y="19842"/>
                    </a:cubicBezTo>
                    <a:cubicBezTo>
                      <a:pt x="5622" y="20847"/>
                      <a:pt x="6805" y="21600"/>
                      <a:pt x="8285" y="21600"/>
                    </a:cubicBezTo>
                    <a:cubicBezTo>
                      <a:pt x="8285" y="21600"/>
                      <a:pt x="8285" y="21600"/>
                      <a:pt x="8285" y="21600"/>
                    </a:cubicBezTo>
                    <a:cubicBezTo>
                      <a:pt x="13019" y="21600"/>
                      <a:pt x="13019" y="21600"/>
                      <a:pt x="13019" y="21600"/>
                    </a:cubicBezTo>
                    <a:cubicBezTo>
                      <a:pt x="14499" y="21600"/>
                      <a:pt x="15978" y="20847"/>
                      <a:pt x="16274" y="19842"/>
                    </a:cubicBezTo>
                    <a:cubicBezTo>
                      <a:pt x="16570" y="19088"/>
                      <a:pt x="16570" y="18084"/>
                      <a:pt x="16866" y="17330"/>
                    </a:cubicBezTo>
                    <a:cubicBezTo>
                      <a:pt x="16866" y="17079"/>
                      <a:pt x="18049" y="15572"/>
                      <a:pt x="18345" y="15321"/>
                    </a:cubicBezTo>
                    <a:cubicBezTo>
                      <a:pt x="20416" y="13563"/>
                      <a:pt x="21600" y="11302"/>
                      <a:pt x="21600" y="9042"/>
                    </a:cubicBezTo>
                    <a:cubicBezTo>
                      <a:pt x="21600" y="6781"/>
                      <a:pt x="20416" y="4270"/>
                      <a:pt x="18345" y="2512"/>
                    </a:cubicBezTo>
                    <a:close/>
                    <a:moveTo>
                      <a:pt x="16866" y="14065"/>
                    </a:moveTo>
                    <a:cubicBezTo>
                      <a:pt x="15978" y="14567"/>
                      <a:pt x="15090" y="15823"/>
                      <a:pt x="14499" y="16828"/>
                    </a:cubicBezTo>
                    <a:cubicBezTo>
                      <a:pt x="14203" y="17833"/>
                      <a:pt x="14203" y="18837"/>
                      <a:pt x="13907" y="19088"/>
                    </a:cubicBezTo>
                    <a:cubicBezTo>
                      <a:pt x="13611" y="19591"/>
                      <a:pt x="13907" y="19591"/>
                      <a:pt x="13019" y="19591"/>
                    </a:cubicBezTo>
                    <a:cubicBezTo>
                      <a:pt x="12427" y="19591"/>
                      <a:pt x="12427" y="19591"/>
                      <a:pt x="12427" y="19591"/>
                    </a:cubicBezTo>
                    <a:cubicBezTo>
                      <a:pt x="12427" y="19591"/>
                      <a:pt x="12427" y="19340"/>
                      <a:pt x="12427" y="19088"/>
                    </a:cubicBezTo>
                    <a:cubicBezTo>
                      <a:pt x="12427" y="16577"/>
                      <a:pt x="14795" y="10298"/>
                      <a:pt x="14795" y="10298"/>
                    </a:cubicBezTo>
                    <a:cubicBezTo>
                      <a:pt x="15090" y="10047"/>
                      <a:pt x="14795" y="9795"/>
                      <a:pt x="14499" y="9544"/>
                    </a:cubicBezTo>
                    <a:cubicBezTo>
                      <a:pt x="13907" y="9544"/>
                      <a:pt x="13611" y="9544"/>
                      <a:pt x="13611" y="9795"/>
                    </a:cubicBezTo>
                    <a:cubicBezTo>
                      <a:pt x="13315" y="9795"/>
                      <a:pt x="13315" y="10047"/>
                      <a:pt x="13315" y="10047"/>
                    </a:cubicBezTo>
                    <a:cubicBezTo>
                      <a:pt x="13315" y="10047"/>
                      <a:pt x="13315" y="10047"/>
                      <a:pt x="13315" y="10047"/>
                    </a:cubicBezTo>
                    <a:cubicBezTo>
                      <a:pt x="13019" y="10298"/>
                      <a:pt x="12723" y="10298"/>
                      <a:pt x="12427" y="10298"/>
                    </a:cubicBezTo>
                    <a:cubicBezTo>
                      <a:pt x="12132" y="10298"/>
                      <a:pt x="11836" y="10298"/>
                      <a:pt x="11836" y="10047"/>
                    </a:cubicBezTo>
                    <a:cubicBezTo>
                      <a:pt x="11540" y="9795"/>
                      <a:pt x="11244" y="9795"/>
                      <a:pt x="10948" y="9795"/>
                    </a:cubicBezTo>
                    <a:cubicBezTo>
                      <a:pt x="10948" y="9795"/>
                      <a:pt x="10652" y="9795"/>
                      <a:pt x="10356" y="10047"/>
                    </a:cubicBezTo>
                    <a:cubicBezTo>
                      <a:pt x="10356" y="10298"/>
                      <a:pt x="10060" y="10298"/>
                      <a:pt x="9468" y="10298"/>
                    </a:cubicBezTo>
                    <a:cubicBezTo>
                      <a:pt x="9173" y="10298"/>
                      <a:pt x="8877" y="10298"/>
                      <a:pt x="8877" y="10047"/>
                    </a:cubicBezTo>
                    <a:cubicBezTo>
                      <a:pt x="8877" y="10047"/>
                      <a:pt x="8581" y="9795"/>
                      <a:pt x="8581" y="9795"/>
                    </a:cubicBezTo>
                    <a:cubicBezTo>
                      <a:pt x="8581" y="9544"/>
                      <a:pt x="7989" y="9544"/>
                      <a:pt x="7693" y="9544"/>
                    </a:cubicBezTo>
                    <a:cubicBezTo>
                      <a:pt x="7397" y="9544"/>
                      <a:pt x="7101" y="10047"/>
                      <a:pt x="7101" y="10298"/>
                    </a:cubicBezTo>
                    <a:cubicBezTo>
                      <a:pt x="7101" y="10298"/>
                      <a:pt x="7101" y="10298"/>
                      <a:pt x="7101" y="10298"/>
                    </a:cubicBezTo>
                    <a:cubicBezTo>
                      <a:pt x="7397" y="10298"/>
                      <a:pt x="9468" y="16828"/>
                      <a:pt x="9468" y="19340"/>
                    </a:cubicBezTo>
                    <a:cubicBezTo>
                      <a:pt x="9468" y="19591"/>
                      <a:pt x="9468" y="19591"/>
                      <a:pt x="9468" y="19591"/>
                    </a:cubicBezTo>
                    <a:cubicBezTo>
                      <a:pt x="8285" y="19591"/>
                      <a:pt x="8285" y="19591"/>
                      <a:pt x="8285" y="19591"/>
                    </a:cubicBezTo>
                    <a:cubicBezTo>
                      <a:pt x="7693" y="19591"/>
                      <a:pt x="7989" y="19591"/>
                      <a:pt x="7693" y="19088"/>
                    </a:cubicBezTo>
                    <a:cubicBezTo>
                      <a:pt x="7397" y="18837"/>
                      <a:pt x="7397" y="17833"/>
                      <a:pt x="7101" y="16828"/>
                    </a:cubicBezTo>
                    <a:cubicBezTo>
                      <a:pt x="6510" y="15823"/>
                      <a:pt x="5622" y="14567"/>
                      <a:pt x="4734" y="14065"/>
                    </a:cubicBezTo>
                    <a:cubicBezTo>
                      <a:pt x="3255" y="12809"/>
                      <a:pt x="2663" y="11051"/>
                      <a:pt x="2367" y="9544"/>
                    </a:cubicBezTo>
                    <a:cubicBezTo>
                      <a:pt x="2367" y="9544"/>
                      <a:pt x="2367" y="9544"/>
                      <a:pt x="2367" y="9544"/>
                    </a:cubicBezTo>
                    <a:cubicBezTo>
                      <a:pt x="2367" y="9293"/>
                      <a:pt x="2367" y="9042"/>
                      <a:pt x="2367" y="9042"/>
                    </a:cubicBezTo>
                    <a:cubicBezTo>
                      <a:pt x="2367" y="7284"/>
                      <a:pt x="3255" y="5274"/>
                      <a:pt x="4734" y="4019"/>
                    </a:cubicBezTo>
                    <a:cubicBezTo>
                      <a:pt x="6510" y="2512"/>
                      <a:pt x="8581" y="1758"/>
                      <a:pt x="10652" y="1758"/>
                    </a:cubicBezTo>
                    <a:cubicBezTo>
                      <a:pt x="13019" y="1758"/>
                      <a:pt x="15090" y="2512"/>
                      <a:pt x="16866" y="4019"/>
                    </a:cubicBezTo>
                    <a:cubicBezTo>
                      <a:pt x="18345" y="5274"/>
                      <a:pt x="19233" y="7033"/>
                      <a:pt x="19233" y="9042"/>
                    </a:cubicBezTo>
                    <a:cubicBezTo>
                      <a:pt x="19233" y="10800"/>
                      <a:pt x="18345" y="12558"/>
                      <a:pt x="16866" y="14065"/>
                    </a:cubicBezTo>
                    <a:close/>
                    <a:moveTo>
                      <a:pt x="10948" y="18837"/>
                    </a:moveTo>
                    <a:cubicBezTo>
                      <a:pt x="10652" y="16577"/>
                      <a:pt x="9764" y="13563"/>
                      <a:pt x="9173" y="11553"/>
                    </a:cubicBezTo>
                    <a:cubicBezTo>
                      <a:pt x="9468" y="11553"/>
                      <a:pt x="9468" y="11553"/>
                      <a:pt x="9468" y="11553"/>
                    </a:cubicBezTo>
                    <a:cubicBezTo>
                      <a:pt x="9764" y="11553"/>
                      <a:pt x="9764" y="11553"/>
                      <a:pt x="9764" y="11553"/>
                    </a:cubicBezTo>
                    <a:cubicBezTo>
                      <a:pt x="10060" y="11553"/>
                      <a:pt x="10652" y="11553"/>
                      <a:pt x="10948" y="11302"/>
                    </a:cubicBezTo>
                    <a:cubicBezTo>
                      <a:pt x="11540" y="11553"/>
                      <a:pt x="12132" y="11553"/>
                      <a:pt x="12427" y="11553"/>
                    </a:cubicBezTo>
                    <a:cubicBezTo>
                      <a:pt x="12427" y="11553"/>
                      <a:pt x="12427" y="11553"/>
                      <a:pt x="12427" y="11553"/>
                    </a:cubicBezTo>
                    <a:cubicBezTo>
                      <a:pt x="12723" y="11553"/>
                      <a:pt x="12723" y="11553"/>
                      <a:pt x="12723" y="11553"/>
                    </a:cubicBezTo>
                    <a:cubicBezTo>
                      <a:pt x="12132" y="13563"/>
                      <a:pt x="11244" y="16577"/>
                      <a:pt x="10948" y="188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CustomShape 23"/>
              <p:cNvSpPr/>
              <p:nvPr/>
            </p:nvSpPr>
            <p:spPr>
              <a:xfrm>
                <a:off x="2502720" y="8557560"/>
                <a:ext cx="120960" cy="25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8783" y="0"/>
                    </a:moveTo>
                    <a:cubicBezTo>
                      <a:pt x="2817" y="0"/>
                      <a:pt x="2817" y="0"/>
                      <a:pt x="2817" y="0"/>
                    </a:cubicBezTo>
                    <a:cubicBezTo>
                      <a:pt x="939" y="0"/>
                      <a:pt x="0" y="4320"/>
                      <a:pt x="0" y="8640"/>
                    </a:cubicBezTo>
                    <a:cubicBezTo>
                      <a:pt x="0" y="17280"/>
                      <a:pt x="939" y="21600"/>
                      <a:pt x="2817" y="21600"/>
                    </a:cubicBezTo>
                    <a:cubicBezTo>
                      <a:pt x="18783" y="21600"/>
                      <a:pt x="18783" y="21600"/>
                      <a:pt x="18783" y="21600"/>
                    </a:cubicBezTo>
                    <a:cubicBezTo>
                      <a:pt x="20661" y="21600"/>
                      <a:pt x="21600" y="17280"/>
                      <a:pt x="21600" y="8640"/>
                    </a:cubicBezTo>
                    <a:cubicBezTo>
                      <a:pt x="21600" y="4320"/>
                      <a:pt x="20661" y="0"/>
                      <a:pt x="187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CustomShape 24"/>
              <p:cNvSpPr/>
              <p:nvPr/>
            </p:nvSpPr>
            <p:spPr>
              <a:xfrm>
                <a:off x="2523960" y="8594280"/>
                <a:ext cx="78480" cy="25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7280" y="0"/>
                    </a:moveTo>
                    <a:cubicBezTo>
                      <a:pt x="4320" y="0"/>
                      <a:pt x="4320" y="0"/>
                      <a:pt x="4320" y="0"/>
                    </a:cubicBezTo>
                    <a:cubicBezTo>
                      <a:pt x="1440" y="0"/>
                      <a:pt x="0" y="4320"/>
                      <a:pt x="0" y="8640"/>
                    </a:cubicBezTo>
                    <a:cubicBezTo>
                      <a:pt x="0" y="17280"/>
                      <a:pt x="1440" y="21600"/>
                      <a:pt x="4320" y="21600"/>
                    </a:cubicBezTo>
                    <a:cubicBezTo>
                      <a:pt x="17280" y="21600"/>
                      <a:pt x="17280" y="21600"/>
                      <a:pt x="17280" y="21600"/>
                    </a:cubicBezTo>
                    <a:cubicBezTo>
                      <a:pt x="20160" y="21600"/>
                      <a:pt x="21600" y="17280"/>
                      <a:pt x="21600" y="8640"/>
                    </a:cubicBezTo>
                    <a:cubicBezTo>
                      <a:pt x="21600" y="4320"/>
                      <a:pt x="20160" y="0"/>
                      <a:pt x="17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1" name="CustomShape 25"/>
          <p:cNvSpPr/>
          <p:nvPr/>
        </p:nvSpPr>
        <p:spPr>
          <a:xfrm>
            <a:off x="3330720" y="8053200"/>
            <a:ext cx="619884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Very Professional &amp; Serious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92" name="Group 26"/>
          <p:cNvGrpSpPr/>
          <p:nvPr/>
        </p:nvGrpSpPr>
        <p:grpSpPr>
          <a:xfrm>
            <a:off x="2159280" y="4138200"/>
            <a:ext cx="824040" cy="824040"/>
            <a:chOff x="2159280" y="4138200"/>
            <a:chExt cx="824040" cy="824040"/>
          </a:xfrm>
        </p:grpSpPr>
        <p:sp>
          <p:nvSpPr>
            <p:cNvPr id="193" name="CustomShape 27"/>
            <p:cNvSpPr/>
            <p:nvPr/>
          </p:nvSpPr>
          <p:spPr>
            <a:xfrm>
              <a:off x="2159280" y="413820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a6c525"/>
            </a:solidFill>
            <a:ln w="15840">
              <a:solidFill>
                <a:srgbClr val="c0e13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4" name="Group 28"/>
            <p:cNvGrpSpPr/>
            <p:nvPr/>
          </p:nvGrpSpPr>
          <p:grpSpPr>
            <a:xfrm>
              <a:off x="2450160" y="4291560"/>
              <a:ext cx="312120" cy="586440"/>
              <a:chOff x="2450160" y="4291560"/>
              <a:chExt cx="312120" cy="586440"/>
            </a:xfrm>
          </p:grpSpPr>
          <p:sp>
            <p:nvSpPr>
              <p:cNvPr id="195" name="CustomShape 29"/>
              <p:cNvSpPr/>
              <p:nvPr/>
            </p:nvSpPr>
            <p:spPr>
              <a:xfrm>
                <a:off x="2719440" y="4291560"/>
                <a:ext cx="4248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20432"/>
                    </a:moveTo>
                    <a:cubicBezTo>
                      <a:pt x="21600" y="21016"/>
                      <a:pt x="18514" y="21600"/>
                      <a:pt x="15429" y="21600"/>
                    </a:cubicBezTo>
                    <a:cubicBezTo>
                      <a:pt x="9257" y="21600"/>
                      <a:pt x="9257" y="21600"/>
                      <a:pt x="9257" y="21600"/>
                    </a:cubicBezTo>
                    <a:cubicBezTo>
                      <a:pt x="3086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086" y="0"/>
                      <a:pt x="9257" y="0"/>
                    </a:cubicBezTo>
                    <a:cubicBezTo>
                      <a:pt x="15429" y="0"/>
                      <a:pt x="15429" y="0"/>
                      <a:pt x="15429" y="0"/>
                    </a:cubicBezTo>
                    <a:cubicBezTo>
                      <a:pt x="18514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CustomShape 30"/>
              <p:cNvSpPr/>
              <p:nvPr/>
            </p:nvSpPr>
            <p:spPr>
              <a:xfrm>
                <a:off x="2655360" y="4291560"/>
                <a:ext cx="4032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20432"/>
                    </a:moveTo>
                    <a:cubicBezTo>
                      <a:pt x="21600" y="21016"/>
                      <a:pt x="18514" y="21600"/>
                      <a:pt x="15429" y="21600"/>
                    </a:cubicBezTo>
                    <a:cubicBezTo>
                      <a:pt x="9257" y="21600"/>
                      <a:pt x="9257" y="21600"/>
                      <a:pt x="9257" y="21600"/>
                    </a:cubicBezTo>
                    <a:cubicBezTo>
                      <a:pt x="3086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086" y="0"/>
                      <a:pt x="9257" y="0"/>
                    </a:cubicBezTo>
                    <a:cubicBezTo>
                      <a:pt x="15429" y="0"/>
                      <a:pt x="15429" y="0"/>
                      <a:pt x="15429" y="0"/>
                    </a:cubicBezTo>
                    <a:cubicBezTo>
                      <a:pt x="18514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CustomShape 31"/>
              <p:cNvSpPr/>
              <p:nvPr/>
            </p:nvSpPr>
            <p:spPr>
              <a:xfrm>
                <a:off x="2595600" y="4291560"/>
                <a:ext cx="3528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CustomShape 32"/>
              <p:cNvSpPr/>
              <p:nvPr/>
            </p:nvSpPr>
            <p:spPr>
              <a:xfrm>
                <a:off x="2531160" y="4291560"/>
                <a:ext cx="3528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CustomShape 33"/>
              <p:cNvSpPr/>
              <p:nvPr/>
            </p:nvSpPr>
            <p:spPr>
              <a:xfrm>
                <a:off x="2466720" y="4291560"/>
                <a:ext cx="3528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360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60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CustomShape 34"/>
              <p:cNvSpPr/>
              <p:nvPr/>
            </p:nvSpPr>
            <p:spPr>
              <a:xfrm>
                <a:off x="2450160" y="4515840"/>
                <a:ext cx="312120" cy="362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058" y="11368"/>
                    </a:moveTo>
                    <a:lnTo>
                      <a:pt x="0" y="11368"/>
                    </a:lnTo>
                    <a:lnTo>
                      <a:pt x="6925" y="21600"/>
                    </a:lnTo>
                    <a:lnTo>
                      <a:pt x="21600" y="0"/>
                    </a:lnTo>
                    <a:lnTo>
                      <a:pt x="18302" y="0"/>
                    </a:lnTo>
                    <a:lnTo>
                      <a:pt x="10058" y="11368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01" name="CustomShape 35"/>
          <p:cNvSpPr/>
          <p:nvPr/>
        </p:nvSpPr>
        <p:spPr>
          <a:xfrm>
            <a:off x="3331440" y="6148800"/>
            <a:ext cx="905760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Keeper of Keys and Grounds @Hogwarts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02" name="Group 36"/>
          <p:cNvGrpSpPr/>
          <p:nvPr/>
        </p:nvGrpSpPr>
        <p:grpSpPr>
          <a:xfrm>
            <a:off x="2182680" y="6042960"/>
            <a:ext cx="824040" cy="824040"/>
            <a:chOff x="2182680" y="6042960"/>
            <a:chExt cx="824040" cy="824040"/>
          </a:xfrm>
        </p:grpSpPr>
        <p:sp>
          <p:nvSpPr>
            <p:cNvPr id="203" name="CustomShape 37"/>
            <p:cNvSpPr/>
            <p:nvPr/>
          </p:nvSpPr>
          <p:spPr>
            <a:xfrm>
              <a:off x="2182680" y="604296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38"/>
            <p:cNvSpPr/>
            <p:nvPr/>
          </p:nvSpPr>
          <p:spPr>
            <a:xfrm>
              <a:off x="2445840" y="6327360"/>
              <a:ext cx="298080" cy="254880"/>
            </a:xfrm>
            <a:custGeom>
              <a:avLst/>
              <a:gdLst/>
              <a:ahLst/>
              <a:rect l="l" t="t" r="r" b="b"/>
              <a:pathLst>
                <a:path w="21600" h="21163">
                  <a:moveTo>
                    <a:pt x="3600" y="1997"/>
                  </a:moveTo>
                  <a:cubicBezTo>
                    <a:pt x="1000" y="159"/>
                    <a:pt x="1000" y="159"/>
                    <a:pt x="1000" y="159"/>
                  </a:cubicBezTo>
                  <a:cubicBezTo>
                    <a:pt x="400" y="-186"/>
                    <a:pt x="0" y="44"/>
                    <a:pt x="0" y="733"/>
                  </a:cubicBezTo>
                  <a:cubicBezTo>
                    <a:pt x="0" y="4640"/>
                    <a:pt x="0" y="4640"/>
                    <a:pt x="0" y="4640"/>
                  </a:cubicBezTo>
                  <a:cubicBezTo>
                    <a:pt x="0" y="5444"/>
                    <a:pt x="400" y="5674"/>
                    <a:pt x="1000" y="5329"/>
                  </a:cubicBezTo>
                  <a:cubicBezTo>
                    <a:pt x="3600" y="3376"/>
                    <a:pt x="3600" y="3376"/>
                    <a:pt x="3600" y="3376"/>
                  </a:cubicBezTo>
                  <a:cubicBezTo>
                    <a:pt x="4100" y="3031"/>
                    <a:pt x="4100" y="2457"/>
                    <a:pt x="3600" y="1997"/>
                  </a:cubicBezTo>
                  <a:moveTo>
                    <a:pt x="20500" y="733"/>
                  </a:moveTo>
                  <a:cubicBezTo>
                    <a:pt x="6800" y="733"/>
                    <a:pt x="6800" y="733"/>
                    <a:pt x="6800" y="733"/>
                  </a:cubicBezTo>
                  <a:cubicBezTo>
                    <a:pt x="6200" y="733"/>
                    <a:pt x="5700" y="1308"/>
                    <a:pt x="5700" y="2112"/>
                  </a:cubicBezTo>
                  <a:cubicBezTo>
                    <a:pt x="5700" y="3376"/>
                    <a:pt x="5700" y="3376"/>
                    <a:pt x="5700" y="3376"/>
                  </a:cubicBezTo>
                  <a:cubicBezTo>
                    <a:pt x="5700" y="4065"/>
                    <a:pt x="6200" y="4640"/>
                    <a:pt x="6800" y="4640"/>
                  </a:cubicBezTo>
                  <a:cubicBezTo>
                    <a:pt x="20500" y="4640"/>
                    <a:pt x="20500" y="4640"/>
                    <a:pt x="20500" y="4640"/>
                  </a:cubicBezTo>
                  <a:cubicBezTo>
                    <a:pt x="21100" y="4640"/>
                    <a:pt x="21600" y="4065"/>
                    <a:pt x="21600" y="3376"/>
                  </a:cubicBezTo>
                  <a:cubicBezTo>
                    <a:pt x="21600" y="2112"/>
                    <a:pt x="21600" y="2112"/>
                    <a:pt x="21600" y="2112"/>
                  </a:cubicBezTo>
                  <a:cubicBezTo>
                    <a:pt x="21600" y="1308"/>
                    <a:pt x="21100" y="733"/>
                    <a:pt x="20500" y="733"/>
                  </a:cubicBezTo>
                  <a:moveTo>
                    <a:pt x="1000" y="13142"/>
                  </a:moveTo>
                  <a:cubicBezTo>
                    <a:pt x="3600" y="11303"/>
                    <a:pt x="3600" y="11303"/>
                    <a:pt x="3600" y="11303"/>
                  </a:cubicBezTo>
                  <a:cubicBezTo>
                    <a:pt x="4100" y="10844"/>
                    <a:pt x="4100" y="10269"/>
                    <a:pt x="3500" y="10040"/>
                  </a:cubicBezTo>
                  <a:cubicBezTo>
                    <a:pt x="1000" y="8546"/>
                    <a:pt x="1000" y="8546"/>
                    <a:pt x="1000" y="8546"/>
                  </a:cubicBezTo>
                  <a:cubicBezTo>
                    <a:pt x="500" y="8201"/>
                    <a:pt x="0" y="8546"/>
                    <a:pt x="0" y="9235"/>
                  </a:cubicBezTo>
                  <a:cubicBezTo>
                    <a:pt x="0" y="12567"/>
                    <a:pt x="0" y="12567"/>
                    <a:pt x="0" y="12567"/>
                  </a:cubicBezTo>
                  <a:cubicBezTo>
                    <a:pt x="0" y="13257"/>
                    <a:pt x="400" y="13486"/>
                    <a:pt x="1000" y="13142"/>
                  </a:cubicBezTo>
                  <a:moveTo>
                    <a:pt x="20500" y="8661"/>
                  </a:moveTo>
                  <a:cubicBezTo>
                    <a:pt x="6800" y="8661"/>
                    <a:pt x="6800" y="8661"/>
                    <a:pt x="6800" y="8661"/>
                  </a:cubicBezTo>
                  <a:cubicBezTo>
                    <a:pt x="6200" y="8661"/>
                    <a:pt x="5700" y="9235"/>
                    <a:pt x="5700" y="9925"/>
                  </a:cubicBezTo>
                  <a:cubicBezTo>
                    <a:pt x="5700" y="11188"/>
                    <a:pt x="5700" y="11188"/>
                    <a:pt x="5700" y="11188"/>
                  </a:cubicBezTo>
                  <a:cubicBezTo>
                    <a:pt x="5700" y="11993"/>
                    <a:pt x="6200" y="12567"/>
                    <a:pt x="6800" y="12567"/>
                  </a:cubicBezTo>
                  <a:cubicBezTo>
                    <a:pt x="20500" y="12567"/>
                    <a:pt x="20500" y="12567"/>
                    <a:pt x="20500" y="12567"/>
                  </a:cubicBezTo>
                  <a:cubicBezTo>
                    <a:pt x="21100" y="12567"/>
                    <a:pt x="21600" y="11993"/>
                    <a:pt x="21600" y="11188"/>
                  </a:cubicBezTo>
                  <a:cubicBezTo>
                    <a:pt x="21600" y="9925"/>
                    <a:pt x="21600" y="9925"/>
                    <a:pt x="21600" y="9925"/>
                  </a:cubicBezTo>
                  <a:cubicBezTo>
                    <a:pt x="21600" y="9235"/>
                    <a:pt x="21100" y="8661"/>
                    <a:pt x="20500" y="8661"/>
                  </a:cubicBezTo>
                  <a:moveTo>
                    <a:pt x="3600" y="17737"/>
                  </a:moveTo>
                  <a:cubicBezTo>
                    <a:pt x="1000" y="15784"/>
                    <a:pt x="1000" y="15784"/>
                    <a:pt x="1000" y="15784"/>
                  </a:cubicBezTo>
                  <a:cubicBezTo>
                    <a:pt x="400" y="15440"/>
                    <a:pt x="0" y="15669"/>
                    <a:pt x="0" y="16474"/>
                  </a:cubicBezTo>
                  <a:cubicBezTo>
                    <a:pt x="0" y="20380"/>
                    <a:pt x="0" y="20380"/>
                    <a:pt x="0" y="20380"/>
                  </a:cubicBezTo>
                  <a:cubicBezTo>
                    <a:pt x="0" y="21069"/>
                    <a:pt x="400" y="21414"/>
                    <a:pt x="1000" y="20954"/>
                  </a:cubicBezTo>
                  <a:cubicBezTo>
                    <a:pt x="3600" y="19116"/>
                    <a:pt x="3600" y="19116"/>
                    <a:pt x="3600" y="19116"/>
                  </a:cubicBezTo>
                  <a:cubicBezTo>
                    <a:pt x="4100" y="18771"/>
                    <a:pt x="4100" y="18082"/>
                    <a:pt x="3600" y="17737"/>
                  </a:cubicBezTo>
                  <a:moveTo>
                    <a:pt x="20500" y="16474"/>
                  </a:moveTo>
                  <a:cubicBezTo>
                    <a:pt x="6800" y="16474"/>
                    <a:pt x="6800" y="16474"/>
                    <a:pt x="6800" y="16474"/>
                  </a:cubicBezTo>
                  <a:cubicBezTo>
                    <a:pt x="6200" y="16474"/>
                    <a:pt x="5700" y="17048"/>
                    <a:pt x="5700" y="17737"/>
                  </a:cubicBezTo>
                  <a:cubicBezTo>
                    <a:pt x="5700" y="19001"/>
                    <a:pt x="5700" y="19001"/>
                    <a:pt x="5700" y="19001"/>
                  </a:cubicBezTo>
                  <a:cubicBezTo>
                    <a:pt x="5700" y="19805"/>
                    <a:pt x="6200" y="20380"/>
                    <a:pt x="6800" y="20380"/>
                  </a:cubicBezTo>
                  <a:cubicBezTo>
                    <a:pt x="20500" y="20380"/>
                    <a:pt x="20500" y="20380"/>
                    <a:pt x="20500" y="20380"/>
                  </a:cubicBezTo>
                  <a:cubicBezTo>
                    <a:pt x="21100" y="20380"/>
                    <a:pt x="21600" y="19805"/>
                    <a:pt x="21600" y="19001"/>
                  </a:cubicBezTo>
                  <a:cubicBezTo>
                    <a:pt x="21600" y="17737"/>
                    <a:pt x="21600" y="17737"/>
                    <a:pt x="21600" y="17737"/>
                  </a:cubicBezTo>
                  <a:cubicBezTo>
                    <a:pt x="21600" y="17048"/>
                    <a:pt x="21100" y="16474"/>
                    <a:pt x="20500" y="16474"/>
                  </a:cubicBezTo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09440" y="3225960"/>
            <a:ext cx="12785400" cy="3301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500" spc="-1" strike="noStrike">
                <a:solidFill>
                  <a:srgbClr val="9bca55"/>
                </a:solidFill>
                <a:latin typeface="Verdana"/>
                <a:ea typeface="Verdana"/>
              </a:rPr>
              <a:t>IDoSomethingAwesome</a:t>
            </a:r>
            <a:r>
              <a:rPr b="0" lang="en-US" sz="7500" spc="-1" strike="noStrike">
                <a:solidFill>
                  <a:srgbClr val="53585f"/>
                </a:solidFill>
                <a:latin typeface="Verdana"/>
                <a:ea typeface="Verdana"/>
              </a:rPr>
              <a:t>JS</a:t>
            </a:r>
            <a:endParaRPr b="0" lang="en-US" sz="7500" spc="-1" strike="noStrike">
              <a:solidFill>
                <a:srgbClr val="9bca55"/>
              </a:solidFill>
              <a:latin typeface="Helvetica Light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266840" y="444600"/>
            <a:ext cx="1078488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53585f"/>
                </a:solidFill>
                <a:latin typeface="Verdana"/>
                <a:ea typeface="Verdana"/>
              </a:rPr>
              <a:t>Our</a:t>
            </a: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 Agenda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grpSp>
        <p:nvGrpSpPr>
          <p:cNvPr id="207" name="Group 2"/>
          <p:cNvGrpSpPr/>
          <p:nvPr/>
        </p:nvGrpSpPr>
        <p:grpSpPr>
          <a:xfrm>
            <a:off x="3421080" y="3186000"/>
            <a:ext cx="824040" cy="824040"/>
            <a:chOff x="3421080" y="3186000"/>
            <a:chExt cx="824040" cy="824040"/>
          </a:xfrm>
        </p:grpSpPr>
        <p:sp>
          <p:nvSpPr>
            <p:cNvPr id="208" name="CustomShape 3"/>
            <p:cNvSpPr/>
            <p:nvPr/>
          </p:nvSpPr>
          <p:spPr>
            <a:xfrm>
              <a:off x="3421080" y="318600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9dba2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4"/>
            <p:cNvSpPr/>
            <p:nvPr/>
          </p:nvSpPr>
          <p:spPr>
            <a:xfrm>
              <a:off x="3658320" y="3430440"/>
              <a:ext cx="349560" cy="342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8588" y="8365"/>
                  </a:moveTo>
                  <a:cubicBezTo>
                    <a:pt x="18069" y="6988"/>
                    <a:pt x="18069" y="6988"/>
                    <a:pt x="18069" y="6988"/>
                  </a:cubicBezTo>
                  <a:cubicBezTo>
                    <a:pt x="18069" y="6988"/>
                    <a:pt x="19315" y="4129"/>
                    <a:pt x="19212" y="4024"/>
                  </a:cubicBezTo>
                  <a:cubicBezTo>
                    <a:pt x="17550" y="2329"/>
                    <a:pt x="17550" y="2329"/>
                    <a:pt x="17550" y="2329"/>
                  </a:cubicBezTo>
                  <a:cubicBezTo>
                    <a:pt x="17446" y="2224"/>
                    <a:pt x="14538" y="3494"/>
                    <a:pt x="14538" y="3494"/>
                  </a:cubicBezTo>
                  <a:cubicBezTo>
                    <a:pt x="13292" y="2965"/>
                    <a:pt x="13292" y="2965"/>
                    <a:pt x="13292" y="2965"/>
                  </a:cubicBezTo>
                  <a:cubicBezTo>
                    <a:pt x="13292" y="2965"/>
                    <a:pt x="12046" y="0"/>
                    <a:pt x="11942" y="0"/>
                  </a:cubicBezTo>
                  <a:cubicBezTo>
                    <a:pt x="9554" y="0"/>
                    <a:pt x="9554" y="0"/>
                    <a:pt x="9554" y="0"/>
                  </a:cubicBezTo>
                  <a:cubicBezTo>
                    <a:pt x="9346" y="0"/>
                    <a:pt x="8308" y="2965"/>
                    <a:pt x="8308" y="2965"/>
                  </a:cubicBezTo>
                  <a:cubicBezTo>
                    <a:pt x="6958" y="3494"/>
                    <a:pt x="6958" y="3494"/>
                    <a:pt x="6958" y="3494"/>
                  </a:cubicBezTo>
                  <a:cubicBezTo>
                    <a:pt x="6958" y="3494"/>
                    <a:pt x="4050" y="2224"/>
                    <a:pt x="3946" y="2329"/>
                  </a:cubicBezTo>
                  <a:cubicBezTo>
                    <a:pt x="2285" y="4024"/>
                    <a:pt x="2285" y="4024"/>
                    <a:pt x="2285" y="4024"/>
                  </a:cubicBezTo>
                  <a:cubicBezTo>
                    <a:pt x="2181" y="4129"/>
                    <a:pt x="3531" y="6988"/>
                    <a:pt x="3531" y="6988"/>
                  </a:cubicBezTo>
                  <a:cubicBezTo>
                    <a:pt x="2908" y="8365"/>
                    <a:pt x="2908" y="8365"/>
                    <a:pt x="2908" y="8365"/>
                  </a:cubicBezTo>
                  <a:cubicBezTo>
                    <a:pt x="2908" y="8365"/>
                    <a:pt x="0" y="9529"/>
                    <a:pt x="0" y="9635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176"/>
                    <a:pt x="2908" y="13235"/>
                    <a:pt x="2908" y="13235"/>
                  </a:cubicBezTo>
                  <a:cubicBezTo>
                    <a:pt x="3531" y="14612"/>
                    <a:pt x="3531" y="14612"/>
                    <a:pt x="3531" y="14612"/>
                  </a:cubicBezTo>
                  <a:cubicBezTo>
                    <a:pt x="3531" y="14612"/>
                    <a:pt x="2181" y="17576"/>
                    <a:pt x="2285" y="17682"/>
                  </a:cubicBezTo>
                  <a:cubicBezTo>
                    <a:pt x="4050" y="19271"/>
                    <a:pt x="4050" y="19271"/>
                    <a:pt x="4050" y="19271"/>
                  </a:cubicBezTo>
                  <a:cubicBezTo>
                    <a:pt x="4154" y="19376"/>
                    <a:pt x="6958" y="18106"/>
                    <a:pt x="6958" y="18106"/>
                  </a:cubicBezTo>
                  <a:cubicBezTo>
                    <a:pt x="8308" y="18635"/>
                    <a:pt x="8308" y="18635"/>
                    <a:pt x="8308" y="18635"/>
                  </a:cubicBezTo>
                  <a:cubicBezTo>
                    <a:pt x="8308" y="18635"/>
                    <a:pt x="9450" y="21600"/>
                    <a:pt x="9658" y="21600"/>
                  </a:cubicBezTo>
                  <a:cubicBezTo>
                    <a:pt x="12046" y="21600"/>
                    <a:pt x="12046" y="21600"/>
                    <a:pt x="12046" y="21600"/>
                  </a:cubicBezTo>
                  <a:cubicBezTo>
                    <a:pt x="12150" y="21600"/>
                    <a:pt x="13292" y="18635"/>
                    <a:pt x="13292" y="18635"/>
                  </a:cubicBezTo>
                  <a:cubicBezTo>
                    <a:pt x="14642" y="18106"/>
                    <a:pt x="14642" y="18106"/>
                    <a:pt x="14642" y="18106"/>
                  </a:cubicBezTo>
                  <a:cubicBezTo>
                    <a:pt x="14642" y="18106"/>
                    <a:pt x="17550" y="19376"/>
                    <a:pt x="17654" y="19271"/>
                  </a:cubicBezTo>
                  <a:cubicBezTo>
                    <a:pt x="19315" y="17576"/>
                    <a:pt x="19315" y="17576"/>
                    <a:pt x="19315" y="17576"/>
                  </a:cubicBezTo>
                  <a:cubicBezTo>
                    <a:pt x="19419" y="17471"/>
                    <a:pt x="18069" y="14612"/>
                    <a:pt x="18069" y="14612"/>
                  </a:cubicBezTo>
                  <a:cubicBezTo>
                    <a:pt x="18588" y="13235"/>
                    <a:pt x="18588" y="13235"/>
                    <a:pt x="18588" y="13235"/>
                  </a:cubicBezTo>
                  <a:cubicBezTo>
                    <a:pt x="18588" y="13235"/>
                    <a:pt x="21600" y="12071"/>
                    <a:pt x="21600" y="11965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424"/>
                    <a:pt x="18588" y="8365"/>
                    <a:pt x="18588" y="8365"/>
                  </a:cubicBezTo>
                  <a:moveTo>
                    <a:pt x="14227" y="10800"/>
                  </a:moveTo>
                  <a:cubicBezTo>
                    <a:pt x="14227" y="12706"/>
                    <a:pt x="12669" y="14294"/>
                    <a:pt x="10800" y="14294"/>
                  </a:cubicBezTo>
                  <a:cubicBezTo>
                    <a:pt x="8827" y="14294"/>
                    <a:pt x="7269" y="12706"/>
                    <a:pt x="7269" y="10800"/>
                  </a:cubicBezTo>
                  <a:cubicBezTo>
                    <a:pt x="7269" y="8894"/>
                    <a:pt x="8827" y="7306"/>
                    <a:pt x="10800" y="7306"/>
                  </a:cubicBezTo>
                  <a:cubicBezTo>
                    <a:pt x="12669" y="7306"/>
                    <a:pt x="14227" y="8894"/>
                    <a:pt x="14227" y="10800"/>
                  </a:cubicBezTo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0" name="CustomShape 5"/>
          <p:cNvSpPr/>
          <p:nvPr/>
        </p:nvSpPr>
        <p:spPr>
          <a:xfrm>
            <a:off x="4725360" y="3273120"/>
            <a:ext cx="424152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Scope </a:t>
            </a:r>
            <a:r>
              <a:rPr b="1" lang="en-US" sz="3600" spc="-1" strike="noStrike">
                <a:solidFill>
                  <a:srgbClr val="53585f"/>
                </a:solidFill>
                <a:latin typeface="Arial"/>
                <a:ea typeface="Arial"/>
              </a:rPr>
              <a:t>and Closure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4725360" y="4225680"/>
            <a:ext cx="492732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3585f"/>
                </a:solidFill>
                <a:latin typeface="Arial"/>
                <a:ea typeface="Arial"/>
              </a:rPr>
              <a:t>Prototypal </a:t>
            </a: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Inheritance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12" name="Group 7"/>
          <p:cNvGrpSpPr/>
          <p:nvPr/>
        </p:nvGrpSpPr>
        <p:grpSpPr>
          <a:xfrm>
            <a:off x="3421080" y="5090400"/>
            <a:ext cx="824040" cy="824040"/>
            <a:chOff x="3421080" y="5090400"/>
            <a:chExt cx="824040" cy="824040"/>
          </a:xfrm>
        </p:grpSpPr>
        <p:sp>
          <p:nvSpPr>
            <p:cNvPr id="213" name="CustomShape 8"/>
            <p:cNvSpPr/>
            <p:nvPr/>
          </p:nvSpPr>
          <p:spPr>
            <a:xfrm>
              <a:off x="3421080" y="509040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a6c525"/>
            </a:solidFill>
            <a:ln w="15840">
              <a:solidFill>
                <a:srgbClr val="c0e13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9"/>
            <p:cNvSpPr/>
            <p:nvPr/>
          </p:nvSpPr>
          <p:spPr>
            <a:xfrm>
              <a:off x="3612600" y="5305320"/>
              <a:ext cx="447840" cy="385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51" y="17918"/>
                  </a:moveTo>
                  <a:cubicBezTo>
                    <a:pt x="19503" y="17918"/>
                    <a:pt x="19503" y="17918"/>
                    <a:pt x="19503" y="17918"/>
                  </a:cubicBezTo>
                  <a:cubicBezTo>
                    <a:pt x="19503" y="17673"/>
                    <a:pt x="19503" y="17673"/>
                    <a:pt x="19503" y="17673"/>
                  </a:cubicBezTo>
                  <a:cubicBezTo>
                    <a:pt x="19503" y="16445"/>
                    <a:pt x="18664" y="15464"/>
                    <a:pt x="17825" y="15464"/>
                  </a:cubicBezTo>
                  <a:cubicBezTo>
                    <a:pt x="10905" y="15464"/>
                    <a:pt x="10905" y="15464"/>
                    <a:pt x="10905" y="15464"/>
                  </a:cubicBezTo>
                  <a:cubicBezTo>
                    <a:pt x="10905" y="13500"/>
                    <a:pt x="10905" y="13500"/>
                    <a:pt x="10905" y="13500"/>
                  </a:cubicBezTo>
                  <a:cubicBezTo>
                    <a:pt x="17825" y="13500"/>
                    <a:pt x="17825" y="13500"/>
                    <a:pt x="17825" y="13500"/>
                  </a:cubicBezTo>
                  <a:cubicBezTo>
                    <a:pt x="18664" y="13500"/>
                    <a:pt x="19503" y="12518"/>
                    <a:pt x="19503" y="11291"/>
                  </a:cubicBezTo>
                  <a:cubicBezTo>
                    <a:pt x="19503" y="2209"/>
                    <a:pt x="19503" y="2209"/>
                    <a:pt x="19503" y="2209"/>
                  </a:cubicBezTo>
                  <a:cubicBezTo>
                    <a:pt x="19503" y="982"/>
                    <a:pt x="18664" y="0"/>
                    <a:pt x="17825" y="0"/>
                  </a:cubicBezTo>
                  <a:cubicBezTo>
                    <a:pt x="3775" y="0"/>
                    <a:pt x="3775" y="0"/>
                    <a:pt x="3775" y="0"/>
                  </a:cubicBezTo>
                  <a:cubicBezTo>
                    <a:pt x="2936" y="0"/>
                    <a:pt x="2097" y="982"/>
                    <a:pt x="2097" y="2209"/>
                  </a:cubicBezTo>
                  <a:cubicBezTo>
                    <a:pt x="2097" y="11291"/>
                    <a:pt x="2097" y="11291"/>
                    <a:pt x="2097" y="11291"/>
                  </a:cubicBezTo>
                  <a:cubicBezTo>
                    <a:pt x="2097" y="12518"/>
                    <a:pt x="2936" y="13500"/>
                    <a:pt x="3775" y="13500"/>
                  </a:cubicBezTo>
                  <a:cubicBezTo>
                    <a:pt x="10066" y="13500"/>
                    <a:pt x="10066" y="13500"/>
                    <a:pt x="10066" y="13500"/>
                  </a:cubicBezTo>
                  <a:cubicBezTo>
                    <a:pt x="10066" y="15464"/>
                    <a:pt x="10066" y="15464"/>
                    <a:pt x="10066" y="15464"/>
                  </a:cubicBezTo>
                  <a:cubicBezTo>
                    <a:pt x="3775" y="15464"/>
                    <a:pt x="3775" y="15464"/>
                    <a:pt x="3775" y="15464"/>
                  </a:cubicBezTo>
                  <a:cubicBezTo>
                    <a:pt x="2936" y="15464"/>
                    <a:pt x="2097" y="16445"/>
                    <a:pt x="2097" y="17673"/>
                  </a:cubicBezTo>
                  <a:cubicBezTo>
                    <a:pt x="2097" y="17918"/>
                    <a:pt x="2097" y="17918"/>
                    <a:pt x="2097" y="17918"/>
                  </a:cubicBezTo>
                  <a:cubicBezTo>
                    <a:pt x="839" y="17918"/>
                    <a:pt x="839" y="17918"/>
                    <a:pt x="839" y="17918"/>
                  </a:cubicBezTo>
                  <a:cubicBezTo>
                    <a:pt x="419" y="17918"/>
                    <a:pt x="0" y="18409"/>
                    <a:pt x="0" y="18900"/>
                  </a:cubicBezTo>
                  <a:cubicBezTo>
                    <a:pt x="0" y="20618"/>
                    <a:pt x="0" y="20618"/>
                    <a:pt x="0" y="20618"/>
                  </a:cubicBezTo>
                  <a:cubicBezTo>
                    <a:pt x="0" y="21109"/>
                    <a:pt x="419" y="21600"/>
                    <a:pt x="839" y="21600"/>
                  </a:cubicBezTo>
                  <a:cubicBezTo>
                    <a:pt x="3984" y="21600"/>
                    <a:pt x="3984" y="21600"/>
                    <a:pt x="3984" y="21600"/>
                  </a:cubicBezTo>
                  <a:cubicBezTo>
                    <a:pt x="4614" y="21600"/>
                    <a:pt x="4823" y="21109"/>
                    <a:pt x="4823" y="20618"/>
                  </a:cubicBezTo>
                  <a:cubicBezTo>
                    <a:pt x="4823" y="18900"/>
                    <a:pt x="4823" y="18900"/>
                    <a:pt x="4823" y="18900"/>
                  </a:cubicBezTo>
                  <a:cubicBezTo>
                    <a:pt x="4823" y="18409"/>
                    <a:pt x="4614" y="17918"/>
                    <a:pt x="3984" y="17918"/>
                  </a:cubicBezTo>
                  <a:cubicBezTo>
                    <a:pt x="2936" y="17918"/>
                    <a:pt x="2936" y="17918"/>
                    <a:pt x="2936" y="17918"/>
                  </a:cubicBezTo>
                  <a:cubicBezTo>
                    <a:pt x="2936" y="17673"/>
                    <a:pt x="2936" y="17673"/>
                    <a:pt x="2936" y="17673"/>
                  </a:cubicBezTo>
                  <a:cubicBezTo>
                    <a:pt x="2936" y="16936"/>
                    <a:pt x="3355" y="16445"/>
                    <a:pt x="3775" y="16445"/>
                  </a:cubicBezTo>
                  <a:cubicBezTo>
                    <a:pt x="10066" y="16445"/>
                    <a:pt x="10066" y="16445"/>
                    <a:pt x="10066" y="16445"/>
                  </a:cubicBezTo>
                  <a:cubicBezTo>
                    <a:pt x="10066" y="17918"/>
                    <a:pt x="10066" y="17918"/>
                    <a:pt x="10066" y="17918"/>
                  </a:cubicBezTo>
                  <a:cubicBezTo>
                    <a:pt x="9017" y="17918"/>
                    <a:pt x="9017" y="17918"/>
                    <a:pt x="9017" y="17918"/>
                  </a:cubicBezTo>
                  <a:cubicBezTo>
                    <a:pt x="8388" y="17918"/>
                    <a:pt x="7969" y="18409"/>
                    <a:pt x="7969" y="18900"/>
                  </a:cubicBezTo>
                  <a:cubicBezTo>
                    <a:pt x="7969" y="20618"/>
                    <a:pt x="7969" y="20618"/>
                    <a:pt x="7969" y="20618"/>
                  </a:cubicBezTo>
                  <a:cubicBezTo>
                    <a:pt x="7969" y="21109"/>
                    <a:pt x="8388" y="21600"/>
                    <a:pt x="9017" y="21600"/>
                  </a:cubicBezTo>
                  <a:cubicBezTo>
                    <a:pt x="11953" y="21600"/>
                    <a:pt x="11953" y="21600"/>
                    <a:pt x="11953" y="21600"/>
                  </a:cubicBezTo>
                  <a:cubicBezTo>
                    <a:pt x="12583" y="21600"/>
                    <a:pt x="13002" y="21109"/>
                    <a:pt x="13002" y="20618"/>
                  </a:cubicBezTo>
                  <a:cubicBezTo>
                    <a:pt x="13002" y="18900"/>
                    <a:pt x="13002" y="18900"/>
                    <a:pt x="13002" y="18900"/>
                  </a:cubicBezTo>
                  <a:cubicBezTo>
                    <a:pt x="13002" y="18409"/>
                    <a:pt x="12583" y="17918"/>
                    <a:pt x="11953" y="17918"/>
                  </a:cubicBezTo>
                  <a:cubicBezTo>
                    <a:pt x="10905" y="17918"/>
                    <a:pt x="10905" y="17918"/>
                    <a:pt x="10905" y="17918"/>
                  </a:cubicBezTo>
                  <a:cubicBezTo>
                    <a:pt x="10905" y="16445"/>
                    <a:pt x="10905" y="16445"/>
                    <a:pt x="10905" y="16445"/>
                  </a:cubicBezTo>
                  <a:cubicBezTo>
                    <a:pt x="17825" y="16445"/>
                    <a:pt x="17825" y="16445"/>
                    <a:pt x="17825" y="16445"/>
                  </a:cubicBezTo>
                  <a:cubicBezTo>
                    <a:pt x="18245" y="16445"/>
                    <a:pt x="18664" y="16936"/>
                    <a:pt x="18664" y="17673"/>
                  </a:cubicBezTo>
                  <a:cubicBezTo>
                    <a:pt x="18664" y="17918"/>
                    <a:pt x="18664" y="17918"/>
                    <a:pt x="18664" y="17918"/>
                  </a:cubicBezTo>
                  <a:cubicBezTo>
                    <a:pt x="17406" y="17918"/>
                    <a:pt x="17406" y="17918"/>
                    <a:pt x="17406" y="17918"/>
                  </a:cubicBezTo>
                  <a:cubicBezTo>
                    <a:pt x="16986" y="17918"/>
                    <a:pt x="16567" y="18409"/>
                    <a:pt x="16567" y="18900"/>
                  </a:cubicBezTo>
                  <a:cubicBezTo>
                    <a:pt x="16567" y="20618"/>
                    <a:pt x="16567" y="20618"/>
                    <a:pt x="16567" y="20618"/>
                  </a:cubicBezTo>
                  <a:cubicBezTo>
                    <a:pt x="16567" y="21109"/>
                    <a:pt x="16986" y="21600"/>
                    <a:pt x="17406" y="21600"/>
                  </a:cubicBezTo>
                  <a:cubicBezTo>
                    <a:pt x="20551" y="21600"/>
                    <a:pt x="20551" y="21600"/>
                    <a:pt x="20551" y="21600"/>
                  </a:cubicBezTo>
                  <a:cubicBezTo>
                    <a:pt x="21181" y="21600"/>
                    <a:pt x="21600" y="21109"/>
                    <a:pt x="21600" y="20618"/>
                  </a:cubicBezTo>
                  <a:cubicBezTo>
                    <a:pt x="21600" y="18900"/>
                    <a:pt x="21600" y="18900"/>
                    <a:pt x="21600" y="18900"/>
                  </a:cubicBezTo>
                  <a:cubicBezTo>
                    <a:pt x="21600" y="18409"/>
                    <a:pt x="21181" y="17918"/>
                    <a:pt x="20551" y="17918"/>
                  </a:cubicBezTo>
                  <a:close/>
                  <a:moveTo>
                    <a:pt x="3565" y="11782"/>
                  </a:moveTo>
                  <a:cubicBezTo>
                    <a:pt x="3565" y="1718"/>
                    <a:pt x="3565" y="1718"/>
                    <a:pt x="3565" y="1718"/>
                  </a:cubicBezTo>
                  <a:cubicBezTo>
                    <a:pt x="18035" y="1718"/>
                    <a:pt x="18035" y="1718"/>
                    <a:pt x="18035" y="1718"/>
                  </a:cubicBezTo>
                  <a:cubicBezTo>
                    <a:pt x="18035" y="11782"/>
                    <a:pt x="18035" y="11782"/>
                    <a:pt x="18035" y="11782"/>
                  </a:cubicBezTo>
                  <a:lnTo>
                    <a:pt x="3565" y="1178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5" name="CustomShape 10"/>
          <p:cNvSpPr/>
          <p:nvPr/>
        </p:nvSpPr>
        <p:spPr>
          <a:xfrm>
            <a:off x="4724640" y="5177880"/>
            <a:ext cx="241308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Modul</a:t>
            </a:r>
            <a:r>
              <a:rPr b="1" lang="en-US" sz="3600" spc="-1" strike="noStrike">
                <a:solidFill>
                  <a:srgbClr val="53585f"/>
                </a:solidFill>
                <a:latin typeface="Arial"/>
                <a:ea typeface="Arial"/>
              </a:rPr>
              <a:t>arity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16" name="Group 11"/>
          <p:cNvGrpSpPr/>
          <p:nvPr/>
        </p:nvGrpSpPr>
        <p:grpSpPr>
          <a:xfrm>
            <a:off x="3421080" y="6995160"/>
            <a:ext cx="824040" cy="824040"/>
            <a:chOff x="3421080" y="6995160"/>
            <a:chExt cx="824040" cy="824040"/>
          </a:xfrm>
        </p:grpSpPr>
        <p:sp>
          <p:nvSpPr>
            <p:cNvPr id="217" name="CustomShape 12"/>
            <p:cNvSpPr/>
            <p:nvPr/>
          </p:nvSpPr>
          <p:spPr>
            <a:xfrm>
              <a:off x="3421080" y="699516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9080">
              <a:solidFill>
                <a:srgbClr val="bee1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8" name="Group 13"/>
            <p:cNvGrpSpPr/>
            <p:nvPr/>
          </p:nvGrpSpPr>
          <p:grpSpPr>
            <a:xfrm>
              <a:off x="3684240" y="7219440"/>
              <a:ext cx="373680" cy="373680"/>
              <a:chOff x="3684240" y="7219440"/>
              <a:chExt cx="373680" cy="373680"/>
            </a:xfrm>
          </p:grpSpPr>
          <p:sp>
            <p:nvSpPr>
              <p:cNvPr id="219" name="CustomShape 14"/>
              <p:cNvSpPr/>
              <p:nvPr/>
            </p:nvSpPr>
            <p:spPr>
              <a:xfrm>
                <a:off x="3684240" y="7219440"/>
                <a:ext cx="373680" cy="368640"/>
              </a:xfrm>
              <a:custGeom>
                <a:avLst/>
                <a:gdLst/>
                <a:ahLst/>
                <a:rect l="l" t="t" r="r" b="b"/>
                <a:pathLst>
                  <a:path w="21448" h="21286">
                    <a:moveTo>
                      <a:pt x="20847" y="16828"/>
                    </a:moveTo>
                    <a:cubicBezTo>
                      <a:pt x="20093" y="15823"/>
                      <a:pt x="13814" y="10800"/>
                      <a:pt x="13312" y="10298"/>
                    </a:cubicBezTo>
                    <a:cubicBezTo>
                      <a:pt x="12809" y="9795"/>
                      <a:pt x="12558" y="9544"/>
                      <a:pt x="13060" y="9042"/>
                    </a:cubicBezTo>
                    <a:cubicBezTo>
                      <a:pt x="13312" y="8791"/>
                      <a:pt x="13312" y="8791"/>
                      <a:pt x="13563" y="8288"/>
                    </a:cubicBezTo>
                    <a:cubicBezTo>
                      <a:pt x="14065" y="8037"/>
                      <a:pt x="13563" y="7535"/>
                      <a:pt x="13312" y="7033"/>
                    </a:cubicBezTo>
                    <a:cubicBezTo>
                      <a:pt x="13060" y="6781"/>
                      <a:pt x="5777" y="3014"/>
                      <a:pt x="5777" y="3014"/>
                    </a:cubicBezTo>
                    <a:cubicBezTo>
                      <a:pt x="5777" y="3014"/>
                      <a:pt x="6781" y="2009"/>
                      <a:pt x="7786" y="1005"/>
                    </a:cubicBezTo>
                    <a:cubicBezTo>
                      <a:pt x="8791" y="0"/>
                      <a:pt x="7786" y="0"/>
                      <a:pt x="7033" y="0"/>
                    </a:cubicBezTo>
                    <a:cubicBezTo>
                      <a:pt x="6530" y="0"/>
                      <a:pt x="2512" y="0"/>
                      <a:pt x="1758" y="0"/>
                    </a:cubicBezTo>
                    <a:cubicBezTo>
                      <a:pt x="0" y="0"/>
                      <a:pt x="0" y="251"/>
                      <a:pt x="0" y="1256"/>
                    </a:cubicBezTo>
                    <a:cubicBezTo>
                      <a:pt x="0" y="2260"/>
                      <a:pt x="0" y="7033"/>
                      <a:pt x="0" y="8037"/>
                    </a:cubicBezTo>
                    <a:cubicBezTo>
                      <a:pt x="0" y="9042"/>
                      <a:pt x="251" y="9544"/>
                      <a:pt x="1005" y="8288"/>
                    </a:cubicBezTo>
                    <a:cubicBezTo>
                      <a:pt x="1758" y="7284"/>
                      <a:pt x="2763" y="6279"/>
                      <a:pt x="2763" y="6279"/>
                    </a:cubicBezTo>
                    <a:cubicBezTo>
                      <a:pt x="2763" y="6279"/>
                      <a:pt x="6279" y="8540"/>
                      <a:pt x="7033" y="9042"/>
                    </a:cubicBezTo>
                    <a:cubicBezTo>
                      <a:pt x="7535" y="9544"/>
                      <a:pt x="6781" y="10047"/>
                      <a:pt x="6781" y="10047"/>
                    </a:cubicBezTo>
                    <a:cubicBezTo>
                      <a:pt x="6781" y="10047"/>
                      <a:pt x="6781" y="10047"/>
                      <a:pt x="6279" y="10298"/>
                    </a:cubicBezTo>
                    <a:cubicBezTo>
                      <a:pt x="6028" y="10800"/>
                      <a:pt x="6530" y="11302"/>
                      <a:pt x="6781" y="11553"/>
                    </a:cubicBezTo>
                    <a:cubicBezTo>
                      <a:pt x="7033" y="11805"/>
                      <a:pt x="16577" y="19591"/>
                      <a:pt x="17330" y="20595"/>
                    </a:cubicBezTo>
                    <a:cubicBezTo>
                      <a:pt x="18335" y="21600"/>
                      <a:pt x="18586" y="21349"/>
                      <a:pt x="19088" y="20847"/>
                    </a:cubicBezTo>
                    <a:cubicBezTo>
                      <a:pt x="19591" y="20344"/>
                      <a:pt x="20595" y="18837"/>
                      <a:pt x="21098" y="18335"/>
                    </a:cubicBezTo>
                    <a:cubicBezTo>
                      <a:pt x="21600" y="17833"/>
                      <a:pt x="21600" y="17581"/>
                      <a:pt x="20847" y="168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CustomShape 15"/>
              <p:cNvSpPr/>
              <p:nvPr/>
            </p:nvSpPr>
            <p:spPr>
              <a:xfrm>
                <a:off x="3719880" y="7371720"/>
                <a:ext cx="11520" cy="221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7200" y="0"/>
                    </a:moveTo>
                    <a:lnTo>
                      <a:pt x="0" y="424"/>
                    </a:lnTo>
                    <a:cubicBezTo>
                      <a:pt x="0" y="21176"/>
                      <a:pt x="0" y="21176"/>
                      <a:pt x="0" y="21176"/>
                    </a:cubicBezTo>
                    <a:cubicBezTo>
                      <a:pt x="0" y="21600"/>
                      <a:pt x="7200" y="21600"/>
                      <a:pt x="7200" y="21600"/>
                    </a:cubicBezTo>
                    <a:cubicBezTo>
                      <a:pt x="14400" y="21600"/>
                      <a:pt x="21600" y="21600"/>
                      <a:pt x="21600" y="21176"/>
                    </a:cubicBezTo>
                    <a:cubicBezTo>
                      <a:pt x="21600" y="424"/>
                      <a:pt x="21600" y="424"/>
                      <a:pt x="21600" y="424"/>
                    </a:cubicBezTo>
                    <a:cubicBezTo>
                      <a:pt x="21600" y="424"/>
                      <a:pt x="14400" y="0"/>
                      <a:pt x="7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16"/>
              <p:cNvSpPr/>
              <p:nvPr/>
            </p:nvSpPr>
            <p:spPr>
              <a:xfrm>
                <a:off x="3803400" y="7455240"/>
                <a:ext cx="11520" cy="137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4400" y="0"/>
                    </a:moveTo>
                    <a:cubicBezTo>
                      <a:pt x="7200" y="0"/>
                      <a:pt x="0" y="675"/>
                      <a:pt x="0" y="1350"/>
                    </a:cubicBezTo>
                    <a:cubicBezTo>
                      <a:pt x="0" y="20250"/>
                      <a:pt x="0" y="20250"/>
                      <a:pt x="0" y="20250"/>
                    </a:cubicBezTo>
                    <a:cubicBezTo>
                      <a:pt x="0" y="21600"/>
                      <a:pt x="7200" y="21600"/>
                      <a:pt x="14400" y="21600"/>
                    </a:cubicBezTo>
                    <a:cubicBezTo>
                      <a:pt x="21600" y="21600"/>
                      <a:pt x="21600" y="21600"/>
                      <a:pt x="21600" y="20250"/>
                    </a:cubicBezTo>
                    <a:cubicBezTo>
                      <a:pt x="21600" y="1350"/>
                      <a:pt x="21600" y="1350"/>
                      <a:pt x="21600" y="1350"/>
                    </a:cubicBezTo>
                    <a:cubicBezTo>
                      <a:pt x="21600" y="675"/>
                      <a:pt x="21600" y="0"/>
                      <a:pt x="14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17"/>
              <p:cNvSpPr/>
              <p:nvPr/>
            </p:nvSpPr>
            <p:spPr>
              <a:xfrm>
                <a:off x="3889440" y="7524360"/>
                <a:ext cx="18720" cy="68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cubicBezTo>
                      <a:pt x="5400" y="0"/>
                      <a:pt x="0" y="1350"/>
                      <a:pt x="0" y="1350"/>
                    </a:cubicBezTo>
                    <a:cubicBezTo>
                      <a:pt x="0" y="20250"/>
                      <a:pt x="0" y="20250"/>
                      <a:pt x="0" y="20250"/>
                    </a:cubicBezTo>
                    <a:cubicBezTo>
                      <a:pt x="0" y="21600"/>
                      <a:pt x="5400" y="21600"/>
                      <a:pt x="10800" y="21600"/>
                    </a:cubicBezTo>
                    <a:cubicBezTo>
                      <a:pt x="16200" y="21600"/>
                      <a:pt x="21600" y="21600"/>
                      <a:pt x="21600" y="20250"/>
                    </a:cubicBezTo>
                    <a:cubicBezTo>
                      <a:pt x="21600" y="1350"/>
                      <a:pt x="21600" y="1350"/>
                      <a:pt x="21600" y="1350"/>
                    </a:cubicBezTo>
                    <a:cubicBezTo>
                      <a:pt x="21600" y="1350"/>
                      <a:pt x="16200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23" name="CustomShape 18"/>
          <p:cNvSpPr/>
          <p:nvPr/>
        </p:nvSpPr>
        <p:spPr>
          <a:xfrm>
            <a:off x="4724280" y="7082640"/>
            <a:ext cx="399060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3585f"/>
                </a:solidFill>
                <a:latin typeface="Arial"/>
                <a:ea typeface="Arial"/>
              </a:rPr>
              <a:t>JavaScript </a:t>
            </a: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Quirks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24" name="Group 19"/>
          <p:cNvGrpSpPr/>
          <p:nvPr/>
        </p:nvGrpSpPr>
        <p:grpSpPr>
          <a:xfrm>
            <a:off x="3421080" y="7947360"/>
            <a:ext cx="824040" cy="824040"/>
            <a:chOff x="3421080" y="7947360"/>
            <a:chExt cx="824040" cy="824040"/>
          </a:xfrm>
        </p:grpSpPr>
        <p:sp>
          <p:nvSpPr>
            <p:cNvPr id="225" name="CustomShape 20"/>
            <p:cNvSpPr/>
            <p:nvPr/>
          </p:nvSpPr>
          <p:spPr>
            <a:xfrm>
              <a:off x="3421080" y="794736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9080">
              <a:solidFill>
                <a:srgbClr val="bee1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6" name="Group 21"/>
            <p:cNvGrpSpPr/>
            <p:nvPr/>
          </p:nvGrpSpPr>
          <p:grpSpPr>
            <a:xfrm>
              <a:off x="3641400" y="8099280"/>
              <a:ext cx="383400" cy="520560"/>
              <a:chOff x="3641400" y="8099280"/>
              <a:chExt cx="383400" cy="520560"/>
            </a:xfrm>
          </p:grpSpPr>
          <p:sp>
            <p:nvSpPr>
              <p:cNvPr id="227" name="CustomShape 22"/>
              <p:cNvSpPr/>
              <p:nvPr/>
            </p:nvSpPr>
            <p:spPr>
              <a:xfrm>
                <a:off x="3641400" y="8099280"/>
                <a:ext cx="383400" cy="447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8345" y="2512"/>
                    </a:moveTo>
                    <a:cubicBezTo>
                      <a:pt x="16274" y="753"/>
                      <a:pt x="13611" y="0"/>
                      <a:pt x="10652" y="0"/>
                    </a:cubicBezTo>
                    <a:cubicBezTo>
                      <a:pt x="7989" y="0"/>
                      <a:pt x="5326" y="753"/>
                      <a:pt x="3255" y="2512"/>
                    </a:cubicBezTo>
                    <a:cubicBezTo>
                      <a:pt x="1184" y="4270"/>
                      <a:pt x="0" y="6781"/>
                      <a:pt x="0" y="9042"/>
                    </a:cubicBezTo>
                    <a:cubicBezTo>
                      <a:pt x="0" y="11302"/>
                      <a:pt x="1184" y="13563"/>
                      <a:pt x="3255" y="15321"/>
                    </a:cubicBezTo>
                    <a:cubicBezTo>
                      <a:pt x="3551" y="15572"/>
                      <a:pt x="4734" y="17079"/>
                      <a:pt x="4734" y="17330"/>
                    </a:cubicBezTo>
                    <a:cubicBezTo>
                      <a:pt x="5030" y="18084"/>
                      <a:pt x="5030" y="19088"/>
                      <a:pt x="5326" y="19842"/>
                    </a:cubicBezTo>
                    <a:cubicBezTo>
                      <a:pt x="5622" y="20847"/>
                      <a:pt x="6805" y="21600"/>
                      <a:pt x="8285" y="21600"/>
                    </a:cubicBezTo>
                    <a:cubicBezTo>
                      <a:pt x="8285" y="21600"/>
                      <a:pt x="8285" y="21600"/>
                      <a:pt x="8285" y="21600"/>
                    </a:cubicBezTo>
                    <a:cubicBezTo>
                      <a:pt x="13019" y="21600"/>
                      <a:pt x="13019" y="21600"/>
                      <a:pt x="13019" y="21600"/>
                    </a:cubicBezTo>
                    <a:cubicBezTo>
                      <a:pt x="14499" y="21600"/>
                      <a:pt x="15978" y="20847"/>
                      <a:pt x="16274" y="19842"/>
                    </a:cubicBezTo>
                    <a:cubicBezTo>
                      <a:pt x="16570" y="19088"/>
                      <a:pt x="16570" y="18084"/>
                      <a:pt x="16866" y="17330"/>
                    </a:cubicBezTo>
                    <a:cubicBezTo>
                      <a:pt x="16866" y="17079"/>
                      <a:pt x="18049" y="15572"/>
                      <a:pt x="18345" y="15321"/>
                    </a:cubicBezTo>
                    <a:cubicBezTo>
                      <a:pt x="20416" y="13563"/>
                      <a:pt x="21600" y="11302"/>
                      <a:pt x="21600" y="9042"/>
                    </a:cubicBezTo>
                    <a:cubicBezTo>
                      <a:pt x="21600" y="6781"/>
                      <a:pt x="20416" y="4270"/>
                      <a:pt x="18345" y="2512"/>
                    </a:cubicBezTo>
                    <a:close/>
                    <a:moveTo>
                      <a:pt x="16866" y="14065"/>
                    </a:moveTo>
                    <a:cubicBezTo>
                      <a:pt x="15978" y="14567"/>
                      <a:pt x="15090" y="15823"/>
                      <a:pt x="14499" y="16828"/>
                    </a:cubicBezTo>
                    <a:cubicBezTo>
                      <a:pt x="14203" y="17833"/>
                      <a:pt x="14203" y="18837"/>
                      <a:pt x="13907" y="19088"/>
                    </a:cubicBezTo>
                    <a:cubicBezTo>
                      <a:pt x="13611" y="19591"/>
                      <a:pt x="13907" y="19591"/>
                      <a:pt x="13019" y="19591"/>
                    </a:cubicBezTo>
                    <a:cubicBezTo>
                      <a:pt x="12427" y="19591"/>
                      <a:pt x="12427" y="19591"/>
                      <a:pt x="12427" y="19591"/>
                    </a:cubicBezTo>
                    <a:cubicBezTo>
                      <a:pt x="12427" y="19591"/>
                      <a:pt x="12427" y="19340"/>
                      <a:pt x="12427" y="19088"/>
                    </a:cubicBezTo>
                    <a:cubicBezTo>
                      <a:pt x="12427" y="16577"/>
                      <a:pt x="14795" y="10298"/>
                      <a:pt x="14795" y="10298"/>
                    </a:cubicBezTo>
                    <a:cubicBezTo>
                      <a:pt x="15090" y="10047"/>
                      <a:pt x="14795" y="9795"/>
                      <a:pt x="14499" y="9544"/>
                    </a:cubicBezTo>
                    <a:cubicBezTo>
                      <a:pt x="13907" y="9544"/>
                      <a:pt x="13611" y="9544"/>
                      <a:pt x="13611" y="9795"/>
                    </a:cubicBezTo>
                    <a:cubicBezTo>
                      <a:pt x="13315" y="9795"/>
                      <a:pt x="13315" y="10047"/>
                      <a:pt x="13315" y="10047"/>
                    </a:cubicBezTo>
                    <a:cubicBezTo>
                      <a:pt x="13315" y="10047"/>
                      <a:pt x="13315" y="10047"/>
                      <a:pt x="13315" y="10047"/>
                    </a:cubicBezTo>
                    <a:cubicBezTo>
                      <a:pt x="13019" y="10298"/>
                      <a:pt x="12723" y="10298"/>
                      <a:pt x="12427" y="10298"/>
                    </a:cubicBezTo>
                    <a:cubicBezTo>
                      <a:pt x="12132" y="10298"/>
                      <a:pt x="11836" y="10298"/>
                      <a:pt x="11836" y="10047"/>
                    </a:cubicBezTo>
                    <a:cubicBezTo>
                      <a:pt x="11540" y="9795"/>
                      <a:pt x="11244" y="9795"/>
                      <a:pt x="10948" y="9795"/>
                    </a:cubicBezTo>
                    <a:cubicBezTo>
                      <a:pt x="10948" y="9795"/>
                      <a:pt x="10652" y="9795"/>
                      <a:pt x="10356" y="10047"/>
                    </a:cubicBezTo>
                    <a:cubicBezTo>
                      <a:pt x="10356" y="10298"/>
                      <a:pt x="10060" y="10298"/>
                      <a:pt x="9468" y="10298"/>
                    </a:cubicBezTo>
                    <a:cubicBezTo>
                      <a:pt x="9173" y="10298"/>
                      <a:pt x="8877" y="10298"/>
                      <a:pt x="8877" y="10047"/>
                    </a:cubicBezTo>
                    <a:cubicBezTo>
                      <a:pt x="8877" y="10047"/>
                      <a:pt x="8581" y="9795"/>
                      <a:pt x="8581" y="9795"/>
                    </a:cubicBezTo>
                    <a:cubicBezTo>
                      <a:pt x="8581" y="9544"/>
                      <a:pt x="7989" y="9544"/>
                      <a:pt x="7693" y="9544"/>
                    </a:cubicBezTo>
                    <a:cubicBezTo>
                      <a:pt x="7397" y="9544"/>
                      <a:pt x="7101" y="10047"/>
                      <a:pt x="7101" y="10298"/>
                    </a:cubicBezTo>
                    <a:cubicBezTo>
                      <a:pt x="7101" y="10298"/>
                      <a:pt x="7101" y="10298"/>
                      <a:pt x="7101" y="10298"/>
                    </a:cubicBezTo>
                    <a:cubicBezTo>
                      <a:pt x="7397" y="10298"/>
                      <a:pt x="9468" y="16828"/>
                      <a:pt x="9468" y="19340"/>
                    </a:cubicBezTo>
                    <a:cubicBezTo>
                      <a:pt x="9468" y="19591"/>
                      <a:pt x="9468" y="19591"/>
                      <a:pt x="9468" y="19591"/>
                    </a:cubicBezTo>
                    <a:cubicBezTo>
                      <a:pt x="8285" y="19591"/>
                      <a:pt x="8285" y="19591"/>
                      <a:pt x="8285" y="19591"/>
                    </a:cubicBezTo>
                    <a:cubicBezTo>
                      <a:pt x="7693" y="19591"/>
                      <a:pt x="7989" y="19591"/>
                      <a:pt x="7693" y="19088"/>
                    </a:cubicBezTo>
                    <a:cubicBezTo>
                      <a:pt x="7397" y="18837"/>
                      <a:pt x="7397" y="17833"/>
                      <a:pt x="7101" y="16828"/>
                    </a:cubicBezTo>
                    <a:cubicBezTo>
                      <a:pt x="6510" y="15823"/>
                      <a:pt x="5622" y="14567"/>
                      <a:pt x="4734" y="14065"/>
                    </a:cubicBezTo>
                    <a:cubicBezTo>
                      <a:pt x="3255" y="12809"/>
                      <a:pt x="2663" y="11051"/>
                      <a:pt x="2367" y="9544"/>
                    </a:cubicBezTo>
                    <a:cubicBezTo>
                      <a:pt x="2367" y="9544"/>
                      <a:pt x="2367" y="9544"/>
                      <a:pt x="2367" y="9544"/>
                    </a:cubicBezTo>
                    <a:cubicBezTo>
                      <a:pt x="2367" y="9293"/>
                      <a:pt x="2367" y="9042"/>
                      <a:pt x="2367" y="9042"/>
                    </a:cubicBezTo>
                    <a:cubicBezTo>
                      <a:pt x="2367" y="7284"/>
                      <a:pt x="3255" y="5274"/>
                      <a:pt x="4734" y="4019"/>
                    </a:cubicBezTo>
                    <a:cubicBezTo>
                      <a:pt x="6510" y="2512"/>
                      <a:pt x="8581" y="1758"/>
                      <a:pt x="10652" y="1758"/>
                    </a:cubicBezTo>
                    <a:cubicBezTo>
                      <a:pt x="13019" y="1758"/>
                      <a:pt x="15090" y="2512"/>
                      <a:pt x="16866" y="4019"/>
                    </a:cubicBezTo>
                    <a:cubicBezTo>
                      <a:pt x="18345" y="5274"/>
                      <a:pt x="19233" y="7033"/>
                      <a:pt x="19233" y="9042"/>
                    </a:cubicBezTo>
                    <a:cubicBezTo>
                      <a:pt x="19233" y="10800"/>
                      <a:pt x="18345" y="12558"/>
                      <a:pt x="16866" y="14065"/>
                    </a:cubicBezTo>
                    <a:close/>
                    <a:moveTo>
                      <a:pt x="10948" y="18837"/>
                    </a:moveTo>
                    <a:cubicBezTo>
                      <a:pt x="10652" y="16577"/>
                      <a:pt x="9764" y="13563"/>
                      <a:pt x="9173" y="11553"/>
                    </a:cubicBezTo>
                    <a:cubicBezTo>
                      <a:pt x="9468" y="11553"/>
                      <a:pt x="9468" y="11553"/>
                      <a:pt x="9468" y="11553"/>
                    </a:cubicBezTo>
                    <a:cubicBezTo>
                      <a:pt x="9764" y="11553"/>
                      <a:pt x="9764" y="11553"/>
                      <a:pt x="9764" y="11553"/>
                    </a:cubicBezTo>
                    <a:cubicBezTo>
                      <a:pt x="10060" y="11553"/>
                      <a:pt x="10652" y="11553"/>
                      <a:pt x="10948" y="11302"/>
                    </a:cubicBezTo>
                    <a:cubicBezTo>
                      <a:pt x="11540" y="11553"/>
                      <a:pt x="12132" y="11553"/>
                      <a:pt x="12427" y="11553"/>
                    </a:cubicBezTo>
                    <a:cubicBezTo>
                      <a:pt x="12427" y="11553"/>
                      <a:pt x="12427" y="11553"/>
                      <a:pt x="12427" y="11553"/>
                    </a:cubicBezTo>
                    <a:cubicBezTo>
                      <a:pt x="12723" y="11553"/>
                      <a:pt x="12723" y="11553"/>
                      <a:pt x="12723" y="11553"/>
                    </a:cubicBezTo>
                    <a:cubicBezTo>
                      <a:pt x="12132" y="13563"/>
                      <a:pt x="11244" y="16577"/>
                      <a:pt x="10948" y="188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CustomShape 23"/>
              <p:cNvSpPr/>
              <p:nvPr/>
            </p:nvSpPr>
            <p:spPr>
              <a:xfrm>
                <a:off x="3772800" y="8557560"/>
                <a:ext cx="120960" cy="25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8783" y="0"/>
                    </a:moveTo>
                    <a:cubicBezTo>
                      <a:pt x="2817" y="0"/>
                      <a:pt x="2817" y="0"/>
                      <a:pt x="2817" y="0"/>
                    </a:cubicBezTo>
                    <a:cubicBezTo>
                      <a:pt x="939" y="0"/>
                      <a:pt x="0" y="4320"/>
                      <a:pt x="0" y="8640"/>
                    </a:cubicBezTo>
                    <a:cubicBezTo>
                      <a:pt x="0" y="17280"/>
                      <a:pt x="939" y="21600"/>
                      <a:pt x="2817" y="21600"/>
                    </a:cubicBezTo>
                    <a:cubicBezTo>
                      <a:pt x="18783" y="21600"/>
                      <a:pt x="18783" y="21600"/>
                      <a:pt x="18783" y="21600"/>
                    </a:cubicBezTo>
                    <a:cubicBezTo>
                      <a:pt x="20661" y="21600"/>
                      <a:pt x="21600" y="17280"/>
                      <a:pt x="21600" y="8640"/>
                    </a:cubicBezTo>
                    <a:cubicBezTo>
                      <a:pt x="21600" y="4320"/>
                      <a:pt x="20661" y="0"/>
                      <a:pt x="187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CustomShape 24"/>
              <p:cNvSpPr/>
              <p:nvPr/>
            </p:nvSpPr>
            <p:spPr>
              <a:xfrm>
                <a:off x="3794040" y="8594280"/>
                <a:ext cx="78480" cy="25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7280" y="0"/>
                    </a:moveTo>
                    <a:cubicBezTo>
                      <a:pt x="4320" y="0"/>
                      <a:pt x="4320" y="0"/>
                      <a:pt x="4320" y="0"/>
                    </a:cubicBezTo>
                    <a:cubicBezTo>
                      <a:pt x="1440" y="0"/>
                      <a:pt x="0" y="4320"/>
                      <a:pt x="0" y="8640"/>
                    </a:cubicBezTo>
                    <a:cubicBezTo>
                      <a:pt x="0" y="17280"/>
                      <a:pt x="1440" y="21600"/>
                      <a:pt x="4320" y="21600"/>
                    </a:cubicBezTo>
                    <a:cubicBezTo>
                      <a:pt x="17280" y="21600"/>
                      <a:pt x="17280" y="21600"/>
                      <a:pt x="17280" y="21600"/>
                    </a:cubicBezTo>
                    <a:cubicBezTo>
                      <a:pt x="20160" y="21600"/>
                      <a:pt x="21600" y="17280"/>
                      <a:pt x="21600" y="8640"/>
                    </a:cubicBezTo>
                    <a:cubicBezTo>
                      <a:pt x="21600" y="4320"/>
                      <a:pt x="20160" y="0"/>
                      <a:pt x="17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0" name="CustomShape 25"/>
          <p:cNvSpPr/>
          <p:nvPr/>
        </p:nvSpPr>
        <p:spPr>
          <a:xfrm>
            <a:off x="4724280" y="8034840"/>
            <a:ext cx="294048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Tips </a:t>
            </a:r>
            <a:r>
              <a:rPr b="1" lang="en-US" sz="3600" spc="-1" strike="noStrike">
                <a:solidFill>
                  <a:srgbClr val="53585f"/>
                </a:solidFill>
                <a:latin typeface="Arial"/>
                <a:ea typeface="Arial"/>
              </a:rPr>
              <a:t>&amp; Tricks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31" name="Group 26"/>
          <p:cNvGrpSpPr/>
          <p:nvPr/>
        </p:nvGrpSpPr>
        <p:grpSpPr>
          <a:xfrm>
            <a:off x="3429360" y="4138200"/>
            <a:ext cx="824040" cy="824040"/>
            <a:chOff x="3429360" y="4138200"/>
            <a:chExt cx="824040" cy="824040"/>
          </a:xfrm>
        </p:grpSpPr>
        <p:sp>
          <p:nvSpPr>
            <p:cNvPr id="232" name="CustomShape 27"/>
            <p:cNvSpPr/>
            <p:nvPr/>
          </p:nvSpPr>
          <p:spPr>
            <a:xfrm>
              <a:off x="3429360" y="413820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a6c525"/>
            </a:solidFill>
            <a:ln w="15840">
              <a:solidFill>
                <a:srgbClr val="c0e13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3" name="Group 28"/>
            <p:cNvGrpSpPr/>
            <p:nvPr/>
          </p:nvGrpSpPr>
          <p:grpSpPr>
            <a:xfrm>
              <a:off x="3720240" y="4291560"/>
              <a:ext cx="312120" cy="586440"/>
              <a:chOff x="3720240" y="4291560"/>
              <a:chExt cx="312120" cy="586440"/>
            </a:xfrm>
          </p:grpSpPr>
          <p:sp>
            <p:nvSpPr>
              <p:cNvPr id="234" name="CustomShape 29"/>
              <p:cNvSpPr/>
              <p:nvPr/>
            </p:nvSpPr>
            <p:spPr>
              <a:xfrm>
                <a:off x="3989520" y="4291560"/>
                <a:ext cx="4248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20432"/>
                    </a:moveTo>
                    <a:cubicBezTo>
                      <a:pt x="21600" y="21016"/>
                      <a:pt x="18514" y="21600"/>
                      <a:pt x="15429" y="21600"/>
                    </a:cubicBezTo>
                    <a:cubicBezTo>
                      <a:pt x="9257" y="21600"/>
                      <a:pt x="9257" y="21600"/>
                      <a:pt x="9257" y="21600"/>
                    </a:cubicBezTo>
                    <a:cubicBezTo>
                      <a:pt x="3086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086" y="0"/>
                      <a:pt x="9257" y="0"/>
                    </a:cubicBezTo>
                    <a:cubicBezTo>
                      <a:pt x="15429" y="0"/>
                      <a:pt x="15429" y="0"/>
                      <a:pt x="15429" y="0"/>
                    </a:cubicBezTo>
                    <a:cubicBezTo>
                      <a:pt x="18514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CustomShape 30"/>
              <p:cNvSpPr/>
              <p:nvPr/>
            </p:nvSpPr>
            <p:spPr>
              <a:xfrm>
                <a:off x="3925080" y="4291560"/>
                <a:ext cx="4032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20432"/>
                    </a:moveTo>
                    <a:cubicBezTo>
                      <a:pt x="21600" y="21016"/>
                      <a:pt x="18514" y="21600"/>
                      <a:pt x="15429" y="21600"/>
                    </a:cubicBezTo>
                    <a:cubicBezTo>
                      <a:pt x="9257" y="21600"/>
                      <a:pt x="9257" y="21600"/>
                      <a:pt x="9257" y="21600"/>
                    </a:cubicBezTo>
                    <a:cubicBezTo>
                      <a:pt x="3086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086" y="0"/>
                      <a:pt x="9257" y="0"/>
                    </a:cubicBezTo>
                    <a:cubicBezTo>
                      <a:pt x="15429" y="0"/>
                      <a:pt x="15429" y="0"/>
                      <a:pt x="15429" y="0"/>
                    </a:cubicBezTo>
                    <a:cubicBezTo>
                      <a:pt x="18514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CustomShape 31"/>
              <p:cNvSpPr/>
              <p:nvPr/>
            </p:nvSpPr>
            <p:spPr>
              <a:xfrm>
                <a:off x="3865680" y="4291560"/>
                <a:ext cx="3528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32"/>
              <p:cNvSpPr/>
              <p:nvPr/>
            </p:nvSpPr>
            <p:spPr>
              <a:xfrm>
                <a:off x="3801240" y="4291560"/>
                <a:ext cx="3528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CustomShape 33"/>
              <p:cNvSpPr/>
              <p:nvPr/>
            </p:nvSpPr>
            <p:spPr>
              <a:xfrm>
                <a:off x="3736800" y="4291560"/>
                <a:ext cx="35280" cy="212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20432"/>
                    </a:moveTo>
                    <a:cubicBezTo>
                      <a:pt x="21600" y="21016"/>
                      <a:pt x="18000" y="21600"/>
                      <a:pt x="14400" y="21600"/>
                    </a:cubicBezTo>
                    <a:cubicBezTo>
                      <a:pt x="7200" y="21600"/>
                      <a:pt x="7200" y="21600"/>
                      <a:pt x="7200" y="21600"/>
                    </a:cubicBezTo>
                    <a:cubicBezTo>
                      <a:pt x="3600" y="21600"/>
                      <a:pt x="0" y="21016"/>
                      <a:pt x="0" y="20432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584"/>
                      <a:pt x="3600" y="0"/>
                      <a:pt x="7200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18000" y="0"/>
                      <a:pt x="21600" y="584"/>
                      <a:pt x="21600" y="1168"/>
                    </a:cubicBezTo>
                    <a:lnTo>
                      <a:pt x="21600" y="20432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CustomShape 34"/>
              <p:cNvSpPr/>
              <p:nvPr/>
            </p:nvSpPr>
            <p:spPr>
              <a:xfrm>
                <a:off x="3720240" y="4515840"/>
                <a:ext cx="312120" cy="362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058" y="11368"/>
                    </a:moveTo>
                    <a:lnTo>
                      <a:pt x="0" y="11368"/>
                    </a:lnTo>
                    <a:lnTo>
                      <a:pt x="6925" y="21600"/>
                    </a:lnTo>
                    <a:lnTo>
                      <a:pt x="21600" y="0"/>
                    </a:lnTo>
                    <a:lnTo>
                      <a:pt x="18302" y="0"/>
                    </a:lnTo>
                    <a:lnTo>
                      <a:pt x="10058" y="11368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40" name="CustomShape 35"/>
          <p:cNvSpPr/>
          <p:nvPr/>
        </p:nvSpPr>
        <p:spPr>
          <a:xfrm>
            <a:off x="4755960" y="6130080"/>
            <a:ext cx="340488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9bca55"/>
                </a:solidFill>
                <a:latin typeface="Arial"/>
                <a:ea typeface="Arial"/>
              </a:rPr>
              <a:t>Async</a:t>
            </a:r>
            <a:r>
              <a:rPr b="1" lang="en-US" sz="3600" spc="-1" strike="noStrike">
                <a:solidFill>
                  <a:srgbClr val="53585f"/>
                </a:solidFill>
                <a:latin typeface="Arial"/>
                <a:ea typeface="Arial"/>
              </a:rPr>
              <a:t>hronicity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41" name="Group 36"/>
          <p:cNvGrpSpPr/>
          <p:nvPr/>
        </p:nvGrpSpPr>
        <p:grpSpPr>
          <a:xfrm>
            <a:off x="3452760" y="6042960"/>
            <a:ext cx="824040" cy="824040"/>
            <a:chOff x="3452760" y="6042960"/>
            <a:chExt cx="824040" cy="824040"/>
          </a:xfrm>
        </p:grpSpPr>
        <p:sp>
          <p:nvSpPr>
            <p:cNvPr id="242" name="CustomShape 37"/>
            <p:cNvSpPr/>
            <p:nvPr/>
          </p:nvSpPr>
          <p:spPr>
            <a:xfrm>
              <a:off x="3452760" y="6042960"/>
              <a:ext cx="824040" cy="824040"/>
            </a:xfrm>
            <a:custGeom>
              <a:avLst/>
              <a:gdLst/>
              <a:ahLst/>
              <a:rect l="l" t="t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0e13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38"/>
            <p:cNvSpPr/>
            <p:nvPr/>
          </p:nvSpPr>
          <p:spPr>
            <a:xfrm>
              <a:off x="3715560" y="6327360"/>
              <a:ext cx="298080" cy="254880"/>
            </a:xfrm>
            <a:custGeom>
              <a:avLst/>
              <a:gdLst/>
              <a:ahLst/>
              <a:rect l="l" t="t" r="r" b="b"/>
              <a:pathLst>
                <a:path w="21600" h="21163">
                  <a:moveTo>
                    <a:pt x="3600" y="1997"/>
                  </a:moveTo>
                  <a:cubicBezTo>
                    <a:pt x="1000" y="159"/>
                    <a:pt x="1000" y="159"/>
                    <a:pt x="1000" y="159"/>
                  </a:cubicBezTo>
                  <a:cubicBezTo>
                    <a:pt x="400" y="-186"/>
                    <a:pt x="0" y="44"/>
                    <a:pt x="0" y="733"/>
                  </a:cubicBezTo>
                  <a:cubicBezTo>
                    <a:pt x="0" y="4640"/>
                    <a:pt x="0" y="4640"/>
                    <a:pt x="0" y="4640"/>
                  </a:cubicBezTo>
                  <a:cubicBezTo>
                    <a:pt x="0" y="5444"/>
                    <a:pt x="400" y="5674"/>
                    <a:pt x="1000" y="5329"/>
                  </a:cubicBezTo>
                  <a:cubicBezTo>
                    <a:pt x="3600" y="3376"/>
                    <a:pt x="3600" y="3376"/>
                    <a:pt x="3600" y="3376"/>
                  </a:cubicBezTo>
                  <a:cubicBezTo>
                    <a:pt x="4100" y="3031"/>
                    <a:pt x="4100" y="2457"/>
                    <a:pt x="3600" y="1997"/>
                  </a:cubicBezTo>
                  <a:moveTo>
                    <a:pt x="20500" y="733"/>
                  </a:moveTo>
                  <a:cubicBezTo>
                    <a:pt x="6800" y="733"/>
                    <a:pt x="6800" y="733"/>
                    <a:pt x="6800" y="733"/>
                  </a:cubicBezTo>
                  <a:cubicBezTo>
                    <a:pt x="6200" y="733"/>
                    <a:pt x="5700" y="1308"/>
                    <a:pt x="5700" y="2112"/>
                  </a:cubicBezTo>
                  <a:cubicBezTo>
                    <a:pt x="5700" y="3376"/>
                    <a:pt x="5700" y="3376"/>
                    <a:pt x="5700" y="3376"/>
                  </a:cubicBezTo>
                  <a:cubicBezTo>
                    <a:pt x="5700" y="4065"/>
                    <a:pt x="6200" y="4640"/>
                    <a:pt x="6800" y="4640"/>
                  </a:cubicBezTo>
                  <a:cubicBezTo>
                    <a:pt x="20500" y="4640"/>
                    <a:pt x="20500" y="4640"/>
                    <a:pt x="20500" y="4640"/>
                  </a:cubicBezTo>
                  <a:cubicBezTo>
                    <a:pt x="21100" y="4640"/>
                    <a:pt x="21600" y="4065"/>
                    <a:pt x="21600" y="3376"/>
                  </a:cubicBezTo>
                  <a:cubicBezTo>
                    <a:pt x="21600" y="2112"/>
                    <a:pt x="21600" y="2112"/>
                    <a:pt x="21600" y="2112"/>
                  </a:cubicBezTo>
                  <a:cubicBezTo>
                    <a:pt x="21600" y="1308"/>
                    <a:pt x="21100" y="733"/>
                    <a:pt x="20500" y="733"/>
                  </a:cubicBezTo>
                  <a:moveTo>
                    <a:pt x="1000" y="13142"/>
                  </a:moveTo>
                  <a:cubicBezTo>
                    <a:pt x="3600" y="11303"/>
                    <a:pt x="3600" y="11303"/>
                    <a:pt x="3600" y="11303"/>
                  </a:cubicBezTo>
                  <a:cubicBezTo>
                    <a:pt x="4100" y="10844"/>
                    <a:pt x="4100" y="10269"/>
                    <a:pt x="3500" y="10040"/>
                  </a:cubicBezTo>
                  <a:cubicBezTo>
                    <a:pt x="1000" y="8546"/>
                    <a:pt x="1000" y="8546"/>
                    <a:pt x="1000" y="8546"/>
                  </a:cubicBezTo>
                  <a:cubicBezTo>
                    <a:pt x="500" y="8201"/>
                    <a:pt x="0" y="8546"/>
                    <a:pt x="0" y="9235"/>
                  </a:cubicBezTo>
                  <a:cubicBezTo>
                    <a:pt x="0" y="12567"/>
                    <a:pt x="0" y="12567"/>
                    <a:pt x="0" y="12567"/>
                  </a:cubicBezTo>
                  <a:cubicBezTo>
                    <a:pt x="0" y="13257"/>
                    <a:pt x="400" y="13486"/>
                    <a:pt x="1000" y="13142"/>
                  </a:cubicBezTo>
                  <a:moveTo>
                    <a:pt x="20500" y="8661"/>
                  </a:moveTo>
                  <a:cubicBezTo>
                    <a:pt x="6800" y="8661"/>
                    <a:pt x="6800" y="8661"/>
                    <a:pt x="6800" y="8661"/>
                  </a:cubicBezTo>
                  <a:cubicBezTo>
                    <a:pt x="6200" y="8661"/>
                    <a:pt x="5700" y="9235"/>
                    <a:pt x="5700" y="9925"/>
                  </a:cubicBezTo>
                  <a:cubicBezTo>
                    <a:pt x="5700" y="11188"/>
                    <a:pt x="5700" y="11188"/>
                    <a:pt x="5700" y="11188"/>
                  </a:cubicBezTo>
                  <a:cubicBezTo>
                    <a:pt x="5700" y="11993"/>
                    <a:pt x="6200" y="12567"/>
                    <a:pt x="6800" y="12567"/>
                  </a:cubicBezTo>
                  <a:cubicBezTo>
                    <a:pt x="20500" y="12567"/>
                    <a:pt x="20500" y="12567"/>
                    <a:pt x="20500" y="12567"/>
                  </a:cubicBezTo>
                  <a:cubicBezTo>
                    <a:pt x="21100" y="12567"/>
                    <a:pt x="21600" y="11993"/>
                    <a:pt x="21600" y="11188"/>
                  </a:cubicBezTo>
                  <a:cubicBezTo>
                    <a:pt x="21600" y="9925"/>
                    <a:pt x="21600" y="9925"/>
                    <a:pt x="21600" y="9925"/>
                  </a:cubicBezTo>
                  <a:cubicBezTo>
                    <a:pt x="21600" y="9235"/>
                    <a:pt x="21100" y="8661"/>
                    <a:pt x="20500" y="8661"/>
                  </a:cubicBezTo>
                  <a:moveTo>
                    <a:pt x="3600" y="17737"/>
                  </a:moveTo>
                  <a:cubicBezTo>
                    <a:pt x="1000" y="15784"/>
                    <a:pt x="1000" y="15784"/>
                    <a:pt x="1000" y="15784"/>
                  </a:cubicBezTo>
                  <a:cubicBezTo>
                    <a:pt x="400" y="15440"/>
                    <a:pt x="0" y="15669"/>
                    <a:pt x="0" y="16474"/>
                  </a:cubicBezTo>
                  <a:cubicBezTo>
                    <a:pt x="0" y="20380"/>
                    <a:pt x="0" y="20380"/>
                    <a:pt x="0" y="20380"/>
                  </a:cubicBezTo>
                  <a:cubicBezTo>
                    <a:pt x="0" y="21069"/>
                    <a:pt x="400" y="21414"/>
                    <a:pt x="1000" y="20954"/>
                  </a:cubicBezTo>
                  <a:cubicBezTo>
                    <a:pt x="3600" y="19116"/>
                    <a:pt x="3600" y="19116"/>
                    <a:pt x="3600" y="19116"/>
                  </a:cubicBezTo>
                  <a:cubicBezTo>
                    <a:pt x="4100" y="18771"/>
                    <a:pt x="4100" y="18082"/>
                    <a:pt x="3600" y="17737"/>
                  </a:cubicBezTo>
                  <a:moveTo>
                    <a:pt x="20500" y="16474"/>
                  </a:moveTo>
                  <a:cubicBezTo>
                    <a:pt x="6800" y="16474"/>
                    <a:pt x="6800" y="16474"/>
                    <a:pt x="6800" y="16474"/>
                  </a:cubicBezTo>
                  <a:cubicBezTo>
                    <a:pt x="6200" y="16474"/>
                    <a:pt x="5700" y="17048"/>
                    <a:pt x="5700" y="17737"/>
                  </a:cubicBezTo>
                  <a:cubicBezTo>
                    <a:pt x="5700" y="19001"/>
                    <a:pt x="5700" y="19001"/>
                    <a:pt x="5700" y="19001"/>
                  </a:cubicBezTo>
                  <a:cubicBezTo>
                    <a:pt x="5700" y="19805"/>
                    <a:pt x="6200" y="20380"/>
                    <a:pt x="6800" y="20380"/>
                  </a:cubicBezTo>
                  <a:cubicBezTo>
                    <a:pt x="20500" y="20380"/>
                    <a:pt x="20500" y="20380"/>
                    <a:pt x="20500" y="20380"/>
                  </a:cubicBezTo>
                  <a:cubicBezTo>
                    <a:pt x="21100" y="20380"/>
                    <a:pt x="21600" y="19805"/>
                    <a:pt x="21600" y="19001"/>
                  </a:cubicBezTo>
                  <a:cubicBezTo>
                    <a:pt x="21600" y="17737"/>
                    <a:pt x="21600" y="17737"/>
                    <a:pt x="21600" y="17737"/>
                  </a:cubicBezTo>
                  <a:cubicBezTo>
                    <a:pt x="21600" y="17048"/>
                    <a:pt x="21100" y="16474"/>
                    <a:pt x="20500" y="16474"/>
                  </a:cubicBezTo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417680" y="444600"/>
            <a:ext cx="1063404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Lexical </a:t>
            </a:r>
            <a:r>
              <a:rPr b="0" lang="en-US" sz="8000" spc="-1" strike="noStrike">
                <a:solidFill>
                  <a:srgbClr val="53585f"/>
                </a:solidFill>
                <a:latin typeface="Verdana"/>
                <a:ea typeface="Verdana"/>
              </a:rPr>
              <a:t>Scope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704960" y="2654280"/>
            <a:ext cx="9594360" cy="619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function outerFunction() 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 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var foo = 5;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function innerFunction(){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foo++;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var bar = 5;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console.log(bar);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1417680" y="444600"/>
            <a:ext cx="1063404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JavaScript </a:t>
            </a:r>
            <a:r>
              <a:rPr b="0" lang="en-US" sz="8000" spc="-1" strike="noStrike">
                <a:solidFill>
                  <a:srgbClr val="53585f"/>
                </a:solidFill>
                <a:latin typeface="Verdana"/>
                <a:ea typeface="Verdana"/>
              </a:rPr>
              <a:t>Compiler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704960" y="5092200"/>
            <a:ext cx="9594360" cy="1321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2805840" y="2560320"/>
            <a:ext cx="7680960" cy="668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latin typeface="Arial"/>
              </a:rPr>
              <a:t>var spot = 'here';</a:t>
            </a:r>
            <a:endParaRPr b="0" lang="en-US" sz="4400" spc="-1" strike="noStrike">
              <a:latin typeface="Arial"/>
            </a:endParaRPr>
          </a:p>
          <a:p>
            <a:r>
              <a:rPr b="0" lang="en-US" sz="4400" spc="-1" strike="noStrike">
                <a:latin typeface="Arial"/>
              </a:rPr>
              <a:t>function sheldon(){ </a:t>
            </a:r>
            <a:endParaRPr b="0" lang="en-US" sz="4400" spc="-1" strike="noStrike">
              <a:latin typeface="Arial"/>
            </a:endParaRPr>
          </a:p>
          <a:p>
            <a:r>
              <a:rPr b="0" lang="en-US" sz="4400" spc="-1" strike="noStrike">
                <a:latin typeface="Arial"/>
              </a:rPr>
              <a:t>  </a:t>
            </a:r>
            <a:r>
              <a:rPr b="0" lang="en-US" sz="4400" spc="-1" strike="noStrike">
                <a:latin typeface="Arial"/>
              </a:rPr>
              <a:t>var spot = 'mine';</a:t>
            </a:r>
            <a:endParaRPr b="0" lang="en-US" sz="4400" spc="-1" strike="noStrike">
              <a:latin typeface="Arial"/>
            </a:endParaRPr>
          </a:p>
          <a:p>
            <a:r>
              <a:rPr b="0" lang="en-US" sz="4400" spc="-1" strike="noStrike">
                <a:latin typeface="Arial"/>
              </a:rPr>
              <a:t>}</a:t>
            </a:r>
            <a:endParaRPr b="0" lang="en-US" sz="4400" spc="-1" strike="noStrike">
              <a:latin typeface="Arial"/>
            </a:endParaRPr>
          </a:p>
          <a:p>
            <a:r>
              <a:rPr b="0" lang="en-US" sz="4400" spc="-1" strike="noStrike">
                <a:latin typeface="Arial"/>
              </a:rPr>
              <a:t>function leonard(girlfriend){ </a:t>
            </a:r>
            <a:endParaRPr b="0" lang="en-US" sz="4400" spc="-1" strike="noStrike">
              <a:latin typeface="Arial"/>
            </a:endParaRPr>
          </a:p>
          <a:p>
            <a:r>
              <a:rPr b="0" lang="en-US" sz="4400" spc="-1" strike="noStrike">
                <a:latin typeface="Arial"/>
              </a:rPr>
              <a:t>  </a:t>
            </a:r>
            <a:r>
              <a:rPr b="0" lang="en-US" sz="4400" spc="-1" strike="noStrike">
                <a:latin typeface="Arial"/>
              </a:rPr>
              <a:t>girlfriend = 'Penny'; </a:t>
            </a:r>
            <a:endParaRPr b="0" lang="en-US" sz="4400" spc="-1" strike="noStrike">
              <a:latin typeface="Arial"/>
            </a:endParaRPr>
          </a:p>
          <a:p>
            <a:r>
              <a:rPr b="0" lang="en-US" sz="4400" spc="-1" strike="noStrike">
                <a:latin typeface="Arial"/>
              </a:rPr>
              <a:t>  </a:t>
            </a:r>
            <a:r>
              <a:rPr b="0" lang="en-US" sz="4400" spc="-1" strike="noStrike">
                <a:latin typeface="Arial"/>
              </a:rPr>
              <a:t>inhaler = 'true';</a:t>
            </a:r>
            <a:endParaRPr b="0" lang="en-US" sz="4400" spc="-1" strike="noStrike">
              <a:latin typeface="Arial"/>
            </a:endParaRPr>
          </a:p>
          <a:p>
            <a:r>
              <a:rPr b="0" lang="en-US" sz="4400" spc="-1" strike="noStrike">
                <a:latin typeface="Arial"/>
              </a:rPr>
              <a:t>}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283760" y="444600"/>
            <a:ext cx="107683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9bca55"/>
                </a:solidFill>
                <a:latin typeface="Verdana"/>
                <a:ea typeface="Verdana"/>
              </a:rPr>
              <a:t>Closure</a:t>
            </a:r>
            <a:endParaRPr b="0" lang="en-US" sz="8000" spc="-1" strike="noStrike">
              <a:solidFill>
                <a:srgbClr val="9bca55"/>
              </a:solidFill>
              <a:latin typeface="Helvetica Light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91280" y="2685960"/>
            <a:ext cx="11753280" cy="6745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1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var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add = (</a:t>
            </a:r>
            <a:r>
              <a:rPr b="1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function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(){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1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var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counter = 0;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1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return function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(number){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console.log(counter += number);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})();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1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for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(</a:t>
            </a:r>
            <a:r>
              <a:rPr b="1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var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 i = 0; i &lt; 10; i++) {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add(1);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	</a:t>
            </a:r>
            <a:r>
              <a:rPr b="0" lang="en-US" sz="4000" spc="-1" strike="noStrike">
                <a:solidFill>
                  <a:srgbClr val="53585f"/>
                </a:solidFill>
                <a:latin typeface="Courier New"/>
                <a:ea typeface="Courier New"/>
              </a:rPr>
              <a:t>}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2018-06-08T12:49:59Z</dcterms:modified>
  <cp:revision>5</cp:revision>
  <dc:subject/>
  <dc:title/>
</cp:coreProperties>
</file>