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70" r:id="rId5"/>
    <p:sldId id="271" r:id="rId6"/>
    <p:sldId id="272" r:id="rId7"/>
    <p:sldId id="259" r:id="rId8"/>
    <p:sldId id="260" r:id="rId9"/>
    <p:sldId id="266" r:id="rId10"/>
    <p:sldId id="267" r:id="rId11"/>
    <p:sldId id="263" r:id="rId12"/>
    <p:sldId id="262" r:id="rId13"/>
    <p:sldId id="268" r:id="rId14"/>
    <p:sldId id="261" r:id="rId15"/>
    <p:sldId id="264" r:id="rId16"/>
    <p:sldId id="269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40" autoAdjust="0"/>
  </p:normalViewPr>
  <p:slideViewPr>
    <p:cSldViewPr>
      <p:cViewPr varScale="1">
        <p:scale>
          <a:sx n="56" d="100"/>
          <a:sy n="56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4D7A5-FC62-4234-B526-31234EE92CBD}" type="doc">
      <dgm:prSet loTypeId="urn:microsoft.com/office/officeart/2005/8/layout/cycle2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65DCA4-9B41-4428-9419-D632CB8ED344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B055754B-A6B5-45DA-BF70-4486366F5BC1}" type="parTrans" cxnId="{63402ED4-0E0D-43CB-8047-4D5FE1A17876}">
      <dgm:prSet/>
      <dgm:spPr/>
      <dgm:t>
        <a:bodyPr/>
        <a:lstStyle/>
        <a:p>
          <a:endParaRPr lang="en-US"/>
        </a:p>
      </dgm:t>
    </dgm:pt>
    <dgm:pt modelId="{1EF7B2B5-F8DA-451B-98D5-514C43699E00}" type="sibTrans" cxnId="{63402ED4-0E0D-43CB-8047-4D5FE1A17876}">
      <dgm:prSet/>
      <dgm:spPr/>
      <dgm:t>
        <a:bodyPr/>
        <a:lstStyle/>
        <a:p>
          <a:endParaRPr lang="en-US"/>
        </a:p>
      </dgm:t>
    </dgm:pt>
    <dgm:pt modelId="{60A91356-5C2A-4697-9FF9-D25FDBD12E9A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ECD55B27-5B87-488E-8302-87F7ACF79B02}" type="parTrans" cxnId="{954ED381-6BC6-42FB-818F-595DB922C1D9}">
      <dgm:prSet/>
      <dgm:spPr/>
      <dgm:t>
        <a:bodyPr/>
        <a:lstStyle/>
        <a:p>
          <a:endParaRPr lang="en-US"/>
        </a:p>
      </dgm:t>
    </dgm:pt>
    <dgm:pt modelId="{193A82A8-BEA5-42A1-93EB-BE671685366A}" type="sibTrans" cxnId="{954ED381-6BC6-42FB-818F-595DB922C1D9}">
      <dgm:prSet/>
      <dgm:spPr/>
      <dgm:t>
        <a:bodyPr/>
        <a:lstStyle/>
        <a:p>
          <a:endParaRPr lang="en-US"/>
        </a:p>
      </dgm:t>
    </dgm:pt>
    <dgm:pt modelId="{706DE970-1512-4B4E-B3CA-2873C3AA33B8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3C70BB47-6D4D-4F50-B0F7-161D6911C74A}" type="parTrans" cxnId="{FDEEA532-B5C9-4B00-B5DB-FD42E8B1A6C7}">
      <dgm:prSet/>
      <dgm:spPr/>
      <dgm:t>
        <a:bodyPr/>
        <a:lstStyle/>
        <a:p>
          <a:endParaRPr lang="en-US"/>
        </a:p>
      </dgm:t>
    </dgm:pt>
    <dgm:pt modelId="{2E619E6E-6836-4EA6-A780-94668A9C81E2}" type="sibTrans" cxnId="{FDEEA532-B5C9-4B00-B5DB-FD42E8B1A6C7}">
      <dgm:prSet/>
      <dgm:spPr/>
      <dgm:t>
        <a:bodyPr/>
        <a:lstStyle/>
        <a:p>
          <a:endParaRPr lang="en-US"/>
        </a:p>
      </dgm:t>
    </dgm:pt>
    <dgm:pt modelId="{304C4F6A-8EF7-4BE8-8422-BD9785CA74D0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A8612CBD-8B12-43C8-A468-B074FA840721}" type="parTrans" cxnId="{85249DC0-DA84-4606-9FEC-AB5DE7F1D2F1}">
      <dgm:prSet/>
      <dgm:spPr/>
      <dgm:t>
        <a:bodyPr/>
        <a:lstStyle/>
        <a:p>
          <a:endParaRPr lang="en-US"/>
        </a:p>
      </dgm:t>
    </dgm:pt>
    <dgm:pt modelId="{B525F474-00E9-4329-B1DC-FBA35FC15378}" type="sibTrans" cxnId="{85249DC0-DA84-4606-9FEC-AB5DE7F1D2F1}">
      <dgm:prSet/>
      <dgm:spPr/>
      <dgm:t>
        <a:bodyPr/>
        <a:lstStyle/>
        <a:p>
          <a:endParaRPr lang="en-US"/>
        </a:p>
      </dgm:t>
    </dgm:pt>
    <dgm:pt modelId="{A451C60B-F1E3-42F6-9E75-E1AD48BF23DE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C0939D0B-AC8D-46C9-88C7-F0045DD70A7D}" type="parTrans" cxnId="{ACC8E65C-8991-4897-972F-C8030BB61916}">
      <dgm:prSet/>
      <dgm:spPr/>
      <dgm:t>
        <a:bodyPr/>
        <a:lstStyle/>
        <a:p>
          <a:endParaRPr lang="en-US"/>
        </a:p>
      </dgm:t>
    </dgm:pt>
    <dgm:pt modelId="{260566EB-AF3A-4611-8978-1ECA006F7269}" type="sibTrans" cxnId="{ACC8E65C-8991-4897-972F-C8030BB61916}">
      <dgm:prSet/>
      <dgm:spPr/>
      <dgm:t>
        <a:bodyPr/>
        <a:lstStyle/>
        <a:p>
          <a:endParaRPr lang="en-US"/>
        </a:p>
      </dgm:t>
    </dgm:pt>
    <dgm:pt modelId="{4D157750-C87B-488B-BD22-6EECFC8A9827}" type="pres">
      <dgm:prSet presAssocID="{6614D7A5-FC62-4234-B526-31234EE92CB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B34E36-F424-4C1D-87CB-19AC0F9F1ED6}" type="pres">
      <dgm:prSet presAssocID="{7765DCA4-9B41-4428-9419-D632CB8ED34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9BE22-10C0-4766-939C-CA99B4D313C8}" type="pres">
      <dgm:prSet presAssocID="{1EF7B2B5-F8DA-451B-98D5-514C43699E0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55FDA82-F8EA-44DC-8BDB-49AC5E332B4A}" type="pres">
      <dgm:prSet presAssocID="{1EF7B2B5-F8DA-451B-98D5-514C43699E0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08EE6AC-6CC3-41BA-908A-7F4A547A6DD9}" type="pres">
      <dgm:prSet presAssocID="{60A91356-5C2A-4697-9FF9-D25FDBD12E9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24796-EAD7-4630-A31E-940A28DAD206}" type="pres">
      <dgm:prSet presAssocID="{193A82A8-BEA5-42A1-93EB-BE671685366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B7B6AE5-0621-4192-B024-BB3E6D6B3ED3}" type="pres">
      <dgm:prSet presAssocID="{193A82A8-BEA5-42A1-93EB-BE671685366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86BD92B-D906-4E25-B507-2B3D31266D71}" type="pres">
      <dgm:prSet presAssocID="{706DE970-1512-4B4E-B3CA-2873C3AA33B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20F2-BFD9-463D-8777-4C393BFB3930}" type="pres">
      <dgm:prSet presAssocID="{2E619E6E-6836-4EA6-A780-94668A9C81E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87BD3ED-098E-4E6C-92CF-1CCB4B48FC5C}" type="pres">
      <dgm:prSet presAssocID="{2E619E6E-6836-4EA6-A780-94668A9C81E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7622127-0FCB-44B4-B2E0-21AC77F23395}" type="pres">
      <dgm:prSet presAssocID="{304C4F6A-8EF7-4BE8-8422-BD9785CA74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2BEA8-2ED1-406F-9FC7-74104940EDA7}" type="pres">
      <dgm:prSet presAssocID="{B525F474-00E9-4329-B1DC-FBA35FC1537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E15BF1E-516C-4F2E-B665-293036DB7FE8}" type="pres">
      <dgm:prSet presAssocID="{B525F474-00E9-4329-B1DC-FBA35FC1537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78BF3CB-A263-4AA4-9EE0-338C2DE01F3D}" type="pres">
      <dgm:prSet presAssocID="{A451C60B-F1E3-42F6-9E75-E1AD48BF23D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D0096-1263-4B13-97FD-821BDF313CE0}" type="pres">
      <dgm:prSet presAssocID="{260566EB-AF3A-4611-8978-1ECA006F726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C02C71-17A8-45E3-AEB7-ED918BA48F06}" type="pres">
      <dgm:prSet presAssocID="{260566EB-AF3A-4611-8978-1ECA006F7269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CC8E65C-8991-4897-972F-C8030BB61916}" srcId="{6614D7A5-FC62-4234-B526-31234EE92CBD}" destId="{A451C60B-F1E3-42F6-9E75-E1AD48BF23DE}" srcOrd="4" destOrd="0" parTransId="{C0939D0B-AC8D-46C9-88C7-F0045DD70A7D}" sibTransId="{260566EB-AF3A-4611-8978-1ECA006F7269}"/>
    <dgm:cxn modelId="{F6761E63-5709-439A-A524-2B4CFA07375B}" type="presOf" srcId="{706DE970-1512-4B4E-B3CA-2873C3AA33B8}" destId="{E86BD92B-D906-4E25-B507-2B3D31266D71}" srcOrd="0" destOrd="0" presId="urn:microsoft.com/office/officeart/2005/8/layout/cycle2"/>
    <dgm:cxn modelId="{6499BBE1-3C96-4C06-BF81-82CBE1F869E5}" type="presOf" srcId="{2E619E6E-6836-4EA6-A780-94668A9C81E2}" destId="{BBE820F2-BFD9-463D-8777-4C393BFB3930}" srcOrd="0" destOrd="0" presId="urn:microsoft.com/office/officeart/2005/8/layout/cycle2"/>
    <dgm:cxn modelId="{73AE6660-18A9-4D15-B74D-7EBA2C866B67}" type="presOf" srcId="{193A82A8-BEA5-42A1-93EB-BE671685366A}" destId="{1A224796-EAD7-4630-A31E-940A28DAD206}" srcOrd="0" destOrd="0" presId="urn:microsoft.com/office/officeart/2005/8/layout/cycle2"/>
    <dgm:cxn modelId="{63402ED4-0E0D-43CB-8047-4D5FE1A17876}" srcId="{6614D7A5-FC62-4234-B526-31234EE92CBD}" destId="{7765DCA4-9B41-4428-9419-D632CB8ED344}" srcOrd="0" destOrd="0" parTransId="{B055754B-A6B5-45DA-BF70-4486366F5BC1}" sibTransId="{1EF7B2B5-F8DA-451B-98D5-514C43699E00}"/>
    <dgm:cxn modelId="{A78EA7D8-3F58-49C6-8CBC-2F515B264F93}" type="presOf" srcId="{260566EB-AF3A-4611-8978-1ECA006F7269}" destId="{7FC02C71-17A8-45E3-AEB7-ED918BA48F06}" srcOrd="1" destOrd="0" presId="urn:microsoft.com/office/officeart/2005/8/layout/cycle2"/>
    <dgm:cxn modelId="{AF6307B2-6491-4B00-9F2F-EEA4CFB272AC}" type="presOf" srcId="{7765DCA4-9B41-4428-9419-D632CB8ED344}" destId="{AAB34E36-F424-4C1D-87CB-19AC0F9F1ED6}" srcOrd="0" destOrd="0" presId="urn:microsoft.com/office/officeart/2005/8/layout/cycle2"/>
    <dgm:cxn modelId="{FDEEA532-B5C9-4B00-B5DB-FD42E8B1A6C7}" srcId="{6614D7A5-FC62-4234-B526-31234EE92CBD}" destId="{706DE970-1512-4B4E-B3CA-2873C3AA33B8}" srcOrd="2" destOrd="0" parTransId="{3C70BB47-6D4D-4F50-B0F7-161D6911C74A}" sibTransId="{2E619E6E-6836-4EA6-A780-94668A9C81E2}"/>
    <dgm:cxn modelId="{C3D25A97-3190-4447-97E8-B7AA53070D6C}" type="presOf" srcId="{60A91356-5C2A-4697-9FF9-D25FDBD12E9A}" destId="{B08EE6AC-6CC3-41BA-908A-7F4A547A6DD9}" srcOrd="0" destOrd="0" presId="urn:microsoft.com/office/officeart/2005/8/layout/cycle2"/>
    <dgm:cxn modelId="{1754AD8A-FBF2-4911-A925-239B26AA7F53}" type="presOf" srcId="{193A82A8-BEA5-42A1-93EB-BE671685366A}" destId="{4B7B6AE5-0621-4192-B024-BB3E6D6B3ED3}" srcOrd="1" destOrd="0" presId="urn:microsoft.com/office/officeart/2005/8/layout/cycle2"/>
    <dgm:cxn modelId="{7E017698-9315-4619-A9E9-AFD00539DAE7}" type="presOf" srcId="{1EF7B2B5-F8DA-451B-98D5-514C43699E00}" destId="{5749BE22-10C0-4766-939C-CA99B4D313C8}" srcOrd="0" destOrd="0" presId="urn:microsoft.com/office/officeart/2005/8/layout/cycle2"/>
    <dgm:cxn modelId="{954ED381-6BC6-42FB-818F-595DB922C1D9}" srcId="{6614D7A5-FC62-4234-B526-31234EE92CBD}" destId="{60A91356-5C2A-4697-9FF9-D25FDBD12E9A}" srcOrd="1" destOrd="0" parTransId="{ECD55B27-5B87-488E-8302-87F7ACF79B02}" sibTransId="{193A82A8-BEA5-42A1-93EB-BE671685366A}"/>
    <dgm:cxn modelId="{6AA457B6-2AD8-4649-84A4-13AFC274CD83}" type="presOf" srcId="{A451C60B-F1E3-42F6-9E75-E1AD48BF23DE}" destId="{A78BF3CB-A263-4AA4-9EE0-338C2DE01F3D}" srcOrd="0" destOrd="0" presId="urn:microsoft.com/office/officeart/2005/8/layout/cycle2"/>
    <dgm:cxn modelId="{77416976-3A8B-4121-9B37-BBF4FBC4BBFA}" type="presOf" srcId="{B525F474-00E9-4329-B1DC-FBA35FC15378}" destId="{3972BEA8-2ED1-406F-9FC7-74104940EDA7}" srcOrd="0" destOrd="0" presId="urn:microsoft.com/office/officeart/2005/8/layout/cycle2"/>
    <dgm:cxn modelId="{85249DC0-DA84-4606-9FEC-AB5DE7F1D2F1}" srcId="{6614D7A5-FC62-4234-B526-31234EE92CBD}" destId="{304C4F6A-8EF7-4BE8-8422-BD9785CA74D0}" srcOrd="3" destOrd="0" parTransId="{A8612CBD-8B12-43C8-A468-B074FA840721}" sibTransId="{B525F474-00E9-4329-B1DC-FBA35FC15378}"/>
    <dgm:cxn modelId="{A1D04D56-A5D0-4764-B84A-29950794BF71}" type="presOf" srcId="{B525F474-00E9-4329-B1DC-FBA35FC15378}" destId="{EE15BF1E-516C-4F2E-B665-293036DB7FE8}" srcOrd="1" destOrd="0" presId="urn:microsoft.com/office/officeart/2005/8/layout/cycle2"/>
    <dgm:cxn modelId="{A2DC0928-9E99-4F57-825A-09CEA57C59E1}" type="presOf" srcId="{260566EB-AF3A-4611-8978-1ECA006F7269}" destId="{5CBD0096-1263-4B13-97FD-821BDF313CE0}" srcOrd="0" destOrd="0" presId="urn:microsoft.com/office/officeart/2005/8/layout/cycle2"/>
    <dgm:cxn modelId="{B7F276FC-6449-452A-932F-257B7940D73E}" type="presOf" srcId="{1EF7B2B5-F8DA-451B-98D5-514C43699E00}" destId="{D55FDA82-F8EA-44DC-8BDB-49AC5E332B4A}" srcOrd="1" destOrd="0" presId="urn:microsoft.com/office/officeart/2005/8/layout/cycle2"/>
    <dgm:cxn modelId="{2C878E85-25B4-4398-9CD9-D8916C1B380F}" type="presOf" srcId="{6614D7A5-FC62-4234-B526-31234EE92CBD}" destId="{4D157750-C87B-488B-BD22-6EECFC8A9827}" srcOrd="0" destOrd="0" presId="urn:microsoft.com/office/officeart/2005/8/layout/cycle2"/>
    <dgm:cxn modelId="{F3DB68F0-8984-4B5D-A229-913B0CFE9F81}" type="presOf" srcId="{2E619E6E-6836-4EA6-A780-94668A9C81E2}" destId="{787BD3ED-098E-4E6C-92CF-1CCB4B48FC5C}" srcOrd="1" destOrd="0" presId="urn:microsoft.com/office/officeart/2005/8/layout/cycle2"/>
    <dgm:cxn modelId="{AA7AF093-BD27-49DB-9C1D-8D3990FD35EA}" type="presOf" srcId="{304C4F6A-8EF7-4BE8-8422-BD9785CA74D0}" destId="{17622127-0FCB-44B4-B2E0-21AC77F23395}" srcOrd="0" destOrd="0" presId="urn:microsoft.com/office/officeart/2005/8/layout/cycle2"/>
    <dgm:cxn modelId="{5A049D98-374F-47A9-9F25-078056BD982B}" type="presParOf" srcId="{4D157750-C87B-488B-BD22-6EECFC8A9827}" destId="{AAB34E36-F424-4C1D-87CB-19AC0F9F1ED6}" srcOrd="0" destOrd="0" presId="urn:microsoft.com/office/officeart/2005/8/layout/cycle2"/>
    <dgm:cxn modelId="{0D4295DC-9731-4B3F-9FDC-DB275C332B11}" type="presParOf" srcId="{4D157750-C87B-488B-BD22-6EECFC8A9827}" destId="{5749BE22-10C0-4766-939C-CA99B4D313C8}" srcOrd="1" destOrd="0" presId="urn:microsoft.com/office/officeart/2005/8/layout/cycle2"/>
    <dgm:cxn modelId="{B13D46BB-2C57-44A5-ADD3-FF65BA04F118}" type="presParOf" srcId="{5749BE22-10C0-4766-939C-CA99B4D313C8}" destId="{D55FDA82-F8EA-44DC-8BDB-49AC5E332B4A}" srcOrd="0" destOrd="0" presId="urn:microsoft.com/office/officeart/2005/8/layout/cycle2"/>
    <dgm:cxn modelId="{7C356926-17C2-42FA-8F03-91C26AAF24A2}" type="presParOf" srcId="{4D157750-C87B-488B-BD22-6EECFC8A9827}" destId="{B08EE6AC-6CC3-41BA-908A-7F4A547A6DD9}" srcOrd="2" destOrd="0" presId="urn:microsoft.com/office/officeart/2005/8/layout/cycle2"/>
    <dgm:cxn modelId="{0617F0DA-4F42-4923-A7B1-A3F6D6B0DA7A}" type="presParOf" srcId="{4D157750-C87B-488B-BD22-6EECFC8A9827}" destId="{1A224796-EAD7-4630-A31E-940A28DAD206}" srcOrd="3" destOrd="0" presId="urn:microsoft.com/office/officeart/2005/8/layout/cycle2"/>
    <dgm:cxn modelId="{635888B8-619F-4637-B0F7-994A8FC39C9F}" type="presParOf" srcId="{1A224796-EAD7-4630-A31E-940A28DAD206}" destId="{4B7B6AE5-0621-4192-B024-BB3E6D6B3ED3}" srcOrd="0" destOrd="0" presId="urn:microsoft.com/office/officeart/2005/8/layout/cycle2"/>
    <dgm:cxn modelId="{FFB8C6CF-807D-4D9F-9E64-2F05BD0BC3B6}" type="presParOf" srcId="{4D157750-C87B-488B-BD22-6EECFC8A9827}" destId="{E86BD92B-D906-4E25-B507-2B3D31266D71}" srcOrd="4" destOrd="0" presId="urn:microsoft.com/office/officeart/2005/8/layout/cycle2"/>
    <dgm:cxn modelId="{5E6FF343-43AD-4163-9485-D4D56169CD49}" type="presParOf" srcId="{4D157750-C87B-488B-BD22-6EECFC8A9827}" destId="{BBE820F2-BFD9-463D-8777-4C393BFB3930}" srcOrd="5" destOrd="0" presId="urn:microsoft.com/office/officeart/2005/8/layout/cycle2"/>
    <dgm:cxn modelId="{75AAAFAA-78F6-4CF9-A4F8-04819B1001AE}" type="presParOf" srcId="{BBE820F2-BFD9-463D-8777-4C393BFB3930}" destId="{787BD3ED-098E-4E6C-92CF-1CCB4B48FC5C}" srcOrd="0" destOrd="0" presId="urn:microsoft.com/office/officeart/2005/8/layout/cycle2"/>
    <dgm:cxn modelId="{0459B661-A107-4CED-9369-F77FCECAC62C}" type="presParOf" srcId="{4D157750-C87B-488B-BD22-6EECFC8A9827}" destId="{17622127-0FCB-44B4-B2E0-21AC77F23395}" srcOrd="6" destOrd="0" presId="urn:microsoft.com/office/officeart/2005/8/layout/cycle2"/>
    <dgm:cxn modelId="{561156AF-8A38-4F58-B61F-6F99BE1DC791}" type="presParOf" srcId="{4D157750-C87B-488B-BD22-6EECFC8A9827}" destId="{3972BEA8-2ED1-406F-9FC7-74104940EDA7}" srcOrd="7" destOrd="0" presId="urn:microsoft.com/office/officeart/2005/8/layout/cycle2"/>
    <dgm:cxn modelId="{D7A28A22-FEE8-485F-B533-BFE4B7717ACA}" type="presParOf" srcId="{3972BEA8-2ED1-406F-9FC7-74104940EDA7}" destId="{EE15BF1E-516C-4F2E-B665-293036DB7FE8}" srcOrd="0" destOrd="0" presId="urn:microsoft.com/office/officeart/2005/8/layout/cycle2"/>
    <dgm:cxn modelId="{BBD8D97E-B819-4FC1-8FAB-B5B77C230D23}" type="presParOf" srcId="{4D157750-C87B-488B-BD22-6EECFC8A9827}" destId="{A78BF3CB-A263-4AA4-9EE0-338C2DE01F3D}" srcOrd="8" destOrd="0" presId="urn:microsoft.com/office/officeart/2005/8/layout/cycle2"/>
    <dgm:cxn modelId="{4D569250-121A-4D26-970C-E325CD1C22A8}" type="presParOf" srcId="{4D157750-C87B-488B-BD22-6EECFC8A9827}" destId="{5CBD0096-1263-4B13-97FD-821BDF313CE0}" srcOrd="9" destOrd="0" presId="urn:microsoft.com/office/officeart/2005/8/layout/cycle2"/>
    <dgm:cxn modelId="{BF00739D-645B-4D66-A9F9-2F42F7F52C5B}" type="presParOf" srcId="{5CBD0096-1263-4B13-97FD-821BDF313CE0}" destId="{7FC02C71-17A8-45E3-AEB7-ED918BA48F06}" srcOrd="0" destOrd="0" presId="urn:microsoft.com/office/officeart/2005/8/layout/cycle2"/>
  </dgm:cxnLst>
  <dgm:bg>
    <a:effectLst>
      <a:softEdge rad="6350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34CA-563A-4852-96DB-0C848EE23F41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1A9CB-7A19-4211-985A-1A2D0A2D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just like you (Web Forms Developers)</a:t>
            </a:r>
          </a:p>
          <a:p>
            <a:r>
              <a:rPr lang="en-US" dirty="0" smtClean="0"/>
              <a:t>Had lots of hard-to-track-down bugs</a:t>
            </a:r>
          </a:p>
          <a:p>
            <a:r>
              <a:rPr lang="en-US" dirty="0" smtClean="0"/>
              <a:t>Code-Behind files that were 3000 lines long</a:t>
            </a:r>
          </a:p>
          <a:p>
            <a:r>
              <a:rPr lang="en-US" dirty="0" smtClean="0"/>
              <a:t>Read an article in MSDN 2006</a:t>
            </a:r>
            <a:r>
              <a:rPr lang="en-US" baseline="0" dirty="0" smtClean="0"/>
              <a:t> (Jean-Paul </a:t>
            </a:r>
            <a:r>
              <a:rPr lang="en-US" baseline="0" dirty="0" err="1" smtClean="0"/>
              <a:t>Boodhoo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Read an article by David Hayden</a:t>
            </a:r>
          </a:p>
          <a:p>
            <a:r>
              <a:rPr lang="en-US" baseline="0" dirty="0" err="1" smtClean="0"/>
              <a:t>Ahhh</a:t>
            </a:r>
            <a:r>
              <a:rPr lang="en-US" baseline="0" dirty="0" smtClean="0"/>
              <a:t> clouds parted, skies opened… Nirvana</a:t>
            </a:r>
          </a:p>
          <a:p>
            <a:r>
              <a:rPr lang="en-US" baseline="0" dirty="0" smtClean="0"/>
              <a:t>Then…</a:t>
            </a:r>
          </a:p>
          <a:p>
            <a:r>
              <a:rPr lang="en-US" baseline="0" dirty="0" smtClean="0"/>
              <a:t>I went to talk at conferences and user groups about the MVC stuff I was learning</a:t>
            </a:r>
          </a:p>
          <a:p>
            <a:r>
              <a:rPr lang="en-US" baseline="0" dirty="0" smtClean="0"/>
              <a:t>Most developers were “stuck” doing web forms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1A9CB-7A19-4211-985A-1A2D0A2D1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1A9CB-7A19-4211-985A-1A2D0A2D1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 you can’t use MVC at your</a:t>
            </a:r>
            <a:r>
              <a:rPr lang="en-US" baseline="0" dirty="0" smtClean="0"/>
              <a:t> job, doesn’t mean you’re “stuck” with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Testability</a:t>
            </a:r>
          </a:p>
          <a:p>
            <a:r>
              <a:rPr lang="en-US" baseline="0" dirty="0" smtClean="0"/>
              <a:t>Separation of concerns</a:t>
            </a:r>
          </a:p>
          <a:p>
            <a:r>
              <a:rPr lang="en-US" baseline="0" dirty="0" smtClean="0"/>
              <a:t>SOLID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1A9CB-7A19-4211-985A-1A2D0A2D1B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8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D5E4-1DA9-4E68-97CF-401739C22CA8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88690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npguidance.net/Post/UnityIoCDependencyInjectionASPNETModelViewPresenter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286000"/>
            <a:ext cx="3352800" cy="9366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Black" pitchFamily="34" charset="0"/>
                <a:cs typeface="Aharoni" pitchFamily="2" charset="-79"/>
              </a:rPr>
              <a:t>MVP</a:t>
            </a:r>
            <a:endParaRPr lang="en-US" sz="96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1905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USING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72" y="3081048"/>
            <a:ext cx="3128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Get The Power of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67591" y="3040559"/>
            <a:ext cx="1576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MVC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752" y="3078738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Your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93372" y="3457583"/>
            <a:ext cx="577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i="1" spc="900" dirty="0" smtClean="0">
                <a:solidFill>
                  <a:schemeClr val="accent6">
                    <a:lumMod val="50000"/>
                  </a:schemeClr>
                </a:solidFill>
              </a:rPr>
              <a:t>Web Forms Project</a:t>
            </a:r>
            <a:endParaRPr lang="en-US" sz="3600" b="1" i="1" spc="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3200" y="556260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M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atin typeface="Arial Black" pitchFamily="34" charset="0"/>
              </a:rPr>
              <a:t>del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09600"/>
            <a:ext cx="1448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V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i</a:t>
            </a:r>
            <a:r>
              <a:rPr lang="en-US" sz="3600" dirty="0" smtClean="0">
                <a:latin typeface="Arial Black" pitchFamily="34" charset="0"/>
              </a:rPr>
              <a:t>ew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553" y="2920425"/>
            <a:ext cx="5178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 Black" pitchFamily="34" charset="0"/>
              </a:rPr>
              <a:t>View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mod</a:t>
            </a:r>
            <a:r>
              <a:rPr lang="en-US" sz="3200" dirty="0" err="1" smtClean="0">
                <a:latin typeface="Arial Black" pitchFamily="34" charset="0"/>
              </a:rPr>
              <a:t>present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roller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6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44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9255" y="1566459"/>
            <a:ext cx="368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Difference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1018" y="23465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196152"/>
            <a:ext cx="115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NOT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0864" y="23405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6937" y="227235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Pieces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263970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 in How They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Communicate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613" y="2865090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ebdings" pitchFamily="18" charset="2"/>
              </a:rPr>
              <a:t>_</a:t>
            </a:r>
            <a:endParaRPr lang="en-US" sz="4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23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057400"/>
            <a:ext cx="2819400" cy="24669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2286000"/>
            <a:ext cx="3352800" cy="27432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Controller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5791200"/>
            <a:ext cx="88392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Elbow Connector 6"/>
          <p:cNvCxnSpPr>
            <a:stCxn id="5" idx="2"/>
            <a:endCxn id="6" idx="7"/>
          </p:cNvCxnSpPr>
          <p:nvPr/>
        </p:nvCxnSpPr>
        <p:spPr>
          <a:xfrm rot="16200000" flipH="1">
            <a:off x="6785929" y="5025071"/>
            <a:ext cx="907070" cy="91532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249194" y="19042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5613861" y="0"/>
            <a:ext cx="2362200" cy="1371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 Request</a:t>
            </a:r>
            <a:endParaRPr lang="en-US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248694" y="1790700"/>
            <a:ext cx="837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1524000" y="0"/>
            <a:ext cx="2362200" cy="1371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 Response</a:t>
            </a:r>
            <a:endParaRPr lang="en-US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038600" y="32766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4379492" y="3003644"/>
            <a:ext cx="685800" cy="533400"/>
          </a:xfrm>
          <a:prstGeom prst="can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5105400"/>
            <a:ext cx="3525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(Supervising Controller)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95400" y="4191000"/>
            <a:ext cx="0" cy="1828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26541" y="129540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View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3474720"/>
            <a:ext cx="2245659" cy="20116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4668371" y="3154680"/>
            <a:ext cx="1793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2400" y="5791200"/>
            <a:ext cx="88392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rot="16200000" flipH="1">
            <a:off x="4409515" y="5628715"/>
            <a:ext cx="304800" cy="20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3088341" y="0"/>
            <a:ext cx="3388659" cy="990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 Request/Response</a:t>
            </a:r>
            <a:endParaRPr lang="en-US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6301" y="990600"/>
            <a:ext cx="0" cy="381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788" y="4080450"/>
            <a:ext cx="22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(Passive View)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1257301"/>
            <a:ext cx="4953000" cy="221741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3341" y="134112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spx.designer.cs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6541" y="134112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aspx.cs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8341" y="134112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474720"/>
            <a:ext cx="2245659" cy="20116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668371" y="3200400"/>
            <a:ext cx="1793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" y="5791200"/>
            <a:ext cx="88392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4409515" y="5628715"/>
            <a:ext cx="304800" cy="20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3088341" y="0"/>
            <a:ext cx="3388659" cy="990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 Request/Response</a:t>
            </a:r>
            <a:endParaRPr lang="en-US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86301" y="1066801"/>
            <a:ext cx="0" cy="381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788" y="4080450"/>
            <a:ext cx="22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(Passive View)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2334" y="1492157"/>
            <a:ext cx="102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View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1819365"/>
            <a:ext cx="110357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I See Your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9255" y="1938024"/>
            <a:ext cx="158729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Lips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1018" y="2718137"/>
            <a:ext cx="171906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Moving, But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1963" y="2580789"/>
            <a:ext cx="148630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STILL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011269"/>
            <a:ext cx="54864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Still Haven’t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Said Anything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3869"/>
            <a:ext cx="9144000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SHOW ME SOME CODE FAT MAN!!!</a:t>
            </a:r>
            <a:endParaRPr 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9558144"/>
              </p:ext>
            </p:extLst>
          </p:nvPr>
        </p:nvGraphicFramePr>
        <p:xfrm>
          <a:off x="152400" y="0"/>
          <a:ext cx="8991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33" y="2590800"/>
            <a:ext cx="9127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In Summary</a:t>
            </a:r>
            <a:endParaRPr lang="en-US" sz="10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ebrandt\Pictures\whos-awe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" y="11567"/>
            <a:ext cx="9133342" cy="687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81600"/>
            <a:ext cx="496824" cy="496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8" y="5754624"/>
            <a:ext cx="510802" cy="493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2606122" cy="247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84" y="298513"/>
            <a:ext cx="5009316" cy="2520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85004" y="2778967"/>
            <a:ext cx="241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Project Lead Consultant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5257800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leebrandt@gmail.com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5802868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leebrandt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413248"/>
            <a:ext cx="2794546" cy="8351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4793" y="5073134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http://disruptivetheory.com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31560" y="3352800"/>
            <a:ext cx="62808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 pitchFamily="34" charset="0"/>
              </a:rPr>
              <a:t>ABOUT ME</a:t>
            </a:r>
            <a:endParaRPr lang="en-US" sz="8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9929">
            <a:off x="3618007" y="2266950"/>
            <a:ext cx="1181100" cy="476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3421">
            <a:off x="7749276" y="2142541"/>
            <a:ext cx="1085850" cy="666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391150"/>
            <a:ext cx="2143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691" y="2895600"/>
            <a:ext cx="4969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</a:t>
            </a:r>
            <a:r>
              <a:rPr lang="en-US" dirty="0" smtClean="0"/>
              <a:t> 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Motivation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355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MSDN Magazine Article on MVP from Jean-Paul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Boodhoo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hlinkClick r:id="rId4"/>
              </a:rPr>
              <a:t>Blog Post From David Hayden on MVP and Unity </a:t>
            </a:r>
            <a:r>
              <a:rPr lang="en-US" b="1" dirty="0" err="1" smtClean="0">
                <a:hlinkClick r:id="rId4"/>
              </a:rPr>
              <a:t>IoC</a:t>
            </a:r>
            <a:r>
              <a:rPr lang="en-US" b="1" dirty="0" smtClean="0">
                <a:hlinkClick r:id="rId4"/>
              </a:rPr>
              <a:t> Container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5114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Test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ability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7" y="2743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 Black" pitchFamily="34" charset="0"/>
              </a:rPr>
              <a:t>S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.</a:t>
            </a:r>
            <a:r>
              <a:rPr lang="en-US" sz="6000" dirty="0" smtClean="0">
                <a:latin typeface="Arial Black" pitchFamily="34" charset="0"/>
              </a:rPr>
              <a:t>O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.</a:t>
            </a:r>
            <a:r>
              <a:rPr lang="en-US" sz="6000" dirty="0" smtClean="0">
                <a:latin typeface="Arial Black" pitchFamily="34" charset="0"/>
              </a:rPr>
              <a:t>L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.</a:t>
            </a:r>
            <a:r>
              <a:rPr lang="en-US" sz="6000" dirty="0" smtClean="0">
                <a:latin typeface="Arial Black" pitchFamily="34" charset="0"/>
              </a:rPr>
              <a:t>I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.</a:t>
            </a:r>
            <a:r>
              <a:rPr lang="en-US" sz="6000" dirty="0" smtClean="0">
                <a:latin typeface="Arial Black" pitchFamily="34" charset="0"/>
              </a:rPr>
              <a:t>D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95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Separation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of</a:t>
            </a:r>
            <a:r>
              <a:rPr lang="en-US" sz="4400" dirty="0" smtClean="0">
                <a:latin typeface="Arial Black" pitchFamily="34" charset="0"/>
              </a:rPr>
              <a:t> Concerns</a:t>
            </a:r>
            <a:endParaRPr lang="en-US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619" y="2967335"/>
            <a:ext cx="8964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prstMaterial="legacyWireframe"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&lt;%@ LANGUAGE = VBScript %&gt;</a:t>
            </a:r>
            <a:endParaRPr lang="en-US" sz="4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00600" y="1371600"/>
            <a:ext cx="3657600" cy="4145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spx.designer.cs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371600"/>
            <a:ext cx="3657600" cy="4145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aspx.cs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371600"/>
            <a:ext cx="3657600" cy="4145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6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125" y="1821359"/>
            <a:ext cx="7034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Model View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Controller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97659"/>
            <a:ext cx="6972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Model View </a:t>
            </a:r>
            <a:r>
              <a:rPr lang="en-US" sz="4400" dirty="0" smtClean="0">
                <a:latin typeface="Arial Black" pitchFamily="34" charset="0"/>
              </a:rPr>
              <a:t>Presenter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7385" y="3573959"/>
            <a:ext cx="7536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Model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View</a:t>
            </a:r>
            <a:r>
              <a:rPr lang="en-US" sz="4400" dirty="0" smtClean="0">
                <a:latin typeface="Arial Black" pitchFamily="34" charset="0"/>
              </a:rPr>
              <a:t> </a:t>
            </a:r>
            <a:r>
              <a:rPr lang="en-US" sz="4400" dirty="0" err="1" smtClean="0">
                <a:latin typeface="Arial Black" pitchFamily="34" charset="0"/>
              </a:rPr>
              <a:t>View</a:t>
            </a:r>
            <a:r>
              <a:rPr lang="en-US" sz="4400" dirty="0" smtClean="0">
                <a:latin typeface="Arial Black" pitchFamily="34" charset="0"/>
              </a:rPr>
              <a:t>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Model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43" y="5106650"/>
            <a:ext cx="8236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Model View </a:t>
            </a:r>
          </a:p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America’s Next Top Model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Black" pitchFamily="34" charset="0"/>
              </a:rPr>
              <a:t>Patterns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251</Words>
  <Application>Microsoft Office PowerPoint</Application>
  <PresentationFormat>On-screen Show (4:3)</PresentationFormat>
  <Paragraphs>86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MVP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leebrandt</dc:creator>
  <cp:lastModifiedBy>leebrandt</cp:lastModifiedBy>
  <cp:revision>21</cp:revision>
  <dcterms:created xsi:type="dcterms:W3CDTF">2011-04-01T05:13:14Z</dcterms:created>
  <dcterms:modified xsi:type="dcterms:W3CDTF">2011-04-02T08:08:07Z</dcterms:modified>
</cp:coreProperties>
</file>