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56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8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7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8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0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8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1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D372-0D63-451D-A07D-1D62C51D3DE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04DB-62E7-46CE-A21C-6275D93C0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18466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1.</a:t>
            </a:r>
            <a:r>
              <a:rPr lang="ko-KR" altLang="en-US" b="1" smtClean="0"/>
              <a:t>이메일 프로모션 에디터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97199" y="4797152"/>
            <a:ext cx="87484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웹페이지에서 직접 이메일로 보낼 광고 페이지를 작성 후 이메일로 보내는 기능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87484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상품 주문 후 주문한 상품 정보를 이메일로 보내는 기능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197199" y="2348880"/>
            <a:ext cx="87484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회원 가입 및 회원 정보 수정 사항을 이멩일로 보내는 기능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1518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14199"/>
            <a:ext cx="71723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57721"/>
            <a:ext cx="71723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5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53" y="620688"/>
            <a:ext cx="70770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0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268760"/>
            <a:ext cx="80962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74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8466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2.</a:t>
            </a:r>
            <a:r>
              <a:rPr lang="ko-KR" altLang="en-US" b="1" smtClean="0"/>
              <a:t>매출 현황 기능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683568" y="836712"/>
            <a:ext cx="82089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구글 차트와 </a:t>
            </a:r>
            <a:r>
              <a:rPr lang="en-US" altLang="ko-KR" b="1" smtClean="0"/>
              <a:t>jqgrid</a:t>
            </a:r>
            <a:r>
              <a:rPr lang="ko-KR" altLang="en-US" b="1" smtClean="0"/>
              <a:t>를 이용해서 쇼핑몰 매출을 차트와 그리드로 보여준다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21166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8466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3.</a:t>
            </a:r>
            <a:r>
              <a:rPr lang="ko-KR" altLang="en-US" b="1" smtClean="0"/>
              <a:t>팝업관리기능과 사용자 후기 작성 검증 기능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648679" y="901586"/>
            <a:ext cx="748883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사용자 후기 작성 검증 기능</a:t>
            </a:r>
            <a:endParaRPr lang="en-US" altLang="ko-KR" b="1" smtClean="0"/>
          </a:p>
          <a:p>
            <a:r>
              <a:rPr lang="en-US" altLang="ko-KR" smtClean="0"/>
              <a:t>--&gt;</a:t>
            </a:r>
            <a:r>
              <a:rPr lang="ko-KR" altLang="en-US" smtClean="0"/>
              <a:t>사용자가 자신이 상품을 구입한후 후기나 사용 사진을 올리면 </a:t>
            </a:r>
            <a:endParaRPr lang="en-US" altLang="ko-KR" smtClean="0"/>
          </a:p>
          <a:p>
            <a:r>
              <a:rPr lang="ko-KR" altLang="en-US" smtClean="0"/>
              <a:t>관리자가 내용이나 사진을 검증한 후 사용자에게 일정한 포인트를 적립해 주는 기능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2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84</Words>
  <Application>Microsoft Office PowerPoint</Application>
  <PresentationFormat>화면 슬라이드 쇼(4:3)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bslee</dc:creator>
  <cp:lastModifiedBy>bslee</cp:lastModifiedBy>
  <cp:revision>13</cp:revision>
  <dcterms:created xsi:type="dcterms:W3CDTF">2017-11-13T08:36:03Z</dcterms:created>
  <dcterms:modified xsi:type="dcterms:W3CDTF">2017-11-14T09:52:56Z</dcterms:modified>
</cp:coreProperties>
</file>