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57" r:id="rId4"/>
    <p:sldId id="266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4660"/>
  </p:normalViewPr>
  <p:slideViewPr>
    <p:cSldViewPr>
      <p:cViewPr varScale="1">
        <p:scale>
          <a:sx n="110" d="100"/>
          <a:sy n="110" d="100"/>
        </p:scale>
        <p:origin x="175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5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77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88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46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8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81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3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4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0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89839-C5B3-4BF0-8B00-C67CD5BF724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9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9652" y="233145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prstClr val="black"/>
                </a:solidFill>
              </a:rPr>
              <a:t>개인별 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추천도서</a:t>
            </a:r>
            <a:endParaRPr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1163" y="5445224"/>
            <a:ext cx="69896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장르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누적판매량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조회수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이벤트에 각각 다른 가중치를 부여해서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유저별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추천하는 도서를 순위별로 </a:t>
            </a:r>
            <a:r>
              <a:rPr lang="ko-KR" altLang="en-US" sz="1600" dirty="0" smtClean="0"/>
              <a:t>나타냄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715"/>
            <a:ext cx="9144000" cy="454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6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620688"/>
            <a:ext cx="5410200" cy="2971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6165304"/>
            <a:ext cx="8117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Ex) </a:t>
            </a:r>
            <a:r>
              <a:rPr lang="ko-KR" altLang="en-US" dirty="0" smtClean="0"/>
              <a:t>구매했던 책의 장르 또는 작가</a:t>
            </a:r>
            <a:r>
              <a:rPr lang="en-US" altLang="ko-KR" dirty="0" smtClean="0"/>
              <a:t>*10000pt + </a:t>
            </a:r>
            <a:r>
              <a:rPr lang="ko-KR" altLang="en-US" dirty="0" smtClean="0"/>
              <a:t>누적판매량</a:t>
            </a:r>
            <a:r>
              <a:rPr lang="en-US" altLang="ko-KR" dirty="0" smtClean="0"/>
              <a:t>*10pt + </a:t>
            </a:r>
            <a:r>
              <a:rPr lang="ko-KR" altLang="en-US" dirty="0" smtClean="0"/>
              <a:t>조회수</a:t>
            </a:r>
            <a:r>
              <a:rPr lang="en-US" altLang="ko-KR" dirty="0" smtClean="0"/>
              <a:t>*1pt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2905472"/>
            <a:ext cx="3744416" cy="667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3933" y="4413229"/>
            <a:ext cx="7071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추천도서를 </a:t>
            </a:r>
            <a:r>
              <a:rPr lang="ko-KR" altLang="en-US" dirty="0" err="1" smtClean="0"/>
              <a:t>불러올때는</a:t>
            </a:r>
            <a:endParaRPr lang="en-US" altLang="ko-KR" dirty="0" smtClean="0"/>
          </a:p>
          <a:p>
            <a:r>
              <a:rPr lang="ko-KR" altLang="en-US" dirty="0" smtClean="0"/>
              <a:t>전의 유저가 구매했던 같은 카테고리에 있는 책을 기준으로 추천함</a:t>
            </a:r>
            <a:endParaRPr lang="en-US" altLang="ko-KR" dirty="0" smtClean="0"/>
          </a:p>
          <a:p>
            <a:r>
              <a:rPr lang="ko-KR" altLang="en-US" dirty="0" smtClean="0"/>
              <a:t>그 다음으로 판매량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조회수등으로</a:t>
            </a:r>
            <a:r>
              <a:rPr lang="ko-KR" altLang="en-US" dirty="0" smtClean="0"/>
              <a:t> 순위를 조정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3717032"/>
            <a:ext cx="5902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구매기록 테이블을 만들어서 이용함</a:t>
            </a:r>
            <a:endParaRPr lang="en-US" altLang="ko-KR" dirty="0" smtClean="0"/>
          </a:p>
          <a:p>
            <a:r>
              <a:rPr lang="ko-KR" altLang="en-US" dirty="0" err="1" smtClean="0"/>
              <a:t>구매완료시</a:t>
            </a:r>
            <a:r>
              <a:rPr lang="ko-KR" altLang="en-US" dirty="0" smtClean="0"/>
              <a:t> 유저아이디에 구매했던 제품의 정보를 저장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4438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 </a:t>
            </a:r>
            <a:r>
              <a:rPr lang="ko-KR" altLang="en-US" b="1" dirty="0" smtClean="0"/>
              <a:t>도서 랭킹시스템</a:t>
            </a:r>
            <a:r>
              <a:rPr lang="en-US" altLang="ko-KR" b="1" dirty="0" smtClean="0"/>
              <a:t>&amp;</a:t>
            </a:r>
            <a:r>
              <a:rPr lang="ko-KR" altLang="en-US" b="1" dirty="0" err="1" smtClean="0"/>
              <a:t>푸시용</a:t>
            </a:r>
            <a:r>
              <a:rPr lang="ko-KR" altLang="en-US" b="1" dirty="0" smtClean="0"/>
              <a:t> 페이지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85964"/>
            <a:ext cx="6192688" cy="48919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11760" y="1484784"/>
            <a:ext cx="4392488" cy="3744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76256" y="1844824"/>
            <a:ext cx="576064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95486" y="3068960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간략한 순위표 및</a:t>
            </a:r>
            <a:endParaRPr lang="en-US" altLang="ko-KR" sz="1000" dirty="0" smtClean="0"/>
          </a:p>
          <a:p>
            <a:r>
              <a:rPr lang="ko-KR" altLang="en-US" sz="1000" dirty="0" smtClean="0"/>
              <a:t>순위 페이지 이동버튼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2365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85964"/>
            <a:ext cx="8028384" cy="54214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 </a:t>
            </a:r>
            <a:r>
              <a:rPr lang="ko-KR" altLang="en-US" b="1" dirty="0" smtClean="0"/>
              <a:t>도서 랭킹시스템</a:t>
            </a:r>
            <a:r>
              <a:rPr lang="en-US" altLang="ko-KR" b="1" dirty="0" smtClean="0"/>
              <a:t>&amp;</a:t>
            </a:r>
            <a:r>
              <a:rPr lang="ko-KR" altLang="en-US" b="1" dirty="0" err="1" smtClean="0"/>
              <a:t>푸시용</a:t>
            </a:r>
            <a:r>
              <a:rPr lang="ko-KR" altLang="en-US" b="1" dirty="0" smtClean="0"/>
              <a:t> 페이지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899592" y="6165304"/>
            <a:ext cx="69896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한눈에 순위를 볼 수 있는 페이지를 만들고</a:t>
            </a:r>
            <a:endParaRPr lang="en-US" altLang="ko-KR" sz="1600" dirty="0" smtClean="0"/>
          </a:p>
          <a:p>
            <a:r>
              <a:rPr lang="en-US" altLang="ko-KR" sz="1600" dirty="0" smtClean="0"/>
              <a:t>HTML</a:t>
            </a:r>
            <a:r>
              <a:rPr lang="ko-KR" altLang="en-US" sz="1600" dirty="0" smtClean="0"/>
              <a:t>로 메일을 보내 </a:t>
            </a:r>
            <a:r>
              <a:rPr lang="ko-KR" altLang="en-US" sz="1600" dirty="0" err="1" smtClean="0"/>
              <a:t>푸시기능을</a:t>
            </a:r>
            <a:r>
              <a:rPr lang="ko-KR" altLang="en-US" sz="1600" dirty="0" smtClean="0"/>
              <a:t> 만듦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1395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94</Words>
  <Application>Microsoft Office PowerPoint</Application>
  <PresentationFormat>화면 슬라이드 쇼(4:3)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I02</dc:creator>
  <cp:lastModifiedBy>Windows User</cp:lastModifiedBy>
  <cp:revision>42</cp:revision>
  <dcterms:created xsi:type="dcterms:W3CDTF">2016-11-07T10:29:53Z</dcterms:created>
  <dcterms:modified xsi:type="dcterms:W3CDTF">2017-11-14T01:50:33Z</dcterms:modified>
</cp:coreProperties>
</file>