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9" r:id="rId2"/>
    <p:sldId id="267" r:id="rId3"/>
    <p:sldId id="26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4660"/>
  </p:normalViewPr>
  <p:slideViewPr>
    <p:cSldViewPr>
      <p:cViewPr>
        <p:scale>
          <a:sx n="100" d="100"/>
          <a:sy n="100" d="100"/>
        </p:scale>
        <p:origin x="7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01C08-D1CF-44CF-98A8-223E9645BEFF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A2817-4AC1-46DA-9380-F8FAC593A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08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A2817-4AC1-46DA-9380-F8FAC593A7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14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32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5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95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9802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064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413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75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920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19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0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20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77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7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6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05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98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369132"/>
            <a:ext cx="6154713" cy="2247528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쇼핑몰 프로젝트 계획서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2231286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-</a:t>
            </a:r>
            <a:r>
              <a:rPr lang="ko-KR" altLang="en-US" sz="2800" b="1" dirty="0" smtClean="0"/>
              <a:t>박민수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3295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16401" r="17713" b="3801"/>
          <a:stretch/>
        </p:blipFill>
        <p:spPr>
          <a:xfrm>
            <a:off x="0" y="1381560"/>
            <a:ext cx="9144000" cy="546303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07704" y="2281408"/>
            <a:ext cx="4752528" cy="2659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59632" y="116632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아이디어</a:t>
            </a:r>
            <a:r>
              <a:rPr lang="en-US" altLang="ko-KR" dirty="0" smtClean="0"/>
              <a:t>1: </a:t>
            </a:r>
            <a:r>
              <a:rPr lang="ko-KR" altLang="en-US" dirty="0" smtClean="0"/>
              <a:t>브라우저를 다시 켰을 때 이전에 봤던 상품 목록을</a:t>
            </a:r>
            <a:endParaRPr lang="en-US" altLang="ko-KR" dirty="0" smtClean="0"/>
          </a:p>
          <a:p>
            <a:r>
              <a:rPr lang="en-US" altLang="ko-KR" dirty="0" smtClean="0"/>
              <a:t>         </a:t>
            </a:r>
            <a:r>
              <a:rPr lang="ko-KR" altLang="en-US" dirty="0" err="1" smtClean="0"/>
              <a:t>팝업창으로</a:t>
            </a:r>
            <a:r>
              <a:rPr lang="ko-KR" altLang="en-US" dirty="0" smtClean="0"/>
              <a:t> 표시하기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03648" y="188640"/>
            <a:ext cx="7056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아이디어</a:t>
            </a:r>
            <a:r>
              <a:rPr lang="en-US" altLang="ko-KR" dirty="0" smtClean="0"/>
              <a:t>2: </a:t>
            </a:r>
            <a:r>
              <a:rPr lang="ko-KR" altLang="en-US" dirty="0" err="1" smtClean="0"/>
              <a:t>퀵메뉴에</a:t>
            </a:r>
            <a:r>
              <a:rPr lang="ko-KR" altLang="en-US" dirty="0" smtClean="0"/>
              <a:t> 최근 장바구니에 등록된 상품 표시 및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사용자 편의 기능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추가하기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8" t="10800" r="12987" b="3801"/>
          <a:stretch/>
        </p:blipFill>
        <p:spPr>
          <a:xfrm>
            <a:off x="3448" y="1340768"/>
            <a:ext cx="9140552" cy="537283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020272" y="2348880"/>
            <a:ext cx="1008112" cy="2736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3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165</TotalTime>
  <Words>35</Words>
  <Application>Microsoft Office PowerPoint</Application>
  <PresentationFormat>화면 슬라이드 쇼(4:3)</PresentationFormat>
  <Paragraphs>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HY중고딕</vt:lpstr>
      <vt:lpstr>맑은 고딕</vt:lpstr>
      <vt:lpstr>Century Gothic</vt:lpstr>
      <vt:lpstr>Wingdings 3</vt:lpstr>
      <vt:lpstr>슬라이스</vt:lpstr>
      <vt:lpstr>쇼핑몰 프로젝트 계획서 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I02</dc:creator>
  <cp:lastModifiedBy>Windows User</cp:lastModifiedBy>
  <cp:revision>43</cp:revision>
  <dcterms:created xsi:type="dcterms:W3CDTF">2016-11-07T10:29:53Z</dcterms:created>
  <dcterms:modified xsi:type="dcterms:W3CDTF">2017-11-14T01:27:24Z</dcterms:modified>
</cp:coreProperties>
</file>