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9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>
        <p:scale>
          <a:sx n="75" d="100"/>
          <a:sy n="75" d="100"/>
        </p:scale>
        <p:origin x="-1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91" y="836712"/>
            <a:ext cx="6319809" cy="505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3" y="6151475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보통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사이트 메인 페이지에는 특정 기준이나 순위에 의해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상품들이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노출된다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1214137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하지만 </a:t>
            </a:r>
            <a:r>
              <a:rPr lang="ko-KR" altLang="en-US" sz="1600" dirty="0"/>
              <a:t>이는 </a:t>
            </a:r>
            <a:r>
              <a:rPr lang="ko-KR" altLang="en-US" sz="1600" b="1" dirty="0"/>
              <a:t>기업에 의해 정해진 노출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u="sng" dirty="0" smtClean="0"/>
              <a:t>소비자 </a:t>
            </a:r>
            <a:r>
              <a:rPr lang="ko-KR" altLang="en-US" sz="1600" u="sng" dirty="0"/>
              <a:t>자신의 </a:t>
            </a:r>
            <a:r>
              <a:rPr lang="ko-KR" altLang="en-US" sz="1600" u="sng" dirty="0" smtClean="0"/>
              <a:t>선호 및 취향과는 별개의 사항</a:t>
            </a:r>
            <a:r>
              <a:rPr lang="ko-KR" altLang="en-US" sz="1600" dirty="0" smtClean="0"/>
              <a:t>이다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2237637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메인 화면에 노출되는 순위나 기준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카테고리를 </a:t>
            </a:r>
            <a:endParaRPr lang="en-US" altLang="ko-KR" sz="1600" dirty="0" smtClean="0"/>
          </a:p>
          <a:p>
            <a:r>
              <a:rPr lang="ko-KR" altLang="en-US" sz="1600" b="1" u="sng" dirty="0" smtClean="0"/>
              <a:t>사용자가 직접 선택하여 노출</a:t>
            </a:r>
            <a:r>
              <a:rPr lang="ko-KR" altLang="en-US" sz="1600" dirty="0" smtClean="0"/>
              <a:t>되게 할 수 있는 기능을 추가하고자 함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2" y="3254460"/>
            <a:ext cx="61341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41163" y="5754742"/>
            <a:ext cx="6989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Ex.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뉴스 스탠드 </a:t>
            </a:r>
            <a:r>
              <a:rPr lang="en-US" altLang="ko-KR" sz="1600" dirty="0" smtClean="0"/>
              <a:t>: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신문사를 직접 선택하여 </a:t>
            </a:r>
            <a:r>
              <a:rPr lang="ko-KR" altLang="en-US" sz="1600" smtClean="0"/>
              <a:t>노출시킬 뉴스 선택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2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51720" y="1268760"/>
            <a:ext cx="4968552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첫 번째 기능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444208" y="233813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2770185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4208" y="3202233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634281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06632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88579" y="1844824"/>
            <a:ext cx="3494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선택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411760" y="2708920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브랜드별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411760" y="31769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작가별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11760" y="3573016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베스트 셀러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4005064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새로 나온 도서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1740" y="148478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 구성 선택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2768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후기 많은 도서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788579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6055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16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44207" y="449837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11759" y="443711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할인되는 도서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 r="2440" b="5103"/>
          <a:stretch/>
        </p:blipFill>
        <p:spPr bwMode="auto">
          <a:xfrm>
            <a:off x="683568" y="620688"/>
            <a:ext cx="8046953" cy="57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259632" y="2276872"/>
            <a:ext cx="129614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424" y="2107595"/>
            <a:ext cx="561662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해당 설정은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정보내역의 하위메뉴에 들어간다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5725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1916832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4725144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47864" y="3501007"/>
            <a:ext cx="5184576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선택한 구성에 따라 저장한 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메인 페이지로 이동하면 붉은 상자 안의 구성이 변경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_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두 번째 기능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141277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/>
                </a:solidFill>
              </a:rPr>
              <a:t>책의 상세 정보에 들어가면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</a:p>
          <a:p>
            <a:r>
              <a:rPr lang="ko-KR" altLang="en-US" sz="1600" u="sng" dirty="0" smtClean="0">
                <a:solidFill>
                  <a:prstClr val="black"/>
                </a:solidFill>
              </a:rPr>
              <a:t>해당 책을 구매한 다른 사람들이 구매한 도서 목록을 추천</a:t>
            </a:r>
            <a:r>
              <a:rPr lang="ko-KR" altLang="en-US" sz="1600" dirty="0" smtClean="0">
                <a:solidFill>
                  <a:prstClr val="black"/>
                </a:solidFill>
              </a:rPr>
              <a:t>해주는 기능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2342" b="6236"/>
          <a:stretch/>
        </p:blipFill>
        <p:spPr bwMode="auto">
          <a:xfrm>
            <a:off x="467544" y="0"/>
            <a:ext cx="788054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67744" y="4167428"/>
            <a:ext cx="6332276" cy="1592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/>
              <a:t> 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두 </a:t>
            </a:r>
            <a:r>
              <a:rPr lang="ko-KR" altLang="en-US" b="1" dirty="0"/>
              <a:t>번째 기능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65104"/>
            <a:ext cx="4680520" cy="139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1" t="73698" r="2342" b="6236"/>
          <a:stretch/>
        </p:blipFill>
        <p:spPr bwMode="auto">
          <a:xfrm>
            <a:off x="2483768" y="5733256"/>
            <a:ext cx="6032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2786" y="4295435"/>
            <a:ext cx="48965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2"/>
                </a:solidFill>
              </a:rPr>
              <a:t>이 도서를 구매한 다른 분들이 선택한 도서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4194068"/>
            <a:ext cx="4935562" cy="1611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166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I12</cp:lastModifiedBy>
  <cp:revision>33</cp:revision>
  <dcterms:created xsi:type="dcterms:W3CDTF">2016-11-07T10:29:53Z</dcterms:created>
  <dcterms:modified xsi:type="dcterms:W3CDTF">2016-11-08T11:12:23Z</dcterms:modified>
</cp:coreProperties>
</file>