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6" r:id="rId5"/>
    <p:sldId id="259" r:id="rId6"/>
    <p:sldId id="267" r:id="rId7"/>
    <p:sldId id="26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94660"/>
  </p:normalViewPr>
  <p:slideViewPr>
    <p:cSldViewPr>
      <p:cViewPr>
        <p:scale>
          <a:sx n="75" d="100"/>
          <a:sy n="75" d="100"/>
        </p:scale>
        <p:origin x="-1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65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77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88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46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8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81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37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4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0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89839-C5B3-4BF0-8B00-C67CD5BF7245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51258-9A11-4919-9F3A-76E471B57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9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9652" y="233145"/>
            <a:ext cx="619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prstClr val="black"/>
                </a:solidFill>
              </a:rPr>
              <a:t>기능 설명</a:t>
            </a:r>
            <a:r>
              <a:rPr lang="en-US" altLang="ko-KR" sz="2000" b="1" dirty="0">
                <a:solidFill>
                  <a:prstClr val="black"/>
                </a:solidFill>
              </a:rPr>
              <a:t>_</a:t>
            </a:r>
            <a:r>
              <a:rPr lang="ko-KR" altLang="en-US" sz="2000" b="1" dirty="0">
                <a:solidFill>
                  <a:prstClr val="black"/>
                </a:solidFill>
              </a:rPr>
              <a:t>첫 번째 기능</a:t>
            </a:r>
            <a:endParaRPr lang="ko-KR" altLang="en-US" sz="2000" b="1" dirty="0">
              <a:solidFill>
                <a:prstClr val="black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091" y="836712"/>
            <a:ext cx="6319809" cy="5055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3" y="6151475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504000101010101" pitchFamily="18" charset="-127"/>
              </a:rPr>
              <a:t>보통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504000101010101" pitchFamily="18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504000101010101" pitchFamily="18" charset="-127"/>
              </a:rPr>
              <a:t>사이트 메인 페이지에는 특정 기준이나 순위에 의해 상품들이 노출된다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90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9652" y="233145"/>
            <a:ext cx="619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prstClr val="black"/>
                </a:solidFill>
              </a:rPr>
              <a:t>기능 설명</a:t>
            </a:r>
            <a:r>
              <a:rPr lang="en-US" altLang="ko-KR" sz="2000" b="1" dirty="0">
                <a:solidFill>
                  <a:prstClr val="black"/>
                </a:solidFill>
              </a:rPr>
              <a:t>_</a:t>
            </a:r>
            <a:r>
              <a:rPr lang="ko-KR" altLang="en-US" sz="2000" b="1" dirty="0">
                <a:solidFill>
                  <a:prstClr val="black"/>
                </a:solidFill>
              </a:rPr>
              <a:t>첫 번째 기능</a:t>
            </a:r>
            <a:endParaRPr lang="ko-KR" altLang="en-US" sz="2000" b="1" dirty="0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16" y="1214137"/>
            <a:ext cx="68407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하지만 </a:t>
            </a:r>
            <a:r>
              <a:rPr lang="ko-KR" altLang="en-US" sz="1600" dirty="0"/>
              <a:t>이는 </a:t>
            </a:r>
            <a:r>
              <a:rPr lang="ko-KR" altLang="en-US" sz="1600" b="1" dirty="0"/>
              <a:t>기업에 의해 정해진 노출</a:t>
            </a:r>
            <a:r>
              <a:rPr lang="ko-KR" altLang="en-US" sz="1600" dirty="0"/>
              <a:t>로</a:t>
            </a:r>
            <a:r>
              <a:rPr lang="en-US" altLang="ko-KR" sz="1600" dirty="0"/>
              <a:t>, </a:t>
            </a:r>
            <a:endParaRPr lang="en-US" altLang="ko-KR" sz="1600" dirty="0" smtClean="0"/>
          </a:p>
          <a:p>
            <a:r>
              <a:rPr lang="ko-KR" altLang="en-US" sz="1600" u="sng" dirty="0" smtClean="0"/>
              <a:t>소비자 </a:t>
            </a:r>
            <a:r>
              <a:rPr lang="ko-KR" altLang="en-US" sz="1600" u="sng" dirty="0"/>
              <a:t>자신의 </a:t>
            </a:r>
            <a:r>
              <a:rPr lang="ko-KR" altLang="en-US" sz="1600" u="sng" dirty="0" smtClean="0"/>
              <a:t>선호 및 취향과는 별개의 사항</a:t>
            </a:r>
            <a:r>
              <a:rPr lang="ko-KR" altLang="en-US" sz="1600" dirty="0" smtClean="0"/>
              <a:t>이다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1115616" y="2237637"/>
            <a:ext cx="66967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메인 화면에 노출되는 순위나 기준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카테고리를 </a:t>
            </a:r>
            <a:endParaRPr lang="en-US" altLang="ko-KR" sz="1600" dirty="0" smtClean="0"/>
          </a:p>
          <a:p>
            <a:r>
              <a:rPr lang="ko-KR" altLang="en-US" sz="1600" b="1" u="sng" dirty="0" smtClean="0"/>
              <a:t>사용자가 직접 선택하여 노출</a:t>
            </a:r>
            <a:r>
              <a:rPr lang="ko-KR" altLang="en-US" sz="1600" dirty="0" smtClean="0"/>
              <a:t>되게 할 수 있는 기능을 추가하고자 함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742" y="3254460"/>
            <a:ext cx="61341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041163" y="5754742"/>
            <a:ext cx="69896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Ex. </a:t>
            </a:r>
            <a:r>
              <a:rPr lang="ko-KR" altLang="en-US" sz="1600" dirty="0" err="1" smtClean="0"/>
              <a:t>네이버</a:t>
            </a:r>
            <a:r>
              <a:rPr lang="ko-KR" altLang="en-US" sz="1600" dirty="0" smtClean="0"/>
              <a:t> 뉴스 스탠드 </a:t>
            </a:r>
            <a:r>
              <a:rPr lang="en-US" altLang="ko-KR" sz="1600" dirty="0" smtClean="0"/>
              <a:t>:</a:t>
            </a:r>
            <a:r>
              <a:rPr lang="ko-KR" altLang="en-US" sz="1600" smtClean="0"/>
              <a:t> </a:t>
            </a:r>
            <a:r>
              <a:rPr lang="ko-KR" altLang="en-US" sz="1600" dirty="0" smtClean="0"/>
              <a:t>신문사를 직접 선택하여 </a:t>
            </a:r>
            <a:r>
              <a:rPr lang="ko-KR" altLang="en-US" sz="1600" smtClean="0"/>
              <a:t>노출시킬 뉴스 선택 가능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8226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051720" y="1268760"/>
            <a:ext cx="4968552" cy="4536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79712" y="11663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 </a:t>
            </a:r>
            <a:r>
              <a:rPr lang="ko-KR" altLang="en-US" b="1" dirty="0" smtClean="0"/>
              <a:t>화면 흐름</a:t>
            </a:r>
            <a:r>
              <a:rPr lang="en-US" altLang="ko-KR" b="1" dirty="0" smtClean="0"/>
              <a:t>_</a:t>
            </a:r>
            <a:r>
              <a:rPr lang="ko-KR" altLang="en-US" b="1" dirty="0" smtClean="0"/>
              <a:t>첫 번째 기능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444208" y="2338137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44208" y="2770185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44208" y="3202233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44208" y="3634281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44208" y="4066329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88579" y="1844824"/>
            <a:ext cx="34948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/>
              <a:t>[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개 선택 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2411760" y="2708920"/>
            <a:ext cx="34948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브랜드별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2411760" y="3176972"/>
            <a:ext cx="34948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작가별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2411760" y="3573016"/>
            <a:ext cx="34948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베스트 셀러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2411760" y="4005064"/>
            <a:ext cx="34948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새로 나온 도서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2231740" y="1484784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메인 페이지 구성 선택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2411760" y="2276872"/>
            <a:ext cx="34948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후기 많은 도서</a:t>
            </a:r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2788579" y="5013176"/>
            <a:ext cx="1207357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확인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76055" y="5013176"/>
            <a:ext cx="1207357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취</a:t>
            </a:r>
            <a:r>
              <a:rPr lang="ko-KR" altLang="en-US" sz="1600" b="1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444207" y="4498377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411759" y="4437112"/>
            <a:ext cx="34948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할인되는 도서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365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11663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 </a:t>
            </a:r>
            <a:r>
              <a:rPr lang="ko-KR" altLang="en-US" b="1" dirty="0" smtClean="0"/>
              <a:t>화면 </a:t>
            </a:r>
            <a:r>
              <a:rPr lang="ko-KR" altLang="en-US" b="1" dirty="0" smtClean="0"/>
              <a:t>흐름</a:t>
            </a:r>
            <a:r>
              <a:rPr lang="en-US" altLang="ko-KR" b="1" dirty="0"/>
              <a:t> _</a:t>
            </a:r>
            <a:r>
              <a:rPr lang="ko-KR" altLang="en-US" b="1" dirty="0"/>
              <a:t>첫 번째 기능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2" r="2440" b="5103"/>
          <a:stretch/>
        </p:blipFill>
        <p:spPr bwMode="auto">
          <a:xfrm>
            <a:off x="683568" y="620688"/>
            <a:ext cx="8046953" cy="575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1259632" y="2276872"/>
            <a:ext cx="1296144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200424" y="2107595"/>
            <a:ext cx="5616624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해당 설정은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정보내역의 하위메뉴에 들어간다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26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0"/>
            <a:ext cx="85725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79712" y="11663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 </a:t>
            </a:r>
            <a:r>
              <a:rPr lang="ko-KR" altLang="en-US" b="1" dirty="0" smtClean="0"/>
              <a:t>화면 </a:t>
            </a:r>
            <a:r>
              <a:rPr lang="ko-KR" altLang="en-US" b="1" dirty="0" smtClean="0"/>
              <a:t>흐름</a:t>
            </a:r>
            <a:r>
              <a:rPr lang="en-US" altLang="ko-KR" b="1" dirty="0"/>
              <a:t> _</a:t>
            </a:r>
            <a:r>
              <a:rPr lang="ko-KR" altLang="en-US" b="1" dirty="0"/>
              <a:t>첫 번째 기능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2339752" y="1916832"/>
            <a:ext cx="5328592" cy="1800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339752" y="4725144"/>
            <a:ext cx="5328592" cy="1800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347864" y="3501007"/>
            <a:ext cx="5184576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선택한 구성에 따라 저장한 후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메인 페이지로 이동하면 붉은 상자 안의 구성이 변경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98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9652" y="233145"/>
            <a:ext cx="619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prstClr val="black"/>
                </a:solidFill>
              </a:rPr>
              <a:t>기능 </a:t>
            </a:r>
            <a:r>
              <a:rPr lang="ko-KR" altLang="en-US" sz="2000" b="1" dirty="0" smtClean="0">
                <a:solidFill>
                  <a:prstClr val="black"/>
                </a:solidFill>
              </a:rPr>
              <a:t>설명</a:t>
            </a:r>
            <a:r>
              <a:rPr lang="en-US" altLang="ko-KR" sz="2000" b="1" dirty="0" smtClean="0">
                <a:solidFill>
                  <a:prstClr val="black"/>
                </a:solidFill>
              </a:rPr>
              <a:t>_</a:t>
            </a:r>
            <a:r>
              <a:rPr lang="ko-KR" altLang="en-US" sz="2000" b="1" dirty="0" smtClean="0">
                <a:solidFill>
                  <a:prstClr val="black"/>
                </a:solidFill>
              </a:rPr>
              <a:t>두 번째 기능</a:t>
            </a:r>
            <a:endParaRPr lang="ko-KR" altLang="en-US" sz="2000" b="1" dirty="0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3608" y="1412776"/>
            <a:ext cx="68407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prstClr val="black"/>
                </a:solidFill>
              </a:rPr>
              <a:t>책의 상세 정보에 들어가면</a:t>
            </a:r>
            <a:r>
              <a:rPr lang="en-US" altLang="ko-KR" sz="1600" dirty="0" smtClean="0">
                <a:solidFill>
                  <a:prstClr val="black"/>
                </a:solidFill>
              </a:rPr>
              <a:t>, </a:t>
            </a:r>
          </a:p>
          <a:p>
            <a:r>
              <a:rPr lang="ko-KR" altLang="en-US" sz="1600" u="sng" dirty="0" smtClean="0">
                <a:solidFill>
                  <a:prstClr val="black"/>
                </a:solidFill>
              </a:rPr>
              <a:t>해당 책을 구매한 다른 사람들이 구매한 도서 목록을 추천</a:t>
            </a:r>
            <a:r>
              <a:rPr lang="ko-KR" altLang="en-US" sz="1600" dirty="0" smtClean="0">
                <a:solidFill>
                  <a:prstClr val="black"/>
                </a:solidFill>
              </a:rPr>
              <a:t>해주는 기능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8" r="2342" b="6236"/>
          <a:stretch/>
        </p:blipFill>
        <p:spPr bwMode="auto">
          <a:xfrm>
            <a:off x="467544" y="0"/>
            <a:ext cx="7880548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267744" y="4167428"/>
            <a:ext cx="6332276" cy="1592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79712" y="11663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 </a:t>
            </a:r>
            <a:r>
              <a:rPr lang="ko-KR" altLang="en-US" b="1" dirty="0" smtClean="0"/>
              <a:t>화면 </a:t>
            </a:r>
            <a:r>
              <a:rPr lang="ko-KR" altLang="en-US" b="1" dirty="0" smtClean="0"/>
              <a:t>흐름</a:t>
            </a:r>
            <a:r>
              <a:rPr lang="en-US" altLang="ko-KR" b="1" dirty="0"/>
              <a:t> </a:t>
            </a:r>
            <a:r>
              <a:rPr lang="en-US" altLang="ko-KR" b="1" dirty="0" smtClean="0"/>
              <a:t>_</a:t>
            </a:r>
            <a:r>
              <a:rPr lang="ko-KR" altLang="en-US" b="1" dirty="0" smtClean="0"/>
              <a:t>두 </a:t>
            </a:r>
            <a:r>
              <a:rPr lang="ko-KR" altLang="en-US" b="1" dirty="0"/>
              <a:t>번째 기능</a:t>
            </a:r>
            <a:endParaRPr lang="ko-KR" altLang="en-US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365104"/>
            <a:ext cx="4680520" cy="1395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1" t="73698" r="2342" b="6236"/>
          <a:stretch/>
        </p:blipFill>
        <p:spPr bwMode="auto">
          <a:xfrm>
            <a:off x="2483768" y="5733256"/>
            <a:ext cx="60325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22786" y="4295435"/>
            <a:ext cx="489654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tx2"/>
                </a:solidFill>
              </a:rPr>
              <a:t>이 도서를 구매한 다른 분들이 선택한 도서</a:t>
            </a:r>
            <a:endParaRPr lang="ko-KR" altLang="en-US" sz="800" b="1" dirty="0">
              <a:solidFill>
                <a:schemeClr val="tx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83768" y="4194068"/>
            <a:ext cx="4935562" cy="16111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15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166</Words>
  <Application>Microsoft Office PowerPoint</Application>
  <PresentationFormat>화면 슬라이드 쇼(4:3)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I02</dc:creator>
  <cp:lastModifiedBy>I12</cp:lastModifiedBy>
  <cp:revision>32</cp:revision>
  <dcterms:created xsi:type="dcterms:W3CDTF">2016-11-07T10:29:53Z</dcterms:created>
  <dcterms:modified xsi:type="dcterms:W3CDTF">2016-11-08T11:06:29Z</dcterms:modified>
</cp:coreProperties>
</file>