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FF53-3B47-4D97-85B7-C83FAF389F29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E408-4C83-4E9B-AF19-79495D479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1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0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3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9E00-297E-4C44-B575-B04DD733AC1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283-E17D-4ECD-B560-3AE4963A2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3" y="386861"/>
            <a:ext cx="10515600" cy="6040315"/>
          </a:xfrm>
        </p:spPr>
        <p:txBody>
          <a:bodyPr/>
          <a:lstStyle/>
          <a:p>
            <a:pPr algn="ctr"/>
            <a:r>
              <a:rPr lang="ko-KR" altLang="en-US" dirty="0" smtClean="0"/>
              <a:t>쇼핑몰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28338" y="404446"/>
            <a:ext cx="4705954" cy="49983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옆 사진을 보면 알 수 있듯이 보통의 쇼핑몰들은 소비자가 아닌 운영자가 임의로 정한 코디를 제안 하는 방식으로 홍보를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4" y="264682"/>
            <a:ext cx="6233746" cy="2659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5" y="3051324"/>
            <a:ext cx="6422350" cy="25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4039" y="626237"/>
            <a:ext cx="3771899" cy="5633886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옆 그림과 같이 상품 위에 마우스 커서를 올려 놓았을 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이 상품과 어울리는 상품 목록을 소비자가 직접 추가해볼 수 있는 기능을 추가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이러한 기능을 통해 소비자의 기호에 맞게 코디를 구상하여 구매 할 수 있게 함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3" y="1314084"/>
            <a:ext cx="2733675" cy="4124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11870" y="203687"/>
            <a:ext cx="1902067" cy="133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11869" y="1843454"/>
            <a:ext cx="1902067" cy="133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1868" y="3437793"/>
            <a:ext cx="1902067" cy="133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11868" y="5087816"/>
            <a:ext cx="1902067" cy="133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15" y="2053737"/>
            <a:ext cx="476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579" y="2759989"/>
            <a:ext cx="6295056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앞서 설명했던 배너에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최근 본 상품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란 을 추가하여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소비자가 최근에 보았던 상품이 기록 될 수 있게 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0" y="1180544"/>
            <a:ext cx="1318374" cy="4343776"/>
          </a:xfrm>
        </p:spPr>
      </p:pic>
    </p:spTree>
    <p:extLst>
      <p:ext uri="{BB962C8B-B14F-4D97-AF65-F5344CB8AC3E}">
        <p14:creationId xmlns:p14="http://schemas.microsoft.com/office/powerpoint/2010/main" val="1184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7731" y="668218"/>
            <a:ext cx="11623430" cy="138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592" y="2198078"/>
            <a:ext cx="10559562" cy="430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   BEST   SALE   OUTER   TOP   PANTS   SHIRTS   SHOES   CAP &amp; BELT   ACC   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992" y="2839916"/>
            <a:ext cx="11139854" cy="1661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홍보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새로 출고된 상품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할인하는 상품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매출이 높은 상품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시즌 별 상품 등등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2627" y="4695090"/>
            <a:ext cx="3613638" cy="1916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달의 쿠폰 홍보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26315" y="4677506"/>
            <a:ext cx="3613638" cy="1916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주력 상품 </a:t>
            </a:r>
            <a:r>
              <a:rPr lang="ko-KR" altLang="en-US" dirty="0" smtClean="0">
                <a:solidFill>
                  <a:schemeClr val="tx1"/>
                </a:solidFill>
              </a:rPr>
              <a:t>홍보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시즌 별 상품 </a:t>
            </a:r>
            <a:r>
              <a:rPr lang="en-US" altLang="ko-KR" dirty="0" smtClean="0">
                <a:solidFill>
                  <a:schemeClr val="tx1"/>
                </a:solidFill>
              </a:rPr>
              <a:t>ex </a:t>
            </a:r>
            <a:r>
              <a:rPr lang="ko-KR" altLang="en-US" dirty="0" err="1" smtClean="0">
                <a:solidFill>
                  <a:schemeClr val="tx1"/>
                </a:solidFill>
              </a:rPr>
              <a:t>반팔티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코트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니트 주로 상의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8070" y="4677506"/>
            <a:ext cx="3534507" cy="19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데일리</a:t>
            </a:r>
            <a:r>
              <a:rPr lang="ko-KR" altLang="en-US" dirty="0" smtClean="0">
                <a:solidFill>
                  <a:schemeClr val="tx1"/>
                </a:solidFill>
              </a:rPr>
              <a:t> 룩 제안 </a:t>
            </a:r>
            <a:r>
              <a:rPr lang="ko-KR" altLang="en-US" dirty="0" smtClean="0">
                <a:solidFill>
                  <a:schemeClr val="tx1"/>
                </a:solidFill>
              </a:rPr>
              <a:t>홍보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0716" y="852855"/>
            <a:ext cx="3565282" cy="101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7731" y="171457"/>
            <a:ext cx="3481755" cy="32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회원가입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주문조회 장바구니 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31923" y="162659"/>
            <a:ext cx="2373923" cy="40005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4977" y="237391"/>
            <a:ext cx="3534507" cy="19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청바지 홍보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요새 유행하는 허벅지가 두꺼워도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입을 수 있는 신축성이 뛰어난 상품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32032" y="237391"/>
            <a:ext cx="3534507" cy="19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슬랙스</a:t>
            </a:r>
            <a:r>
              <a:rPr lang="ko-KR" altLang="en-US" dirty="0" smtClean="0">
                <a:solidFill>
                  <a:schemeClr val="tx1"/>
                </a:solidFill>
              </a:rPr>
              <a:t> 홍보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셔츠 빠짐 방지 신축성이 뛰어난 상품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9426" y="237391"/>
            <a:ext cx="3534507" cy="19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워커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</a:rPr>
              <a:t>모자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액세서리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등등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주력 상품 홍보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807" y="2466186"/>
            <a:ext cx="11558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WEEKLY BEST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4977" y="3103683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9426" y="3112474"/>
            <a:ext cx="3423136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73062" y="3103683"/>
            <a:ext cx="3452446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977" y="5114158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3062" y="5114159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9426" y="5117091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6164" y="2404631"/>
            <a:ext cx="4589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ko-KR" altLang="en-US" sz="1200" dirty="0" smtClean="0"/>
              <a:t>밑으로 갈수록 한 주 동안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상품 클릭 수가 가장 많은 목록을 순서대로 진열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430" y="813232"/>
            <a:ext cx="11558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BEST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4800" y="1846383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29249" y="1855174"/>
            <a:ext cx="3423136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2885" y="1846383"/>
            <a:ext cx="3452446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800" y="3856858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2885" y="3856859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29249" y="3859791"/>
            <a:ext cx="3534507" cy="16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448" y="813232"/>
            <a:ext cx="4589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BEST </a:t>
            </a:r>
            <a:r>
              <a:rPr lang="ko-KR" altLang="en-US" sz="1200" dirty="0" smtClean="0">
                <a:solidFill>
                  <a:schemeClr val="tx1"/>
                </a:solidFill>
              </a:rPr>
              <a:t>란은 여태까지 주문 수가 가장 많은 상품을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/>
              <a:t>OUTER</a:t>
            </a:r>
            <a:r>
              <a:rPr lang="ko-KR" altLang="en-US" sz="1200" dirty="0" smtClean="0"/>
              <a:t>부터 순서대로 나열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4" y="2364707"/>
            <a:ext cx="10515600" cy="3519358"/>
          </a:xfrm>
        </p:spPr>
      </p:pic>
      <p:sp>
        <p:nvSpPr>
          <p:cNvPr id="6" name="직사각형 5"/>
          <p:cNvSpPr/>
          <p:nvPr/>
        </p:nvSpPr>
        <p:spPr>
          <a:xfrm>
            <a:off x="2478050" y="852430"/>
            <a:ext cx="7042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맨 아래 배너 </a:t>
            </a:r>
            <a:r>
              <a:rPr lang="en-US" altLang="ko-KR" sz="2000" dirty="0" smtClean="0"/>
              <a:t>-&gt;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왼쪽 </a:t>
            </a:r>
            <a:r>
              <a:rPr lang="en-US" altLang="ko-KR" sz="2000" dirty="0" smtClean="0"/>
              <a:t>= </a:t>
            </a:r>
            <a:r>
              <a:rPr lang="ko-KR" altLang="en-US" sz="2000" dirty="0" smtClean="0">
                <a:solidFill>
                  <a:schemeClr val="tx1"/>
                </a:solidFill>
              </a:rPr>
              <a:t>고객센터 전화 번호 및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운영 시간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    중간 </a:t>
            </a:r>
            <a:r>
              <a:rPr lang="en-US" altLang="ko-KR" sz="2000" dirty="0" smtClean="0">
                <a:solidFill>
                  <a:schemeClr val="tx1"/>
                </a:solidFill>
              </a:rPr>
              <a:t>=  </a:t>
            </a:r>
            <a:r>
              <a:rPr lang="ko-KR" altLang="en-US" sz="2000" dirty="0" smtClean="0">
                <a:solidFill>
                  <a:schemeClr val="tx1"/>
                </a:solidFill>
              </a:rPr>
              <a:t>은행과 계좌번호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오른쪽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회사 소개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68" y="2686294"/>
            <a:ext cx="6295056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쇼핑몰 홈페이지 밑으로 위로 드래그를 할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항상 따라다니게 배너를 추가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50" y="1177187"/>
            <a:ext cx="1318374" cy="4343776"/>
          </a:xfrm>
        </p:spPr>
      </p:pic>
    </p:spTree>
    <p:extLst>
      <p:ext uri="{BB962C8B-B14F-4D97-AF65-F5344CB8AC3E}">
        <p14:creationId xmlns:p14="http://schemas.microsoft.com/office/powerpoint/2010/main" val="2191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3" y="386861"/>
            <a:ext cx="10515600" cy="6040315"/>
          </a:xfrm>
        </p:spPr>
        <p:txBody>
          <a:bodyPr/>
          <a:lstStyle/>
          <a:p>
            <a:pPr algn="ctr"/>
            <a:r>
              <a:rPr lang="ko-KR" altLang="en-US" dirty="0" smtClean="0"/>
              <a:t>추가하고 싶은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6654" y="1178169"/>
            <a:ext cx="3045069" cy="4475285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MENU </a:t>
            </a:r>
            <a:r>
              <a:rPr lang="ko-KR" altLang="en-US" sz="2000" dirty="0" smtClean="0"/>
              <a:t>란에 마우스 커서를 위에 올려 두었을 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소비자 입장에서 한 눈에 살펴 볼 수 있게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기능 추가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162403"/>
            <a:ext cx="7614138" cy="45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1243" y="2492189"/>
            <a:ext cx="6353133" cy="2761130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여러 쇼핑몰을 직접 확인해 보았으나 보통 메뉴에 가격 별로 상품을 보여주는 기능이 추가가 안되어 있음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메뉴에 가격 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만원 이하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만원</a:t>
            </a:r>
            <a:r>
              <a:rPr lang="en-US" altLang="ko-KR" sz="2000" dirty="0" smtClean="0"/>
              <a:t>~2</a:t>
            </a:r>
            <a:r>
              <a:rPr lang="ko-KR" altLang="en-US" sz="2000" dirty="0" smtClean="0"/>
              <a:t>만원 </a:t>
            </a:r>
            <a:r>
              <a:rPr lang="en-US" altLang="ko-KR" sz="2000" dirty="0" smtClean="0"/>
              <a:t>… 6</a:t>
            </a:r>
            <a:r>
              <a:rPr lang="ko-KR" altLang="en-US" sz="2000" dirty="0" smtClean="0"/>
              <a:t>만원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이상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볼 수 있게 추가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1292037"/>
            <a:ext cx="9699811" cy="9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248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쇼핑몰 구조</vt:lpstr>
      <vt:lpstr>PowerPoint 프레젠테이션</vt:lpstr>
      <vt:lpstr>PowerPoint 프레젠테이션</vt:lpstr>
      <vt:lpstr>PowerPoint 프레젠테이션</vt:lpstr>
      <vt:lpstr>PowerPoint 프레젠테이션</vt:lpstr>
      <vt:lpstr>쇼핑몰 홈페이지 밑으로 위로 드래그를 할 때 항상 따라다니게 배너를 추가</vt:lpstr>
      <vt:lpstr>추가하고 싶은 기능</vt:lpstr>
      <vt:lpstr>MENU 란에 마우스 커서를 위에 올려 두었을 시  소비자 입장에서 한 눈에 살펴 볼 수 있게 기능 추가</vt:lpstr>
      <vt:lpstr>여러 쇼핑몰을 직접 확인해 보았으나 보통 메뉴에 가격 별로 상품을 보여주는 기능이 추가가 안되어 있음  메뉴에 가격 별(만원 이하, 만원~2만원 … 6만원, 그 이상)로 볼 수 있게 추가</vt:lpstr>
      <vt:lpstr>옆 사진을 보면 알 수 있듯이 보통의 쇼핑몰들은 소비자가 아닌 운영자가 임의로 정한 코디를 제안 하는 방식으로 홍보를 한다.</vt:lpstr>
      <vt:lpstr>옆 그림과 같이 상품 위에 마우스 커서를 올려 놓았을 시 이 상품과 어울리는 상품 목록을 소비자가 직접 추가해볼 수 있는 기능을 추가  -&gt; 이러한 기능을 통해 소비자의 기호에 맞게 코디를 구상하여 구매 할 수 있게 함</vt:lpstr>
      <vt:lpstr>앞서 설명했던 배너에 ‘최근 본 상품’란 을 추가하여 소비자가 최근에 보았던 상품이 기록 될 수 있게 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김구환</dc:creator>
  <cp:lastModifiedBy>김구환</cp:lastModifiedBy>
  <cp:revision>18</cp:revision>
  <dcterms:created xsi:type="dcterms:W3CDTF">2016-11-08T07:15:19Z</dcterms:created>
  <dcterms:modified xsi:type="dcterms:W3CDTF">2016-11-08T11:17:38Z</dcterms:modified>
</cp:coreProperties>
</file>