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58" r:id="rId8"/>
    <p:sldId id="268" r:id="rId9"/>
    <p:sldId id="262" r:id="rId10"/>
    <p:sldId id="274" r:id="rId11"/>
    <p:sldId id="260" r:id="rId12"/>
    <p:sldId id="273" r:id="rId13"/>
    <p:sldId id="277" r:id="rId14"/>
    <p:sldId id="281" r:id="rId15"/>
    <p:sldId id="278" r:id="rId16"/>
    <p:sldId id="282" r:id="rId17"/>
    <p:sldId id="261" r:id="rId18"/>
    <p:sldId id="275" r:id="rId19"/>
    <p:sldId id="276" r:id="rId20"/>
    <p:sldId id="267" r:id="rId21"/>
    <p:sldId id="264" r:id="rId22"/>
    <p:sldId id="280" r:id="rId23"/>
    <p:sldId id="263" r:id="rId24"/>
    <p:sldId id="26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31B1-37BF-4F6C-B410-42FE9B1ED77A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 </a:t>
            </a:r>
            <a:r>
              <a:rPr lang="ko-KR" altLang="en-US" dirty="0" smtClean="0"/>
              <a:t>쇼핑몰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8662" y="1021616"/>
            <a:ext cx="4677508" cy="75149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생년월일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달력에서 선택가능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58662" y="2004647"/>
            <a:ext cx="4677508" cy="3622430"/>
            <a:chOff x="1028700" y="1116624"/>
            <a:chExt cx="4677508" cy="3622430"/>
          </a:xfrm>
        </p:grpSpPr>
        <p:sp>
          <p:nvSpPr>
            <p:cNvPr id="4" name="직사각형 3"/>
            <p:cNvSpPr/>
            <p:nvPr/>
          </p:nvSpPr>
          <p:spPr>
            <a:xfrm>
              <a:off x="1028700" y="1116624"/>
              <a:ext cx="4677508" cy="3622430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40119" y="1963616"/>
              <a:ext cx="3637085" cy="2362199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달력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40119" y="1186963"/>
              <a:ext cx="3637085" cy="644769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/>
                <a:t>년월일</a:t>
              </a:r>
              <a:r>
                <a:rPr lang="ko-KR" altLang="en-US" dirty="0" smtClean="0"/>
                <a:t> 표시</a:t>
              </a:r>
              <a:endParaRPr lang="ko-KR" altLang="en-US" dirty="0"/>
            </a:p>
          </p:txBody>
        </p:sp>
        <p:sp>
          <p:nvSpPr>
            <p:cNvPr id="8" name="순서도: 추출 7"/>
            <p:cNvSpPr/>
            <p:nvPr/>
          </p:nvSpPr>
          <p:spPr>
            <a:xfrm rot="16200000">
              <a:off x="1582616" y="1337896"/>
              <a:ext cx="422031" cy="342900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추출 8"/>
            <p:cNvSpPr/>
            <p:nvPr/>
          </p:nvSpPr>
          <p:spPr>
            <a:xfrm rot="5400000">
              <a:off x="4706816" y="1337896"/>
              <a:ext cx="422031" cy="342900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5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>
                <a:effectLst/>
              </a:rPr>
              <a:t>인기상품순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신상품순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낮은가격순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높은가격순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상품평</a:t>
            </a:r>
            <a:r>
              <a:rPr lang="ko-KR" altLang="en-US" dirty="0" err="1" smtClean="0"/>
              <a:t>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 나열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 리스트 형으로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이미지 형으로 보기</a:t>
            </a:r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광고 슬라이드 창 </a:t>
            </a:r>
            <a:r>
              <a:rPr lang="en-US" altLang="ko-KR" dirty="0" smtClean="0">
                <a:effectLst/>
              </a:rPr>
              <a:t>or </a:t>
            </a:r>
            <a:r>
              <a:rPr lang="ko-KR" altLang="en-US" dirty="0" smtClean="0">
                <a:effectLst/>
              </a:rPr>
              <a:t>이달의 추천 상품</a:t>
            </a:r>
            <a:endParaRPr lang="en-US" altLang="ko-KR" dirty="0" smtClean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 smtClean="0"/>
              <a:t>상품 나열</a:t>
            </a:r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/>
              <a:t>페이지 순 </a:t>
            </a:r>
            <a:r>
              <a:rPr lang="ko-KR" altLang="en-US" dirty="0" err="1"/>
              <a:t>목록이미지</a:t>
            </a:r>
            <a:r>
              <a:rPr lang="ko-KR" altLang="en-US" dirty="0"/>
              <a:t> 창으로 보기</a:t>
            </a:r>
            <a:endParaRPr lang="ko-KR" altLang="en-US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892096" y="1281597"/>
            <a:ext cx="9454329" cy="5404338"/>
            <a:chOff x="1468316" y="1301262"/>
            <a:chExt cx="8748346" cy="5169877"/>
          </a:xfrm>
        </p:grpSpPr>
        <p:sp>
          <p:nvSpPr>
            <p:cNvPr id="4" name="직사각형 3"/>
            <p:cNvSpPr/>
            <p:nvPr/>
          </p:nvSpPr>
          <p:spPr>
            <a:xfrm>
              <a:off x="1468316" y="1301262"/>
              <a:ext cx="8748346" cy="5169877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60214" y="1665022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61412" y="1653701"/>
              <a:ext cx="3655876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목록 리스트형으로 보기  </a:t>
              </a:r>
              <a:r>
                <a:rPr lang="ko-KR" altLang="en-US" sz="1200" dirty="0" err="1" smtClean="0"/>
                <a:t>목록이미지</a:t>
              </a:r>
              <a:r>
                <a:rPr lang="ko-KR" altLang="en-US" sz="1200" dirty="0" smtClean="0"/>
                <a:t> 창으로 보기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0213" y="2099619"/>
              <a:ext cx="7957074" cy="3705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상품리스트창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34101" y="6024347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 1 2 3 4 5 6 7 8 9 10 Next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91856" y="2223871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91856" y="4208147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91856" y="3134289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02212" y="2223871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2212" y="3174343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02212" y="4208147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98903" y="2223871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98903" y="3174342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51" y="4213083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91856" y="5172266"/>
              <a:ext cx="7522802" cy="49353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광고 창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892096" y="1317523"/>
            <a:ext cx="9464161" cy="5250425"/>
            <a:chOff x="1340494" y="406527"/>
            <a:chExt cx="9632303" cy="608276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0494" y="406527"/>
              <a:ext cx="9632303" cy="6082763"/>
              <a:chOff x="1340494" y="406527"/>
              <a:chExt cx="9632303" cy="608276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40494" y="406527"/>
                <a:ext cx="9632303" cy="6082763"/>
              </a:xfrm>
              <a:prstGeom prst="rect">
                <a:avLst/>
              </a:prstGeom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29787" y="755955"/>
                <a:ext cx="4025276" cy="38529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목록 리스트형으로 보기</a:t>
                </a:r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776105" y="1400848"/>
                <a:ext cx="8761079" cy="435986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상품리스트창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35220" y="5963604"/>
                <a:ext cx="4414411" cy="38529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Pre 1 2 3 4 5 6 7 8 9 10 Next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876225" y="2361014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52058" y="4692258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861671" y="3578100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52272" y="2355462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052273" y="3550442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52273" y="4692258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081469" y="2355462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81470" y="3573387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81470" y="4692258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045763" y="1626880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4" y="550606"/>
            <a:ext cx="5053781" cy="5626357"/>
          </a:xfrm>
        </p:spPr>
      </p:pic>
    </p:spTree>
    <p:extLst>
      <p:ext uri="{BB962C8B-B14F-4D97-AF65-F5344CB8AC3E}">
        <p14:creationId xmlns:p14="http://schemas.microsoft.com/office/powerpoint/2010/main" val="1669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892096" y="1366684"/>
            <a:ext cx="9473993" cy="5368413"/>
            <a:chOff x="1340495" y="337701"/>
            <a:chExt cx="9632303" cy="617125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0495" y="337701"/>
              <a:ext cx="9632303" cy="6171253"/>
              <a:chOff x="1340495" y="337701"/>
              <a:chExt cx="9632303" cy="617125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40495" y="337701"/>
                <a:ext cx="9632303" cy="6171253"/>
              </a:xfrm>
              <a:prstGeom prst="rect">
                <a:avLst/>
              </a:prstGeom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029788" y="692213"/>
                <a:ext cx="4025276" cy="3909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목록 이미지형으로 보기</a:t>
                </a:r>
                <a:endParaRPr lang="ko-KR" altLang="en-US" sz="12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61883" y="1238411"/>
                <a:ext cx="8761079" cy="442328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상품리스트창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835221" y="5975621"/>
                <a:ext cx="4414411" cy="3909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Pre 1 2 3 4 5 6 7 8 9 10 Next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374096" y="1656520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357517" y="4175938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357517" y="2911828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557293" y="4175938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6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57293" y="2949674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49335" y="1665222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83242" y="1647545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7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83242" y="2934825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8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13207" y="4175938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9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29788" y="1258623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74097" y="2543368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57517" y="37775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49334" y="2534159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49335" y="38278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83239" y="2511625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83240" y="38278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206" y="5054084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45819" y="5054084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39" y="481781"/>
            <a:ext cx="5211096" cy="5695182"/>
          </a:xfrm>
        </p:spPr>
      </p:pic>
    </p:spTree>
    <p:extLst>
      <p:ext uri="{BB962C8B-B14F-4D97-AF65-F5344CB8AC3E}">
        <p14:creationId xmlns:p14="http://schemas.microsoft.com/office/powerpoint/2010/main" val="3899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확대 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상품 세부 이미지 및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결제하기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찜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및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0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21470" y="545123"/>
            <a:ext cx="6945923" cy="5873261"/>
            <a:chOff x="1705708" y="536331"/>
            <a:chExt cx="6945923" cy="5873261"/>
          </a:xfrm>
        </p:grpSpPr>
        <p:sp>
          <p:nvSpPr>
            <p:cNvPr id="4" name="직사각형 3"/>
            <p:cNvSpPr/>
            <p:nvPr/>
          </p:nvSpPr>
          <p:spPr>
            <a:xfrm>
              <a:off x="1705708" y="536331"/>
              <a:ext cx="6945923" cy="5873261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58109" y="688731"/>
              <a:ext cx="2423746" cy="2107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상품이미지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58107" y="3645876"/>
              <a:ext cx="6591299" cy="363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도서소개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작가소개</a:t>
              </a:r>
              <a:r>
                <a:rPr lang="ko-KR" altLang="en-US" dirty="0" smtClean="0"/>
                <a:t> 출판사 리뷰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문의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4255" y="688730"/>
              <a:ext cx="4015151" cy="2107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상품이름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가격등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8" name="덧셈 기호 7"/>
            <p:cNvSpPr/>
            <p:nvPr/>
          </p:nvSpPr>
          <p:spPr>
            <a:xfrm>
              <a:off x="2907324" y="2224455"/>
              <a:ext cx="325316" cy="3429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1140" y="2494755"/>
              <a:ext cx="99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확대가능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29300" y="2258116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결제하기</a:t>
              </a:r>
              <a:endParaRPr lang="ko-KR" altLang="en-US" sz="15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09745" y="2258116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장바구니</a:t>
              </a:r>
              <a:endParaRPr lang="ko-KR" altLang="en-US" sz="15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84023" y="2262470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/>
                <a:t>찜하기</a:t>
              </a:r>
              <a:endParaRPr lang="ko-KR" altLang="en-US" sz="15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58107" y="2941026"/>
              <a:ext cx="6591298" cy="678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비슷한 상품 추천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58107" y="4035666"/>
              <a:ext cx="6591298" cy="2206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설명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02635" y="506552"/>
            <a:ext cx="3556484" cy="45479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2118219" y="2503547"/>
            <a:ext cx="325316" cy="342900"/>
          </a:xfrm>
          <a:prstGeom prst="mathPlu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72255" y="4729316"/>
            <a:ext cx="250580" cy="206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43535" y="4729316"/>
            <a:ext cx="1151784" cy="206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이미지 닫기</a:t>
            </a:r>
            <a:endParaRPr lang="en-US" altLang="ko-KR" sz="1200" dirty="0" smtClean="0"/>
          </a:p>
        </p:txBody>
      </p:sp>
      <p:sp>
        <p:nvSpPr>
          <p:cNvPr id="22" name="왼쪽 화살표 21"/>
          <p:cNvSpPr/>
          <p:nvPr/>
        </p:nvSpPr>
        <p:spPr>
          <a:xfrm>
            <a:off x="4159045" y="1425677"/>
            <a:ext cx="845574" cy="841231"/>
          </a:xfrm>
          <a:prstGeom prst="lef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42" y="671147"/>
            <a:ext cx="3243632" cy="15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01445" y="2251587"/>
            <a:ext cx="10913806" cy="2369574"/>
            <a:chOff x="491613" y="983226"/>
            <a:chExt cx="10913806" cy="2369574"/>
          </a:xfrm>
        </p:grpSpPr>
        <p:sp>
          <p:nvSpPr>
            <p:cNvPr id="4" name="직사각형 3"/>
            <p:cNvSpPr/>
            <p:nvPr/>
          </p:nvSpPr>
          <p:spPr>
            <a:xfrm>
              <a:off x="491613" y="983226"/>
              <a:ext cx="10913806" cy="23695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78162" y="1071712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4548" y="1071713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76967" y="1071714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5743" y="1071714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비슷한 상품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" name="순서도: 추출 8"/>
            <p:cNvSpPr/>
            <p:nvPr/>
          </p:nvSpPr>
          <p:spPr>
            <a:xfrm rot="16200000">
              <a:off x="506363" y="2040193"/>
              <a:ext cx="329380" cy="255640"/>
            </a:xfrm>
            <a:prstGeom prst="flowChartExtra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추출 9"/>
            <p:cNvSpPr/>
            <p:nvPr/>
          </p:nvSpPr>
          <p:spPr>
            <a:xfrm rot="5400000">
              <a:off x="11076039" y="2020524"/>
              <a:ext cx="329380" cy="255640"/>
            </a:xfrm>
            <a:prstGeom prst="flowChartExtra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1445" y="1445342"/>
            <a:ext cx="109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상품과 비슷한 상품으로 추천하여 이미지화 시켜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08587" y="4006644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07990" y="4006645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07392" y="4006644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49811" y="4006645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3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098" y="365125"/>
            <a:ext cx="8017701" cy="1325563"/>
          </a:xfrm>
        </p:spPr>
        <p:txBody>
          <a:bodyPr/>
          <a:lstStyle/>
          <a:p>
            <a:r>
              <a:rPr lang="ko-KR" altLang="en-US" dirty="0" smtClean="0"/>
              <a:t>구현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9395" y="1981437"/>
            <a:ext cx="6978041" cy="4351338"/>
          </a:xfrm>
        </p:spPr>
        <p:txBody>
          <a:bodyPr/>
          <a:lstStyle/>
          <a:p>
            <a:r>
              <a:rPr lang="ko-KR" altLang="en-US" sz="2400" dirty="0" smtClean="0"/>
              <a:t>팝업 창</a:t>
            </a:r>
            <a:endParaRPr lang="en-US" altLang="ko-KR" sz="2400" dirty="0" smtClean="0"/>
          </a:p>
          <a:p>
            <a:r>
              <a:rPr lang="ko-KR" altLang="en-US" sz="2400" dirty="0" smtClean="0"/>
              <a:t>최근 본 상품</a:t>
            </a:r>
            <a:endParaRPr lang="en-US" altLang="ko-KR" sz="2400" dirty="0" smtClean="0"/>
          </a:p>
          <a:p>
            <a:r>
              <a:rPr lang="ko-KR" altLang="en-US" sz="2400" dirty="0" smtClean="0"/>
              <a:t>검색 기능</a:t>
            </a:r>
            <a:endParaRPr lang="en-US" altLang="ko-KR" sz="2400" dirty="0" smtClean="0"/>
          </a:p>
          <a:p>
            <a:r>
              <a:rPr lang="ko-KR" altLang="en-US" sz="2400" dirty="0" smtClean="0"/>
              <a:t>추천 검색 단어</a:t>
            </a:r>
            <a:endParaRPr lang="en-US" altLang="ko-KR" sz="2400" dirty="0" smtClean="0"/>
          </a:p>
          <a:p>
            <a:r>
              <a:rPr lang="ko-KR" altLang="en-US" sz="2400" dirty="0" smtClean="0"/>
              <a:t>메인 화면 슬라이드 상품</a:t>
            </a:r>
            <a:endParaRPr lang="en-US" altLang="ko-KR" sz="2400" dirty="0" smtClean="0"/>
          </a:p>
          <a:p>
            <a:r>
              <a:rPr lang="en-US" altLang="ko-KR" sz="2400" dirty="0" smtClean="0"/>
              <a:t>Twitter, Facebook, Instagram </a:t>
            </a:r>
            <a:r>
              <a:rPr lang="ko-KR" altLang="en-US" sz="2400" dirty="0" smtClean="0"/>
              <a:t>연동</a:t>
            </a:r>
            <a:endParaRPr lang="en-US" altLang="ko-KR" sz="2400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-1" y="0"/>
            <a:ext cx="3336099" cy="6858000"/>
            <a:chOff x="6012493" y="1327759"/>
            <a:chExt cx="5862182" cy="484920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" name="직사각형 3"/>
            <p:cNvSpPr/>
            <p:nvPr/>
          </p:nvSpPr>
          <p:spPr>
            <a:xfrm>
              <a:off x="6012493" y="1327759"/>
              <a:ext cx="5862182" cy="48492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222034" y="2112715"/>
              <a:ext cx="1298000" cy="35783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10724994" y="3354656"/>
              <a:ext cx="1123996" cy="48851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22034" y="1839332"/>
              <a:ext cx="1298000" cy="16710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76994" y="2576835"/>
              <a:ext cx="3888288" cy="92016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76994" y="3911538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976994" y="5038881"/>
              <a:ext cx="3888288" cy="61889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11096430" y="2529925"/>
              <a:ext cx="390527" cy="48851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27044" y="2571776"/>
              <a:ext cx="698070" cy="185044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89250" y="3928240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01506" y="3928240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966007" y="3928240"/>
              <a:ext cx="726512" cy="83450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68898" y="1473311"/>
              <a:ext cx="804272" cy="21737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정보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주소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결제 방식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리뷰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</a:t>
            </a:r>
            <a:r>
              <a:rPr lang="ko-KR" altLang="en-US" dirty="0" smtClean="0"/>
              <a:t>문의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답글이 달리면 이메일로 전송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4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774" y="1268361"/>
            <a:ext cx="4159045" cy="465065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상품문의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답글이 달릴 시에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회원 이메일로 답장을 보낸다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66155" y="1268361"/>
            <a:ext cx="4159045" cy="465065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이메일</a:t>
            </a:r>
            <a:endParaRPr lang="ko-KR" altLang="en-US" dirty="0"/>
          </a:p>
        </p:txBody>
      </p:sp>
      <p:sp>
        <p:nvSpPr>
          <p:cNvPr id="6" name="아래로 구부러진 화살표 5"/>
          <p:cNvSpPr/>
          <p:nvPr/>
        </p:nvSpPr>
        <p:spPr>
          <a:xfrm>
            <a:off x="3765755" y="1927123"/>
            <a:ext cx="4267200" cy="2831690"/>
          </a:xfrm>
          <a:prstGeom prst="curvedDownArrow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상품 번호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현황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구매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제품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배송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게시판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2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형식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mtClean="0"/>
              <a:t>최신 글을 </a:t>
            </a:r>
            <a:r>
              <a:rPr lang="ko-KR" altLang="en-US" dirty="0" smtClean="0"/>
              <a:t>제일 위로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5283" y="457202"/>
            <a:ext cx="2945424" cy="26289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8525" y="3789484"/>
            <a:ext cx="7918939" cy="234754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283" y="457202"/>
            <a:ext cx="2945424" cy="342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8524" y="3789484"/>
            <a:ext cx="7918939" cy="342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12977" y="527538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28992" y="3868613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19139" y="3868612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38845" y="3877403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91301" y="536331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52139" y="527537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2977" y="2782767"/>
            <a:ext cx="193431" cy="184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19139" y="5867400"/>
            <a:ext cx="193431" cy="184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83468" y="2751975"/>
            <a:ext cx="193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오늘은 보지 않겠습니다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77906" y="5836608"/>
            <a:ext cx="193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오늘은 보지 않겠습니다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20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409338" y="655025"/>
            <a:ext cx="3015761" cy="5389685"/>
            <a:chOff x="2422276" y="1024302"/>
            <a:chExt cx="3015761" cy="5389685"/>
          </a:xfrm>
        </p:grpSpPr>
        <p:sp>
          <p:nvSpPr>
            <p:cNvPr id="4" name="직사각형 3"/>
            <p:cNvSpPr/>
            <p:nvPr/>
          </p:nvSpPr>
          <p:spPr>
            <a:xfrm>
              <a:off x="2422276" y="1024302"/>
              <a:ext cx="3015761" cy="5389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46485" y="1169377"/>
              <a:ext cx="2567353" cy="63304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최근 본 상품</a:t>
              </a:r>
              <a:endParaRPr lang="ko-KR" altLang="en-US" dirty="0"/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3688369" y="5864468"/>
              <a:ext cx="483577" cy="351692"/>
            </a:xfrm>
            <a:prstGeom prst="flowChartMerg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433393" y="1916723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33393" y="4791806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3393" y="2875084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33393" y="3833445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4785" y="800100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Sticky_menu.jsp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785" y="800100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header.jsp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29963" y="1556239"/>
            <a:ext cx="7139354" cy="2567353"/>
            <a:chOff x="2329963" y="1556239"/>
            <a:chExt cx="7139354" cy="2567353"/>
          </a:xfrm>
        </p:grpSpPr>
        <p:grpSp>
          <p:nvGrpSpPr>
            <p:cNvPr id="8" name="그룹 7"/>
            <p:cNvGrpSpPr/>
            <p:nvPr/>
          </p:nvGrpSpPr>
          <p:grpSpPr>
            <a:xfrm>
              <a:off x="2329963" y="1556239"/>
              <a:ext cx="7139354" cy="2567353"/>
              <a:chOff x="2593731" y="589085"/>
              <a:chExt cx="7139354" cy="256735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593731" y="589085"/>
                <a:ext cx="7139354" cy="25673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877408" y="1248508"/>
                <a:ext cx="4088423" cy="527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검색어</a:t>
                </a:r>
                <a:r>
                  <a:rPr lang="ko-KR" altLang="en-US" dirty="0" smtClean="0"/>
                  <a:t> 입력 창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77408" y="1954823"/>
                <a:ext cx="4088423" cy="357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1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2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3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118231" y="1248508"/>
                <a:ext cx="1260230" cy="5275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검색 버튼</a:t>
                </a:r>
                <a:endParaRPr lang="ko-KR" altLang="en-US" dirty="0"/>
              </a:p>
            </p:txBody>
          </p:sp>
        </p:grpSp>
        <p:sp>
          <p:nvSpPr>
            <p:cNvPr id="11" name="순서도: 추출 10"/>
            <p:cNvSpPr/>
            <p:nvPr/>
          </p:nvSpPr>
          <p:spPr>
            <a:xfrm rot="16200000">
              <a:off x="7039896" y="3002430"/>
              <a:ext cx="216310" cy="196646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추출 11"/>
            <p:cNvSpPr/>
            <p:nvPr/>
          </p:nvSpPr>
          <p:spPr>
            <a:xfrm rot="5400000">
              <a:off x="7366063" y="3002430"/>
              <a:ext cx="216310" cy="196646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2516" y="1912326"/>
            <a:ext cx="10295792" cy="3103685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슬라이드 창</a:t>
            </a:r>
            <a:endParaRPr lang="ko-KR" altLang="en-US" dirty="0"/>
          </a:p>
        </p:txBody>
      </p:sp>
      <p:sp>
        <p:nvSpPr>
          <p:cNvPr id="5" name="실행 단추: 뒤로 또는 이전 4">
            <a:hlinkClick r:id="" action="ppaction://hlinkshowjump?jump=previousslide" highlightClick="1"/>
          </p:cNvPr>
          <p:cNvSpPr/>
          <p:nvPr/>
        </p:nvSpPr>
        <p:spPr>
          <a:xfrm>
            <a:off x="984738" y="3235569"/>
            <a:ext cx="430824" cy="369277"/>
          </a:xfrm>
          <a:prstGeom prst="actionButtonBackPrevio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10374923" y="3235569"/>
            <a:ext cx="422031" cy="457200"/>
          </a:xfrm>
          <a:prstGeom prst="actionButtonForwardNex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V="1">
            <a:off x="5301762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flipV="1">
            <a:off x="5874727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flipV="1">
            <a:off x="6447693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카테고리 펼쳐보기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국내 도서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해외 도서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eBook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영화 공연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2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7877" y="439615"/>
            <a:ext cx="3851031" cy="5952393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2756" y="643305"/>
            <a:ext cx="3121269" cy="633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펼쳐보기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57349" y="1480040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57350" y="2466243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외국도서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59545" y="3498606"/>
            <a:ext cx="1681533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eBook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81526" y="4454586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CD/LP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81526" y="5410566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공연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27379" y="643305"/>
            <a:ext cx="5231423" cy="5512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40972" y="1469417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40971" y="2407629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43167" y="3233741"/>
            <a:ext cx="1681533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eBook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40971" y="4171953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CD/LP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40971" y="5087632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공연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40971" y="717490"/>
            <a:ext cx="3121269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 펼쳐보기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7365022" y="1677681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7396529" y="2598126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404588" y="3421584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396530" y="4377836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407518" y="5259082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83412" y="1480040"/>
            <a:ext cx="2118946" cy="433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전체보기가능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46324" y="36451"/>
            <a:ext cx="9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Side.jsp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086100" y="729761"/>
            <a:ext cx="5741377" cy="5609493"/>
            <a:chOff x="4888523" y="756138"/>
            <a:chExt cx="5741377" cy="560949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88523" y="756138"/>
              <a:ext cx="5741377" cy="5609493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627933" y="306693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r>
                <a:rPr lang="en-US" altLang="ko-KR" dirty="0" smtClean="0"/>
                <a:t>		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27933" y="3485998"/>
              <a:ext cx="1021375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627931" y="3901954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생년월일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627931" y="428674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주소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검색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33795" y="4683003"/>
              <a:ext cx="1710105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휴대전화 번호</a:t>
              </a: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627931" y="226903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입력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627932" y="266798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재확인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627931" y="1868462"/>
              <a:ext cx="1715969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 smtClean="0"/>
            </a:p>
            <a:p>
              <a:pPr algn="ctr"/>
              <a:r>
                <a:rPr lang="ko-KR" altLang="en-US" sz="1500" dirty="0" smtClean="0"/>
                <a:t>아이디 입력</a:t>
              </a:r>
              <a:r>
                <a:rPr lang="en-US" altLang="ko-KR" sz="1500" dirty="0" smtClean="0"/>
                <a:t>	</a:t>
              </a:r>
              <a:endParaRPr lang="ko-KR" altLang="en-US" sz="15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23032" y="4698421"/>
              <a:ext cx="506288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btn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627930" y="5135928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인증번호 입력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69115" y="3483559"/>
              <a:ext cx="1009648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여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423032" y="1868462"/>
              <a:ext cx="502629" cy="304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btn</a:t>
              </a:r>
              <a:endParaRPr lang="ko-KR" altLang="en-US" sz="1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27930" y="5750779"/>
              <a:ext cx="1109302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가입하기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789249" y="5750779"/>
              <a:ext cx="1109302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취소하기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1177" y="940777"/>
            <a:ext cx="34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442</Words>
  <Application>Microsoft Office PowerPoint</Application>
  <PresentationFormat>와이드스크린</PresentationFormat>
  <Paragraphs>233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도서 쇼핑몰 </vt:lpstr>
      <vt:lpstr>구현 기능(메인 화면)</vt:lpstr>
      <vt:lpstr>PowerPoint 프레젠테이션</vt:lpstr>
      <vt:lpstr>PowerPoint 프레젠테이션</vt:lpstr>
      <vt:lpstr>PowerPoint 프레젠테이션</vt:lpstr>
      <vt:lpstr>PowerPoint 프레젠테이션</vt:lpstr>
      <vt:lpstr>메뉴</vt:lpstr>
      <vt:lpstr>PowerPoint 프레젠테이션</vt:lpstr>
      <vt:lpstr>PowerPoint 프레젠테이션</vt:lpstr>
      <vt:lpstr>생년월일 클릭시 달력에서 선택가능</vt:lpstr>
      <vt:lpstr>상품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창</vt:lpstr>
      <vt:lpstr>PowerPoint 프레젠테이션</vt:lpstr>
      <vt:lpstr>PowerPoint 프레젠테이션</vt:lpstr>
      <vt:lpstr>결제 방식</vt:lpstr>
      <vt:lpstr>게시판</vt:lpstr>
      <vt:lpstr>PowerPoint 프레젠테이션</vt:lpstr>
      <vt:lpstr>배송조회</vt:lpstr>
      <vt:lpstr>관리자 시스템</vt:lpstr>
      <vt:lpstr>EVENT 및 NOTICE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29</cp:revision>
  <dcterms:created xsi:type="dcterms:W3CDTF">2016-11-07T10:47:36Z</dcterms:created>
  <dcterms:modified xsi:type="dcterms:W3CDTF">2016-11-08T10:16:25Z</dcterms:modified>
</cp:coreProperties>
</file>