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7" r:id="rId4"/>
    <p:sldId id="278" r:id="rId5"/>
    <p:sldId id="27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5" autoAdjust="0"/>
    <p:restoredTop sz="92308" autoAdjust="0"/>
  </p:normalViewPr>
  <p:slideViewPr>
    <p:cSldViewPr>
      <p:cViewPr>
        <p:scale>
          <a:sx n="60" d="100"/>
          <a:sy n="60" d="100"/>
        </p:scale>
        <p:origin x="-1506" y="-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5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77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88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46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8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81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3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4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0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89839-C5B3-4BF0-8B00-C67CD5BF7245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9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7598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기능 설명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3068960"/>
            <a:ext cx="6251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실시간 키워드 기능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고객들이 키워드를 검색</a:t>
            </a:r>
            <a:r>
              <a:rPr lang="en-US" altLang="ko-KR" dirty="0" smtClean="0"/>
              <a:t>·</a:t>
            </a:r>
            <a:r>
              <a:rPr lang="ko-KR" altLang="en-US" dirty="0" smtClean="0"/>
              <a:t>조회한 결과를 통해 순위를 매겨 실시간으로 변하는 검색 순위를 보여준다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도서를 구매하기 전에 현재 </a:t>
            </a:r>
            <a:r>
              <a:rPr lang="ko-KR" altLang="en-US" dirty="0" err="1" smtClean="0"/>
              <a:t>인기있는</a:t>
            </a:r>
            <a:r>
              <a:rPr lang="ko-KR" altLang="en-US" dirty="0" smtClean="0"/>
              <a:t> 베스트셀러 또는 꾸준히 팔리는 스테디셀러 등을 키워드 기능을 통해</a:t>
            </a: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확인할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0" y="1196752"/>
            <a:ext cx="6552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자동으로 넘어가는 광고 기능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도서관련 광고를 </a:t>
            </a:r>
            <a:r>
              <a:rPr lang="ko-KR" altLang="en-US" dirty="0" err="1" smtClean="0"/>
              <a:t>메인페이지에</a:t>
            </a:r>
            <a:r>
              <a:rPr lang="ko-KR" altLang="en-US" dirty="0" smtClean="0"/>
              <a:t> 보여줌으로써 눈에 띄게                 만들어 이벤트 정보를 제공해준다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화살표 버튼을 클릭해 다음 광고를 볼 수 있을 뿐만 아니라 일정 시간이 지나면 자동으로 넘어가 번거로움을 줄일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1640" y="5013176"/>
            <a:ext cx="6251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간편 아이콘 기능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아이콘 클릭만으로 고객들이 기능을 간편하게 이용할 수 있도록 제공해준다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시작페이지로 이동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즐겨찾기</a:t>
            </a:r>
            <a:r>
              <a:rPr lang="en-US" altLang="ko-KR" dirty="0" smtClean="0"/>
              <a:t>/App </a:t>
            </a:r>
            <a:r>
              <a:rPr lang="ko-KR" altLang="en-US" dirty="0" smtClean="0"/>
              <a:t>다운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7790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흐름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532428" y="908720"/>
            <a:ext cx="8072020" cy="5616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5576" y="1844824"/>
            <a:ext cx="2016224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60312" y="1052737"/>
            <a:ext cx="2011488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Book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ShoppingMall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chemeClr val="tx2"/>
                </a:solidFill>
              </a:rPr>
              <a:t>Book 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Topia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576" y="3356992"/>
            <a:ext cx="2016224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60312" y="4869160"/>
            <a:ext cx="201148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236296" y="1844824"/>
            <a:ext cx="1008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68732" y="1916832"/>
            <a:ext cx="4051539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68733" y="3212976"/>
            <a:ext cx="4051538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68733" y="5157192"/>
            <a:ext cx="4051538" cy="1238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0306" y="485964"/>
            <a:ext cx="167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</a:t>
            </a:r>
            <a:r>
              <a:rPr lang="en-US" altLang="ko-KR" dirty="0" err="1" smtClean="0"/>
              <a:t>ain.jsp</a:t>
            </a:r>
            <a:endParaRPr lang="en-US" altLang="ko-KR" dirty="0" smtClean="0"/>
          </a:p>
        </p:txBody>
      </p:sp>
      <p:grpSp>
        <p:nvGrpSpPr>
          <p:cNvPr id="32" name="그룹 31"/>
          <p:cNvGrpSpPr/>
          <p:nvPr/>
        </p:nvGrpSpPr>
        <p:grpSpPr>
          <a:xfrm>
            <a:off x="4280128" y="1041334"/>
            <a:ext cx="1296000" cy="772341"/>
            <a:chOff x="4280128" y="1041334"/>
            <a:chExt cx="1296000" cy="772341"/>
          </a:xfrm>
        </p:grpSpPr>
        <p:sp>
          <p:nvSpPr>
            <p:cNvPr id="18" name="직사각형 17"/>
            <p:cNvSpPr/>
            <p:nvPr/>
          </p:nvSpPr>
          <p:spPr>
            <a:xfrm>
              <a:off x="4280128" y="1041334"/>
              <a:ext cx="1296000" cy="772341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7100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50800" cmpd="dbl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355976" y="1240959"/>
              <a:ext cx="288032" cy="3736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727509" y="1252271"/>
              <a:ext cx="345600" cy="3719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실행 단추: 뒤로 또는 이전 5">
              <a:hlinkClick r:id="" action="ppaction://hlinkshowjump?jump=previousslide" highlightClick="1"/>
            </p:cNvPr>
            <p:cNvSpPr/>
            <p:nvPr/>
          </p:nvSpPr>
          <p:spPr>
            <a:xfrm>
              <a:off x="5112080" y="1412776"/>
              <a:ext cx="180000" cy="180000"/>
            </a:xfrm>
            <a:prstGeom prst="actionButtonBackPreviou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실행 단추: 앞으로 또는 다음 6">
              <a:hlinkClick r:id="" action="ppaction://hlinkshowjump?jump=nextslide" highlightClick="1"/>
            </p:cNvPr>
            <p:cNvSpPr/>
            <p:nvPr/>
          </p:nvSpPr>
          <p:spPr>
            <a:xfrm>
              <a:off x="5364088" y="1412776"/>
              <a:ext cx="180000" cy="180000"/>
            </a:xfrm>
            <a:prstGeom prst="actionButtonForwardNex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2999474" y="1041335"/>
            <a:ext cx="1152128" cy="77234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59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08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빗면 26"/>
          <p:cNvSpPr/>
          <p:nvPr/>
        </p:nvSpPr>
        <p:spPr>
          <a:xfrm>
            <a:off x="3131840" y="1376773"/>
            <a:ext cx="204374" cy="201633"/>
          </a:xfrm>
          <a:prstGeom prst="bevel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47864" y="1331476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u="sng" dirty="0" smtClean="0"/>
              <a:t>………..…</a:t>
            </a:r>
            <a:endParaRPr lang="ko-KR" altLang="en-US" sz="1200" u="sng" dirty="0"/>
          </a:p>
        </p:txBody>
      </p:sp>
      <p:sp>
        <p:nvSpPr>
          <p:cNvPr id="30" name="직사각형 29"/>
          <p:cNvSpPr/>
          <p:nvPr/>
        </p:nvSpPr>
        <p:spPr>
          <a:xfrm>
            <a:off x="5652120" y="1412776"/>
            <a:ext cx="1800200" cy="25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524328" y="1412777"/>
            <a:ext cx="504056" cy="25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검색</a:t>
            </a:r>
            <a:endParaRPr lang="ko-KR" altLang="en-US" sz="1050" b="1" dirty="0"/>
          </a:p>
        </p:txBody>
      </p:sp>
      <p:pic>
        <p:nvPicPr>
          <p:cNvPr id="3074" name="Picture 2" descr="C:\Users\I28\Pictures\홈버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598728"/>
            <a:ext cx="432000" cy="42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I28\Pictures\즐겨찾기버튼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150833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I28\Pictures\앱다운버튼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024" y="4653136"/>
            <a:ext cx="331827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84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7544" y="920486"/>
            <a:ext cx="1656184" cy="1284378"/>
          </a:xfrm>
          <a:prstGeom prst="rect">
            <a:avLst/>
          </a:prstGeom>
          <a:noFill/>
          <a:ln w="508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50353" y="1252457"/>
            <a:ext cx="414046" cy="621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7208" y="1252457"/>
            <a:ext cx="496800" cy="6184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실행 단추: 뒤로 또는 이전 3">
            <a:hlinkClick r:id="" action="ppaction://hlinkshowjump?jump=previousslide" highlightClick="1"/>
          </p:cNvPr>
          <p:cNvSpPr/>
          <p:nvPr/>
        </p:nvSpPr>
        <p:spPr>
          <a:xfrm>
            <a:off x="1628696" y="1606158"/>
            <a:ext cx="207000" cy="207459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실행 단추: 앞으로 또는 다음 4">
            <a:hlinkClick r:id="" action="ppaction://hlinkshowjump?jump=nextslide" highlightClick="1"/>
          </p:cNvPr>
          <p:cNvSpPr/>
          <p:nvPr/>
        </p:nvSpPr>
        <p:spPr>
          <a:xfrm>
            <a:off x="1835696" y="1603187"/>
            <a:ext cx="207000" cy="20745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95536" y="2583554"/>
            <a:ext cx="3493662" cy="1512168"/>
            <a:chOff x="1294363" y="2528900"/>
            <a:chExt cx="3493662" cy="1512168"/>
          </a:xfrm>
        </p:grpSpPr>
        <p:sp>
          <p:nvSpPr>
            <p:cNvPr id="8" name="직사각형 7"/>
            <p:cNvSpPr/>
            <p:nvPr/>
          </p:nvSpPr>
          <p:spPr>
            <a:xfrm>
              <a:off x="1294363" y="2528900"/>
              <a:ext cx="3493662" cy="15121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C:\Users\I28\Pictures\boo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8379" y="2707624"/>
              <a:ext cx="815598" cy="1170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266230" y="3140968"/>
              <a:ext cx="1585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i="1" dirty="0" smtClean="0"/>
                <a:t>20</a:t>
              </a:r>
              <a:r>
                <a:rPr lang="ko-KR" altLang="en-US" sz="1400" b="1" i="1" dirty="0" smtClean="0"/>
                <a:t>만 독자를 위한</a:t>
              </a:r>
              <a:endParaRPr lang="en-US" altLang="ko-KR" sz="1400" b="1" i="1" dirty="0" smtClean="0"/>
            </a:p>
            <a:p>
              <a:r>
                <a:rPr lang="ko-KR" altLang="en-US" sz="1400" b="1" i="1" dirty="0" smtClean="0"/>
                <a:t>  </a:t>
              </a:r>
              <a:r>
                <a:rPr lang="ko-KR" altLang="en-US" sz="1400" b="1" i="1" dirty="0" err="1" smtClean="0"/>
                <a:t>셀레다</a:t>
              </a:r>
              <a:r>
                <a:rPr lang="ko-KR" altLang="en-US" sz="1400" b="1" i="1" dirty="0" smtClean="0"/>
                <a:t> 신작</a:t>
              </a:r>
              <a:endParaRPr lang="ko-KR" altLang="en-US" sz="1400" b="1" i="1" dirty="0"/>
            </a:p>
          </p:txBody>
        </p:sp>
        <p:sp>
          <p:nvSpPr>
            <p:cNvPr id="10" name="실행 단추: 앞으로 또는 다음 9">
              <a:hlinkClick r:id="" action="ppaction://hlinkshowjump?jump=nextslide" highlightClick="1"/>
            </p:cNvPr>
            <p:cNvSpPr/>
            <p:nvPr/>
          </p:nvSpPr>
          <p:spPr>
            <a:xfrm>
              <a:off x="4283968" y="3465032"/>
              <a:ext cx="252000" cy="252000"/>
            </a:xfrm>
            <a:prstGeom prst="actionButtonForwardNex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실행 단추: 뒤로 또는 이전 10">
              <a:hlinkClick r:id="" action="ppaction://hlinkshowjump?jump=previousslide" highlightClick="1"/>
            </p:cNvPr>
            <p:cNvSpPr/>
            <p:nvPr/>
          </p:nvSpPr>
          <p:spPr>
            <a:xfrm>
              <a:off x="3959960" y="3465032"/>
              <a:ext cx="252000" cy="252000"/>
            </a:xfrm>
            <a:prstGeom prst="actionButtonBackPreviou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화살표 연결선 13"/>
          <p:cNvCxnSpPr>
            <a:endCxn id="10" idx="0"/>
          </p:cNvCxnSpPr>
          <p:nvPr/>
        </p:nvCxnSpPr>
        <p:spPr>
          <a:xfrm flipH="1">
            <a:off x="3637141" y="3645686"/>
            <a:ext cx="124183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1660" y="3322520"/>
            <a:ext cx="4055919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수동으로 다음 화살표 버튼을 클릭 시</a:t>
            </a:r>
            <a:endParaRPr lang="en-US" altLang="ko-KR" dirty="0" smtClean="0"/>
          </a:p>
          <a:p>
            <a:r>
              <a:rPr lang="ko-KR" altLang="en-US" dirty="0" smtClean="0"/>
              <a:t>다음 광고가 보여진다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91660" y="2612268"/>
            <a:ext cx="2552302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초가 지나면 자동으로</a:t>
            </a:r>
            <a:endParaRPr lang="en-US" altLang="ko-KR" dirty="0" smtClean="0"/>
          </a:p>
          <a:p>
            <a:r>
              <a:rPr lang="ko-KR" altLang="en-US" dirty="0" smtClean="0"/>
              <a:t>다음 광고로 넘어간다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13417" y="4581128"/>
            <a:ext cx="3493662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31640" y="5193196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i="1" dirty="0" smtClean="0"/>
              <a:t>꾸준히 </a:t>
            </a:r>
            <a:r>
              <a:rPr lang="ko-KR" altLang="en-US" sz="1400" b="1" i="1" dirty="0" err="1" smtClean="0"/>
              <a:t>사랑받은</a:t>
            </a:r>
            <a:r>
              <a:rPr lang="ko-KR" altLang="en-US" sz="1400" b="1" i="1" dirty="0" smtClean="0"/>
              <a:t> 책</a:t>
            </a:r>
            <a:endParaRPr lang="en-US" altLang="ko-KR" sz="1400" b="1" i="1" dirty="0"/>
          </a:p>
          <a:p>
            <a:pPr algn="ctr"/>
            <a:r>
              <a:rPr lang="ko-KR" altLang="en-US" sz="1400" b="1" i="1" dirty="0" smtClean="0"/>
              <a:t>스테디셀러</a:t>
            </a:r>
            <a:endParaRPr lang="en-US" altLang="ko-KR" sz="1400" b="1" i="1" dirty="0" smtClean="0"/>
          </a:p>
        </p:txBody>
      </p:sp>
      <p:sp>
        <p:nvSpPr>
          <p:cNvPr id="22" name="실행 단추: 앞으로 또는 다음 21">
            <a:hlinkClick r:id="" action="ppaction://hlinkshowjump?jump=nextslide" highlightClick="1"/>
          </p:cNvPr>
          <p:cNvSpPr/>
          <p:nvPr/>
        </p:nvSpPr>
        <p:spPr>
          <a:xfrm>
            <a:off x="3403022" y="5517260"/>
            <a:ext cx="252000" cy="252000"/>
          </a:xfrm>
          <a:prstGeom prst="actionButtonForwardNex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실행 단추: 뒤로 또는 이전 22">
            <a:hlinkClick r:id="" action="ppaction://hlinkshowjump?jump=previousslide" highlightClick="1"/>
          </p:cNvPr>
          <p:cNvSpPr/>
          <p:nvPr/>
        </p:nvSpPr>
        <p:spPr>
          <a:xfrm>
            <a:off x="3079014" y="5517260"/>
            <a:ext cx="252000" cy="252000"/>
          </a:xfrm>
          <a:prstGeom prst="actionButtonBackPrevio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24" y="4752212"/>
            <a:ext cx="792188" cy="11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아래쪽 화살표 15"/>
          <p:cNvSpPr/>
          <p:nvPr/>
        </p:nvSpPr>
        <p:spPr>
          <a:xfrm>
            <a:off x="1885236" y="4167730"/>
            <a:ext cx="310500" cy="34139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흐름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9103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/>
          <p:cNvCxnSpPr/>
          <p:nvPr/>
        </p:nvCxnSpPr>
        <p:spPr>
          <a:xfrm flipH="1" flipV="1">
            <a:off x="2498489" y="3637639"/>
            <a:ext cx="811035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22205" y="3314474"/>
            <a:ext cx="3482043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원하는 키워드 클릭 시</a:t>
            </a:r>
            <a:endParaRPr lang="en-US" altLang="ko-KR" dirty="0" smtClean="0"/>
          </a:p>
          <a:p>
            <a:r>
              <a:rPr lang="ko-KR" altLang="en-US" dirty="0" smtClean="0"/>
              <a:t>키워드 정보 페이지로 이동한다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46141" y="1717363"/>
            <a:ext cx="3482043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마우스를 </a:t>
            </a:r>
            <a:r>
              <a:rPr lang="ko-KR" altLang="en-US" dirty="0" err="1" smtClean="0"/>
              <a:t>갖다대면</a:t>
            </a:r>
            <a:endParaRPr lang="en-US" altLang="ko-KR" dirty="0" smtClean="0"/>
          </a:p>
          <a:p>
            <a:r>
              <a:rPr lang="ko-KR" altLang="en-US" dirty="0" smtClean="0"/>
              <a:t>실시간 키워드 정보가 보여진다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32261" y="916814"/>
            <a:ext cx="1667834" cy="1091521"/>
          </a:xfrm>
          <a:prstGeom prst="rect">
            <a:avLst/>
          </a:prstGeom>
          <a:noFill/>
          <a:ln w="25400" cmpd="dbl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빗면 27"/>
          <p:cNvSpPr/>
          <p:nvPr/>
        </p:nvSpPr>
        <p:spPr>
          <a:xfrm>
            <a:off x="914313" y="1390876"/>
            <a:ext cx="295854" cy="284960"/>
          </a:xfrm>
          <a:prstGeom prst="bevel">
            <a:avLst/>
          </a:pr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74353" y="1445306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u="sng" dirty="0" smtClean="0"/>
              <a:t>……..……….…</a:t>
            </a:r>
            <a:endParaRPr lang="ko-KR" altLang="en-US" sz="1200" u="sng" dirty="0"/>
          </a:p>
        </p:txBody>
      </p:sp>
      <p:pic>
        <p:nvPicPr>
          <p:cNvPr id="2050" name="Picture 2" descr="손가락 이미지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21" y="1722305"/>
            <a:ext cx="453932" cy="64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199870"/>
              </p:ext>
            </p:extLst>
          </p:nvPr>
        </p:nvGraphicFramePr>
        <p:xfrm>
          <a:off x="829293" y="2489394"/>
          <a:ext cx="1669196" cy="3675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9196"/>
              </a:tblGrid>
              <a:tr h="331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Keyword 10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1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□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□□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2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□□□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/>
                </a:tc>
              </a:tr>
              <a:tr h="331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3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□□□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/>
                </a:tc>
              </a:tr>
              <a:tr h="331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4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□□□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/>
                </a:tc>
              </a:tr>
              <a:tr h="331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5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□□□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/>
                </a:tc>
              </a:tr>
              <a:tr h="331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6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□□□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/>
                </a:tc>
              </a:tr>
              <a:tr h="331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7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□□□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/>
                </a:tc>
              </a:tr>
              <a:tr h="331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8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□□□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/>
                </a:tc>
              </a:tr>
              <a:tr h="331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9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□□□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/>
                </a:tc>
              </a:tr>
              <a:tr h="331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10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□□□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흐름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1015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66432" y="3075498"/>
            <a:ext cx="6287234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BookTopia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도서 쇼핑몰 홈페이지를 고객들의 </a:t>
            </a:r>
            <a:r>
              <a:rPr lang="ko-KR" altLang="en-US" dirty="0" err="1" smtClean="0"/>
              <a:t>웹브라우저에</a:t>
            </a:r>
            <a:endParaRPr lang="en-US" altLang="ko-KR" dirty="0"/>
          </a:p>
          <a:p>
            <a:r>
              <a:rPr lang="en-US" altLang="ko-KR" dirty="0" smtClean="0"/>
              <a:t>URL</a:t>
            </a:r>
            <a:r>
              <a:rPr lang="ko-KR" altLang="en-US" dirty="0" smtClean="0"/>
              <a:t>을 등록하여 홈페이지 방문을 간편하게 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66432" y="1691516"/>
            <a:ext cx="5953874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위치한 페이지에서 </a:t>
            </a:r>
            <a:r>
              <a:rPr lang="ko-KR" altLang="en-US" dirty="0" err="1" smtClean="0"/>
              <a:t>메인페이지로</a:t>
            </a:r>
            <a:r>
              <a:rPr lang="ko-KR" altLang="en-US" dirty="0" smtClean="0"/>
              <a:t> 이동하게 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흐름</a:t>
            </a:r>
            <a:endParaRPr lang="ko-KR" altLang="en-US" b="1" dirty="0"/>
          </a:p>
        </p:txBody>
      </p:sp>
      <p:pic>
        <p:nvPicPr>
          <p:cNvPr id="11" name="Picture 2" descr="C:\Users\I28\Pictures\홈버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24560"/>
            <a:ext cx="648072" cy="63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I28\Pictures\즐겨찾기버튼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33826"/>
            <a:ext cx="648072" cy="61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I28\Pictures\앱다운버튼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72" y="4653136"/>
            <a:ext cx="489949" cy="85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135841" y="4742392"/>
            <a:ext cx="4748416" cy="92333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스마트폰을</a:t>
            </a:r>
            <a:r>
              <a:rPr lang="ko-KR" altLang="en-US" dirty="0" smtClean="0"/>
              <a:t> 통해 간편하게 이용할 수 있는</a:t>
            </a:r>
            <a:r>
              <a:rPr lang="en-US" altLang="ko-KR" dirty="0" smtClean="0"/>
              <a:t> </a:t>
            </a:r>
          </a:p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어플리케이션을 다운받을 수 있도록 </a:t>
            </a:r>
            <a:endParaRPr lang="en-US" altLang="ko-KR" dirty="0" smtClean="0"/>
          </a:p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스토어 페이지를 연결해준다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2132856"/>
            <a:ext cx="13388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시작페이</a:t>
            </a:r>
            <a:r>
              <a:rPr lang="ko-KR" altLang="en-US" dirty="0"/>
              <a:t>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8984" y="3707740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즐겨찾</a:t>
            </a:r>
            <a:r>
              <a:rPr lang="ko-KR" altLang="en-US"/>
              <a:t>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88185" y="5579948"/>
            <a:ext cx="95891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다운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1621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11663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소스 구조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10344" y="764704"/>
            <a:ext cx="4279304" cy="86409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chemeClr val="tx1"/>
                </a:solidFill>
              </a:rPr>
              <a:t>MultiActionController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79512" y="2245241"/>
            <a:ext cx="4279304" cy="86409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chemeClr val="tx1"/>
                </a:solidFill>
              </a:rPr>
              <a:t>BaseController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10344" y="3901425"/>
            <a:ext cx="4279304" cy="86409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Notice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ControllerImpl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716016" y="2253498"/>
            <a:ext cx="4279304" cy="8640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NoticeController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0"/>
            <a:endCxn id="3" idx="2"/>
          </p:cNvCxnSpPr>
          <p:nvPr/>
        </p:nvCxnSpPr>
        <p:spPr>
          <a:xfrm flipV="1">
            <a:off x="2319164" y="1628800"/>
            <a:ext cx="30832" cy="61644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0"/>
            <a:endCxn id="4" idx="2"/>
          </p:cNvCxnSpPr>
          <p:nvPr/>
        </p:nvCxnSpPr>
        <p:spPr>
          <a:xfrm flipH="1" flipV="1">
            <a:off x="2319164" y="3109337"/>
            <a:ext cx="30832" cy="7920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0"/>
          </p:cNvCxnSpPr>
          <p:nvPr/>
        </p:nvCxnSpPr>
        <p:spPr>
          <a:xfrm flipV="1">
            <a:off x="2349996" y="3181345"/>
            <a:ext cx="3950196" cy="7200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7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8864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/>
              <a:t>각 </a:t>
            </a:r>
            <a:r>
              <a:rPr lang="en-US" altLang="ko-KR" sz="2000" b="1" smtClean="0"/>
              <a:t>Service </a:t>
            </a:r>
            <a:r>
              <a:rPr lang="ko-KR" altLang="en-US" sz="2000" b="1" smtClean="0"/>
              <a:t>와 </a:t>
            </a:r>
            <a:r>
              <a:rPr lang="en-US" altLang="ko-KR" sz="2000" b="1" smtClean="0"/>
              <a:t>DAO </a:t>
            </a:r>
            <a:r>
              <a:rPr lang="ko-KR" altLang="en-US" sz="2000" b="1" smtClean="0"/>
              <a:t>클래스 계층 구조</a:t>
            </a:r>
            <a:endParaRPr lang="ko-KR" altLang="en-US" sz="2000" b="1"/>
          </a:p>
        </p:txBody>
      </p:sp>
      <p:sp>
        <p:nvSpPr>
          <p:cNvPr id="3" name="모서리가 둥근 직사각형 2"/>
          <p:cNvSpPr/>
          <p:nvPr/>
        </p:nvSpPr>
        <p:spPr>
          <a:xfrm>
            <a:off x="189856" y="1196752"/>
            <a:ext cx="4279304" cy="8640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NoticelService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20688" y="2852936"/>
            <a:ext cx="4279304" cy="86409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NoticeServiceImpl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4" idx="0"/>
            <a:endCxn id="3" idx="2"/>
          </p:cNvCxnSpPr>
          <p:nvPr/>
        </p:nvCxnSpPr>
        <p:spPr>
          <a:xfrm flipH="1" flipV="1">
            <a:off x="2329508" y="2060848"/>
            <a:ext cx="30832" cy="7920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4644008" y="1196752"/>
            <a:ext cx="4279304" cy="8640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NoticeDAO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674840" y="2852936"/>
            <a:ext cx="4279304" cy="86409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NoticeDAOImpl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7" idx="0"/>
            <a:endCxn id="6" idx="2"/>
          </p:cNvCxnSpPr>
          <p:nvPr/>
        </p:nvCxnSpPr>
        <p:spPr>
          <a:xfrm flipH="1" flipV="1">
            <a:off x="6783660" y="2060848"/>
            <a:ext cx="30832" cy="7920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29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614603"/>
            <a:ext cx="4199040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1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26064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베이스 구조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629980"/>
            <a:ext cx="7848872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1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245</Words>
  <Application>Microsoft Office PowerPoint</Application>
  <PresentationFormat>화면 슬라이드 쇼(4:3)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I02</dc:creator>
  <cp:lastModifiedBy>I28</cp:lastModifiedBy>
  <cp:revision>57</cp:revision>
  <dcterms:created xsi:type="dcterms:W3CDTF">2016-11-07T10:29:53Z</dcterms:created>
  <dcterms:modified xsi:type="dcterms:W3CDTF">2016-11-11T10:49:08Z</dcterms:modified>
</cp:coreProperties>
</file>