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>
      <p:cViewPr varScale="1">
        <p:scale>
          <a:sx n="102" d="100"/>
          <a:sy n="102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1640" y="72405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기능은 이러한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17843" cy="581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12160" y="5514190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48680"/>
            <a:ext cx="6840760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1196752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1613992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73221" y="2046040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8698" y="2478088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78698" y="2889040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78698" y="3321088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소스 구조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7" y="764704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MultiActionController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5475" y="2245241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BaseController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07" y="3901425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NoticeControllerImpl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41979" y="2253498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Notice</a:t>
            </a:r>
            <a:r>
              <a:rPr lang="en-US" altLang="ko-KR" sz="2400" b="1" smtClean="0">
                <a:solidFill>
                  <a:schemeClr val="tx1"/>
                </a:solidFill>
              </a:rPr>
              <a:t>Controller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0"/>
            <a:endCxn id="3" idx="2"/>
          </p:cNvCxnSpPr>
          <p:nvPr/>
        </p:nvCxnSpPr>
        <p:spPr>
          <a:xfrm flipV="1">
            <a:off x="2645127" y="1628800"/>
            <a:ext cx="30832" cy="616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flipH="1" flipV="1">
            <a:off x="2645127" y="3109337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2675959" y="3181345"/>
            <a:ext cx="3950196" cy="72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</a:t>
            </a:r>
            <a:r>
              <a:rPr lang="en-US" altLang="ko-KR" sz="2000" b="1" smtClean="0"/>
              <a:t>Service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DAO </a:t>
            </a:r>
            <a:r>
              <a:rPr lang="ko-KR" altLang="en-US" sz="2000" b="1" smtClean="0"/>
              <a:t>클래스 계층 구조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2352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0"/>
            <a:endCxn id="3" idx="2"/>
          </p:cNvCxnSpPr>
          <p:nvPr/>
        </p:nvCxnSpPr>
        <p:spPr>
          <a:xfrm flipH="1" flipV="1">
            <a:off x="2391172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04048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4880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2"/>
          </p:cNvCxnSpPr>
          <p:nvPr/>
        </p:nvCxnSpPr>
        <p:spPr>
          <a:xfrm flipH="1" flipV="1">
            <a:off x="7143700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476672"/>
            <a:ext cx="419904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구조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629980"/>
            <a:ext cx="78488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5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I02</cp:lastModifiedBy>
  <cp:revision>18</cp:revision>
  <dcterms:created xsi:type="dcterms:W3CDTF">2016-11-07T10:29:53Z</dcterms:created>
  <dcterms:modified xsi:type="dcterms:W3CDTF">2016-11-08T07:03:56Z</dcterms:modified>
</cp:coreProperties>
</file>