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71" d="100"/>
          <a:sy n="71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7598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기능 설명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45087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바이백</a:t>
            </a:r>
            <a:r>
              <a:rPr lang="ko-KR" altLang="en-US" dirty="0" smtClean="0"/>
              <a:t> </a:t>
            </a:r>
            <a:r>
              <a:rPr lang="en-US" altLang="ko-KR"/>
              <a:t>: </a:t>
            </a:r>
            <a:r>
              <a:rPr lang="ko-KR" altLang="en-US" smtClean="0"/>
              <a:t>중고서적 </a:t>
            </a:r>
            <a:r>
              <a:rPr lang="ko-KR" altLang="en-US" dirty="0"/>
              <a:t>팔기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844824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다 읽고 책장에 꽂아두기에는 아까운 책들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다른 누군가가 읽어주었으면 싶은 책들을 팔아 돈 벌기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정가가 다른 책도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표지가 바뀐 책도 가능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누군가가 내 책을 저렴하게 살 수 있다는 장점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바이백</a:t>
            </a:r>
            <a:r>
              <a:rPr lang="ko-KR" altLang="en-US" dirty="0" smtClean="0"/>
              <a:t> 상품 검색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통해 내가 판매하고자 하는 상품 검색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상품정보에 맞는 </a:t>
            </a:r>
            <a:r>
              <a:rPr lang="ko-KR" altLang="en-US" dirty="0" err="1" smtClean="0"/>
              <a:t>상태정도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사용흔적에 맞게 선택해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예상 품질등급과 예상 매입가를 확인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판매 신청한 도서를 박스에 넣어 포장 후 택배 발송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상품 검수 후 판매 또는 반송</a:t>
            </a:r>
            <a:r>
              <a:rPr lang="en-US" altLang="ko-KR" dirty="0" smtClean="0"/>
              <a:t>·</a:t>
            </a:r>
            <a:r>
              <a:rPr lang="ko-KR" altLang="en-US" dirty="0" smtClean="0"/>
              <a:t>폐기 결정하여 정산 완료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2606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구조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629980"/>
            <a:ext cx="784887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1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1600" y="548680"/>
            <a:ext cx="6840760" cy="5040560"/>
          </a:xfrm>
          <a:prstGeom prst="rect">
            <a:avLst/>
          </a:prstGeom>
          <a:gradFill flip="none" rotWithShape="1">
            <a:gsLst>
              <a:gs pos="35000">
                <a:schemeClr val="accent1">
                  <a:lumMod val="20000"/>
                  <a:lumOff val="80000"/>
                </a:schemeClr>
              </a:gs>
              <a:gs pos="675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699792" y="908720"/>
            <a:ext cx="352839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검색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59851" y="908720"/>
            <a:ext cx="832429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81346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 또는 </a:t>
            </a:r>
            <a:r>
              <a:rPr lang="en-US" altLang="ko-KR" dirty="0" smtClean="0"/>
              <a:t>ISBN</a:t>
            </a:r>
            <a:r>
              <a:rPr lang="ko-KR" altLang="en-US" dirty="0" smtClean="0"/>
              <a:t>을 입력해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2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699792" y="908720"/>
            <a:ext cx="352839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○○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9087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검색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259851" y="908720"/>
            <a:ext cx="832429" cy="4320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</a:t>
            </a:r>
            <a:r>
              <a:rPr lang="ko-KR" altLang="en-US"/>
              <a:t>색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67434"/>
              </p:ext>
            </p:extLst>
          </p:nvPr>
        </p:nvGraphicFramePr>
        <p:xfrm>
          <a:off x="827584" y="2204864"/>
          <a:ext cx="7704856" cy="34794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04856"/>
              </a:tblGrid>
              <a:tr h="17281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51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8495" y="17008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2348880"/>
            <a:ext cx="122413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928" y="4077072"/>
            <a:ext cx="1224136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2420888"/>
            <a:ext cx="237626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도서 명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10061"/>
              </p:ext>
            </p:extLst>
          </p:nvPr>
        </p:nvGraphicFramePr>
        <p:xfrm>
          <a:off x="2327158" y="2996952"/>
          <a:ext cx="498114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146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매입가 정보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7452320" y="2928845"/>
            <a:ext cx="93610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카트에</a:t>
            </a:r>
            <a:r>
              <a:rPr lang="ko-KR" altLang="en-US" sz="1400" dirty="0" smtClean="0"/>
              <a:t> 넣기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366211" y="4133020"/>
            <a:ext cx="237626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도서 명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07530"/>
              </p:ext>
            </p:extLst>
          </p:nvPr>
        </p:nvGraphicFramePr>
        <p:xfrm>
          <a:off x="2339752" y="4725144"/>
          <a:ext cx="4981146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1146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매입가 정보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7452320" y="4692642"/>
            <a:ext cx="936104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카트에</a:t>
            </a:r>
            <a:r>
              <a:rPr lang="ko-KR" altLang="en-US" sz="1400" dirty="0" smtClean="0"/>
              <a:t>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456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9240"/>
              </p:ext>
            </p:extLst>
          </p:nvPr>
        </p:nvGraphicFramePr>
        <p:xfrm>
          <a:off x="179512" y="1844824"/>
          <a:ext cx="8779240" cy="237626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7094"/>
                <a:gridCol w="1951261"/>
                <a:gridCol w="1254177"/>
                <a:gridCol w="1254177"/>
                <a:gridCol w="1254177"/>
                <a:gridCol w="1254177"/>
                <a:gridCol w="1254177"/>
              </a:tblGrid>
              <a:tr h="576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상품정보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상태정도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사용흔적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품질등급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예상 매입가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[</a:t>
                      </a:r>
                      <a:r>
                        <a:rPr lang="ko-KR" altLang="en-US" sz="1400" dirty="0" smtClean="0"/>
                        <a:t>도서</a:t>
                      </a:r>
                      <a:r>
                        <a:rPr lang="en-US" altLang="ko-KR" sz="1400" dirty="0" smtClean="0"/>
                        <a:t>] </a:t>
                      </a:r>
                      <a:r>
                        <a:rPr lang="ko-KR" altLang="en-US" sz="1400" dirty="0" err="1" smtClean="0"/>
                        <a:t>ㅇㅇㅇㅇ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ISBN - </a:t>
                      </a:r>
                      <a:r>
                        <a:rPr lang="ko-KR" altLang="en-US" sz="1400" dirty="0" err="1" smtClean="0"/>
                        <a:t>ㅁㅁㅁㅁㅁ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 smtClean="0"/>
                        <a:t>13,800</a:t>
                      </a:r>
                      <a:r>
                        <a:rPr lang="ko-KR" altLang="en-US" sz="1400" u="sng" dirty="0" smtClean="0"/>
                        <a:t>원</a:t>
                      </a:r>
                      <a:endParaRPr lang="en-US" altLang="ko-KR" sz="1400" u="sng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같음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 다름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새 상품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약간 헌책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많이 헌책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없음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조금 있음</a:t>
                      </a:r>
                      <a:endParaRPr lang="en-US" altLang="ko-KR" sz="1400" baseline="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많이 있음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최상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u="sng" dirty="0" smtClean="0"/>
                        <a:t>6,900</a:t>
                      </a:r>
                      <a:r>
                        <a:rPr lang="ko-KR" altLang="en-US" sz="1400" u="sng" dirty="0" smtClean="0"/>
                        <a:t>원</a:t>
                      </a:r>
                      <a:endParaRPr lang="ko-KR" altLang="en-US" sz="1400" u="sng" dirty="0"/>
                    </a:p>
                  </a:txBody>
                  <a:tcPr anchor="ctr"/>
                </a:tc>
              </a:tr>
              <a:tr h="57606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선택한 상품 수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○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개     총 예상매입가 </a:t>
                      </a:r>
                      <a:r>
                        <a:rPr lang="en-US" altLang="ko-KR" sz="1400" dirty="0" smtClean="0"/>
                        <a:t>: 6,900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323528" y="3746539"/>
            <a:ext cx="1544019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선택한 상품 삭제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4034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17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3515"/>
              </p:ext>
            </p:extLst>
          </p:nvPr>
        </p:nvGraphicFramePr>
        <p:xfrm>
          <a:off x="175826" y="1657291"/>
          <a:ext cx="8779241" cy="295233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7094"/>
                <a:gridCol w="697084"/>
                <a:gridCol w="1254178"/>
                <a:gridCol w="1254177"/>
                <a:gridCol w="1254177"/>
                <a:gridCol w="1254177"/>
                <a:gridCol w="1254177"/>
                <a:gridCol w="1254177"/>
              </a:tblGrid>
              <a:tr h="576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□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접수번호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 상품명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정산금액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상세내역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24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□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ㅇㅇㅇㅇㅁㅁㅁㅁㅁ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○○○○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2016. 10. 28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판매완료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20,900</a:t>
                      </a:r>
                      <a:r>
                        <a:rPr lang="ko-KR" altLang="en-US" sz="1400" b="0" dirty="0" smtClean="0"/>
                        <a:t>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u="sng" dirty="0"/>
                    </a:p>
                  </a:txBody>
                  <a:tcPr anchor="ctr"/>
                </a:tc>
              </a:tr>
              <a:tr h="576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불가상품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처리방법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 및 </a:t>
                      </a:r>
                      <a:r>
                        <a:rPr lang="ko-KR" altLang="en-US" sz="1400" dirty="0" err="1" smtClean="0"/>
                        <a:t>반송지</a:t>
                      </a:r>
                      <a:r>
                        <a:rPr lang="ko-KR" altLang="en-US" sz="1400" dirty="0" smtClean="0"/>
                        <a:t> 주소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연락처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정산방법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확정 매입가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76065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8476" y="1222139"/>
            <a:ext cx="12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신청 내역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028383" y="2636912"/>
            <a:ext cx="61694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상세내역</a:t>
            </a:r>
            <a:endParaRPr lang="ko-KR" altLang="en-US" sz="1200" dirty="0"/>
          </a:p>
        </p:txBody>
      </p:sp>
      <p:sp>
        <p:nvSpPr>
          <p:cNvPr id="18" name="위로 굽은 화살표 17"/>
          <p:cNvSpPr/>
          <p:nvPr/>
        </p:nvSpPr>
        <p:spPr>
          <a:xfrm rot="5400000" flipV="1">
            <a:off x="7991620" y="3304562"/>
            <a:ext cx="452487" cy="421828"/>
          </a:xfrm>
          <a:prstGeom prst="bent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9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흐름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1061" y="123226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정산 상세내역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14186"/>
              </p:ext>
            </p:extLst>
          </p:nvPr>
        </p:nvGraphicFramePr>
        <p:xfrm>
          <a:off x="789282" y="1683133"/>
          <a:ext cx="7843138" cy="309634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00201"/>
                <a:gridCol w="1561145"/>
                <a:gridCol w="1120448"/>
                <a:gridCol w="1120448"/>
                <a:gridCol w="1120448"/>
                <a:gridCol w="1120448"/>
              </a:tblGrid>
              <a:tr h="576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도서명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ISBN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고객평가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예상매입가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평가결과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확정매입가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처리결과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920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□□□□□□</a:t>
                      </a:r>
                      <a:r>
                        <a:rPr lang="en-US" altLang="ko-KR" sz="1600" dirty="0" smtClean="0"/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○○○○○○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4,000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4,000</a:t>
                      </a:r>
                      <a:r>
                        <a:rPr lang="ko-KR" altLang="en-US" sz="1400" b="0" dirty="0" smtClean="0"/>
                        <a:t>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smtClean="0"/>
                        <a:t>매입</a:t>
                      </a:r>
                      <a:endParaRPr lang="ko-KR" altLang="en-US" sz="1400" u="none" dirty="0"/>
                    </a:p>
                  </a:txBody>
                  <a:tcPr anchor="ctr"/>
                </a:tc>
              </a:tr>
              <a:tr h="576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4,500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4,100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조정 매입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6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1,000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1,000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매입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76065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/>
                        <a:t>총 합계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9,100</a:t>
                      </a:r>
                      <a:r>
                        <a:rPr lang="ko-KR" altLang="en-US" sz="1400" dirty="0" smtClean="0"/>
                        <a:t>원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28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1663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소스 구조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10344" y="764704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MultiActionController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245241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BaseController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0344" y="3901425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ResellControllerImpl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6" y="2253498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ResellController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0"/>
            <a:endCxn id="3" idx="2"/>
          </p:cNvCxnSpPr>
          <p:nvPr/>
        </p:nvCxnSpPr>
        <p:spPr>
          <a:xfrm flipV="1">
            <a:off x="2319164" y="1628800"/>
            <a:ext cx="30832" cy="6164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0"/>
            <a:endCxn id="4" idx="2"/>
          </p:cNvCxnSpPr>
          <p:nvPr/>
        </p:nvCxnSpPr>
        <p:spPr>
          <a:xfrm flipH="1" flipV="1">
            <a:off x="2319164" y="3109337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2349996" y="3181345"/>
            <a:ext cx="3950196" cy="7200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8864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각 </a:t>
            </a:r>
            <a:r>
              <a:rPr lang="en-US" altLang="ko-KR" sz="2000" b="1" smtClean="0"/>
              <a:t>Service </a:t>
            </a:r>
            <a:r>
              <a:rPr lang="ko-KR" altLang="en-US" sz="2000" b="1" smtClean="0"/>
              <a:t>와 </a:t>
            </a:r>
            <a:r>
              <a:rPr lang="en-US" altLang="ko-KR" sz="2000" b="1" smtClean="0"/>
              <a:t>DAO </a:t>
            </a:r>
            <a:r>
              <a:rPr lang="ko-KR" altLang="en-US" sz="2000" b="1" smtClean="0"/>
              <a:t>클래스 계층 구조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856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ResellService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0688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ResellServiceImpl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0"/>
            <a:endCxn id="3" idx="2"/>
          </p:cNvCxnSpPr>
          <p:nvPr/>
        </p:nvCxnSpPr>
        <p:spPr>
          <a:xfrm flipH="1" flipV="1">
            <a:off x="2329508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644008" y="1196752"/>
            <a:ext cx="4279304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ResellDAO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4840" y="2852936"/>
            <a:ext cx="4279304" cy="86409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ResellDAOImpl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2"/>
          </p:cNvCxnSpPr>
          <p:nvPr/>
        </p:nvCxnSpPr>
        <p:spPr>
          <a:xfrm flipH="1" flipV="1">
            <a:off x="6783660" y="2060848"/>
            <a:ext cx="3083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614603"/>
            <a:ext cx="419904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1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281</Words>
  <Application>Microsoft Office PowerPoint</Application>
  <PresentationFormat>화면 슬라이드 쇼(4:3)</PresentationFormat>
  <Paragraphs>116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I28</cp:lastModifiedBy>
  <cp:revision>26</cp:revision>
  <dcterms:created xsi:type="dcterms:W3CDTF">2016-11-07T10:29:53Z</dcterms:created>
  <dcterms:modified xsi:type="dcterms:W3CDTF">2016-11-08T11:33:41Z</dcterms:modified>
</cp:coreProperties>
</file>