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56" r:id="rId4"/>
    <p:sldId id="257" r:id="rId5"/>
    <p:sldId id="259" r:id="rId6"/>
    <p:sldId id="274" r:id="rId7"/>
    <p:sldId id="275" r:id="rId8"/>
    <p:sldId id="276" r:id="rId9"/>
    <p:sldId id="269" r:id="rId10"/>
    <p:sldId id="265" r:id="rId11"/>
    <p:sldId id="272" r:id="rId12"/>
    <p:sldId id="273" r:id="rId13"/>
    <p:sldId id="262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660"/>
  </p:normalViewPr>
  <p:slideViewPr>
    <p:cSldViewPr>
      <p:cViewPr>
        <p:scale>
          <a:sx n="100" d="100"/>
          <a:sy n="100" d="100"/>
        </p:scale>
        <p:origin x="-36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4858B-1D6D-4C82-ACE9-8329527EB74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45E0-305B-4FB9-AC4D-BE869D79F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45E0-305B-4FB9-AC4D-BE869D79FA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1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45E0-305B-4FB9-AC4D-BE869D79FA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1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45E0-305B-4FB9-AC4D-BE869D79FA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1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1640" y="72405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맞춤 도서 및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ko-KR" altLang="en-US" dirty="0" smtClean="0"/>
              <a:t>자주 찾는 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분석해서</a:t>
            </a:r>
            <a:endParaRPr lang="en-US" altLang="ko-KR" dirty="0" smtClean="0"/>
          </a:p>
          <a:p>
            <a:r>
              <a:rPr lang="ko-KR" altLang="en-US" dirty="0" err="1" smtClean="0"/>
              <a:t>메인화면에</a:t>
            </a:r>
            <a:r>
              <a:rPr lang="ko-KR" altLang="en-US" dirty="0" smtClean="0"/>
              <a:t> 사용자 맞춤 도서를 보여줍니다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맞춤 도서 뿐만 아니라 다른 탭들도 묶어서 한곳에서 보여줍니다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0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2051" name="Picture 3" descr="C:\Users\I01\Desktop\계획\맨위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9095"/>
            <a:ext cx="8712968" cy="27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637" y="3331539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7966180" y="3404293"/>
            <a:ext cx="745002" cy="2865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9980351">
            <a:off x="6199412" y="4165562"/>
            <a:ext cx="1728192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483011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누르면 </a:t>
            </a:r>
            <a:r>
              <a:rPr lang="ko-KR" altLang="en-US" dirty="0" err="1" smtClean="0"/>
              <a:t>최상단으로</a:t>
            </a:r>
            <a:r>
              <a:rPr lang="ko-KR" altLang="en-US" dirty="0" smtClean="0"/>
              <a:t> 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소스 구조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7" y="764704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MultiActionController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5475" y="2245241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BaseController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07" y="3901425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NoticeControllerImpl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41979" y="2253498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NoticeController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0"/>
            <a:endCxn id="3" idx="2"/>
          </p:cNvCxnSpPr>
          <p:nvPr/>
        </p:nvCxnSpPr>
        <p:spPr>
          <a:xfrm flipV="1">
            <a:off x="2645127" y="1628800"/>
            <a:ext cx="30832" cy="616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flipH="1" flipV="1">
            <a:off x="2645127" y="3109337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2675959" y="3181345"/>
            <a:ext cx="3950196" cy="72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</a:t>
            </a:r>
            <a:r>
              <a:rPr lang="en-US" altLang="ko-KR" sz="2000" b="1" smtClean="0"/>
              <a:t>Service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DAO </a:t>
            </a:r>
            <a:r>
              <a:rPr lang="ko-KR" altLang="en-US" sz="2000" b="1" smtClean="0"/>
              <a:t>클래스 계층 구조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2352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0"/>
            <a:endCxn id="3" idx="2"/>
          </p:cNvCxnSpPr>
          <p:nvPr/>
        </p:nvCxnSpPr>
        <p:spPr>
          <a:xfrm flipH="1" flipV="1">
            <a:off x="2391172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04048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4880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2"/>
          </p:cNvCxnSpPr>
          <p:nvPr/>
        </p:nvCxnSpPr>
        <p:spPr>
          <a:xfrm flipH="1" flipV="1">
            <a:off x="7143700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614603"/>
            <a:ext cx="419904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구조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629980"/>
            <a:ext cx="78488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3074" name="Picture 2" descr="C:\Users\I01\Desktop\계획\메인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7" y="836712"/>
            <a:ext cx="8977123" cy="40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771800" y="2871068"/>
            <a:ext cx="632493" cy="2238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25375" y="2871068"/>
            <a:ext cx="632493" cy="2238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9992" y="2871068"/>
            <a:ext cx="720080" cy="2238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9792" y="2844480"/>
            <a:ext cx="10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맞춤도서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1164" y="2844480"/>
            <a:ext cx="10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신간소개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45677" y="2852936"/>
            <a:ext cx="10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오늘의 책</a:t>
            </a:r>
            <a:endParaRPr lang="ko-KR" altLang="en-US" sz="1200" dirty="0"/>
          </a:p>
        </p:txBody>
      </p:sp>
      <p:sp>
        <p:nvSpPr>
          <p:cNvPr id="9" name="오른쪽 화살표 8"/>
          <p:cNvSpPr/>
          <p:nvPr/>
        </p:nvSpPr>
        <p:spPr>
          <a:xfrm rot="13708170">
            <a:off x="3744233" y="3617489"/>
            <a:ext cx="1738713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3968" y="4518046"/>
            <a:ext cx="294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올리면 </a:t>
            </a:r>
            <a:endParaRPr lang="en-US" altLang="ko-KR" dirty="0" smtClean="0"/>
          </a:p>
          <a:p>
            <a:r>
              <a:rPr lang="ko-KR" altLang="en-US" dirty="0" smtClean="0"/>
              <a:t>해당항목으로 전환된다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74999" y="2871068"/>
            <a:ext cx="632493" cy="2238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4088" y="2844480"/>
            <a:ext cx="10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522920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클릭하면 </a:t>
            </a:r>
            <a:endParaRPr lang="en-US" altLang="ko-KR" dirty="0" smtClean="0"/>
          </a:p>
          <a:p>
            <a:r>
              <a:rPr lang="ko-KR" altLang="en-US" dirty="0" smtClean="0"/>
              <a:t>상세목록으로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1640" y="72405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관련 도서 추천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책 </a:t>
            </a:r>
            <a:r>
              <a:rPr lang="ko-KR" altLang="en-US" dirty="0" smtClean="0"/>
              <a:t>상세보기 하면 </a:t>
            </a:r>
            <a:endParaRPr lang="en-US" altLang="ko-KR" dirty="0" smtClean="0"/>
          </a:p>
          <a:p>
            <a:r>
              <a:rPr lang="ko-KR" altLang="en-US" dirty="0" smtClean="0"/>
              <a:t>책 소개 하단에 관련 다른 추천도서를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1027" name="Picture 3" descr="C:\Users\I01\Desktop\계획\화면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8" y="764704"/>
            <a:ext cx="7907859" cy="42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01\Desktop\계획\화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8" y="5805264"/>
            <a:ext cx="7907859" cy="8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0038" y="4869160"/>
            <a:ext cx="798637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rot="18400469">
            <a:off x="5590345" y="4110043"/>
            <a:ext cx="1032536" cy="432048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12060" y="341364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도서 들어갈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268760"/>
            <a:ext cx="7992888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관련 다른 도서들을 추천해드립니다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988840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20434" y="1988840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2000" y="1988840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00192" y="1988840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3588" y="4005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이름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35796" y="39920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이름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80012" y="39920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이름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2220" y="39920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이름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왼쪽 화살표 26"/>
          <p:cNvSpPr/>
          <p:nvPr/>
        </p:nvSpPr>
        <p:spPr>
          <a:xfrm rot="4549199">
            <a:off x="1421650" y="4145350"/>
            <a:ext cx="1620180" cy="43204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71478" y="53012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그 책으로 이동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5536" y="2636912"/>
            <a:ext cx="5760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12360" y="2636912"/>
            <a:ext cx="5760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6200000">
            <a:off x="407659" y="2709282"/>
            <a:ext cx="479085" cy="359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5400000">
            <a:off x="7860487" y="2696798"/>
            <a:ext cx="479085" cy="359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화살표 32"/>
          <p:cNvSpPr/>
          <p:nvPr/>
        </p:nvSpPr>
        <p:spPr>
          <a:xfrm rot="5601273">
            <a:off x="7248384" y="4002534"/>
            <a:ext cx="1620180" cy="43204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90456" y="5162708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누르면</a:t>
            </a:r>
            <a:endParaRPr lang="en-US" altLang="ko-KR" dirty="0" smtClean="0"/>
          </a:p>
          <a:p>
            <a:r>
              <a:rPr lang="ko-KR" altLang="en-US" dirty="0" smtClean="0"/>
              <a:t>다음 책 목록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1640" y="72405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상세검색 기능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출판년도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출판사 등 키워드를 가지고 상세하게 검색하는 기능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인기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검색창</a:t>
            </a:r>
            <a:r>
              <a:rPr lang="ko-KR" altLang="en-US" dirty="0" smtClean="0"/>
              <a:t> 밑에 인기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리스트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49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3074" name="Picture 2" descr="C:\Users\I01\Desktop\계획\메인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7" y="836712"/>
            <a:ext cx="8977123" cy="40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956376" y="1124744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38120" y="1130260"/>
            <a:ext cx="8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상세검색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34076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토익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자기계발서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수</a:t>
            </a:r>
            <a:r>
              <a:rPr lang="ko-KR" altLang="en-US" sz="1200" dirty="0"/>
              <a:t>능</a:t>
            </a:r>
          </a:p>
        </p:txBody>
      </p:sp>
      <p:sp>
        <p:nvSpPr>
          <p:cNvPr id="19" name="오른쪽 화살표 18"/>
          <p:cNvSpPr/>
          <p:nvPr/>
        </p:nvSpPr>
        <p:spPr>
          <a:xfrm rot="16923668">
            <a:off x="5912959" y="3167743"/>
            <a:ext cx="374441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923668">
            <a:off x="3555078" y="3306243"/>
            <a:ext cx="374441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44208" y="5354759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상세검색으로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7323448" y="1428052"/>
            <a:ext cx="113727" cy="10801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2532600" y="6017788"/>
            <a:ext cx="205934" cy="2068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39752" y="5385724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시간마다 다음 인기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를 누르면 수동으로 다음으로</a:t>
            </a:r>
            <a:endParaRPr lang="en-US" altLang="ko-KR" dirty="0" smtClean="0"/>
          </a:p>
          <a:p>
            <a:r>
              <a:rPr lang="ko-KR" altLang="en-US" dirty="0" smtClean="0"/>
              <a:t>넘어간다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바로 해당 단어를 검색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43608" y="1052736"/>
            <a:ext cx="7272808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951819" y="2364378"/>
            <a:ext cx="26642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51819" y="3084458"/>
            <a:ext cx="26642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51819" y="3804538"/>
            <a:ext cx="26642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51819" y="4524618"/>
            <a:ext cx="134395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0088" y="2395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00088" y="31158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</a:t>
            </a:r>
            <a:r>
              <a:rPr lang="ko-KR" altLang="en-US" dirty="0"/>
              <a:t>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1679" y="3835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1679" y="45559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출간일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244268" y="4524618"/>
            <a:ext cx="134395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9931" y="544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27984" y="45873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부터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2240" y="45559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까지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27832" y="1469709"/>
            <a:ext cx="226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상세검색하기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1640" y="72405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맨위로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책 </a:t>
            </a:r>
            <a:r>
              <a:rPr lang="ko-KR" altLang="en-US" dirty="0" smtClean="0"/>
              <a:t>정보 본문 내용이 길어져서 주문하기 위해 </a:t>
            </a:r>
            <a:endParaRPr lang="en-US" altLang="ko-KR" dirty="0" smtClean="0"/>
          </a:p>
          <a:p>
            <a:r>
              <a:rPr lang="ko-KR" altLang="en-US" dirty="0" smtClean="0"/>
              <a:t>다시 상단으로 올라가기 번거로움을 해소하기 위한 </a:t>
            </a:r>
            <a:r>
              <a:rPr lang="ko-KR" altLang="en-US" dirty="0" err="1" smtClean="0"/>
              <a:t>맨위로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3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221</Words>
  <Application>Microsoft Office PowerPoint</Application>
  <PresentationFormat>화면 슬라이드 쇼(4:3)</PresentationFormat>
  <Paragraphs>80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I01</cp:lastModifiedBy>
  <cp:revision>41</cp:revision>
  <dcterms:created xsi:type="dcterms:W3CDTF">2016-11-07T10:29:53Z</dcterms:created>
  <dcterms:modified xsi:type="dcterms:W3CDTF">2016-11-08T11:12:28Z</dcterms:modified>
</cp:coreProperties>
</file>