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5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70" d="100"/>
          <a:sy n="70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기능 설명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115616" y="249289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+mj-lt"/>
              </a:rPr>
              <a:t> </a:t>
            </a:r>
            <a:r>
              <a:rPr lang="ko-KR" altLang="en-US" sz="2400" b="1" dirty="0" smtClean="0">
                <a:latin typeface="+mj-lt"/>
              </a:rPr>
              <a:t>책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상품</a:t>
            </a:r>
            <a:r>
              <a:rPr lang="en-US" altLang="ko-KR" sz="2400" b="1" dirty="0" smtClean="0">
                <a:latin typeface="+mj-lt"/>
              </a:rPr>
              <a:t>) </a:t>
            </a:r>
            <a:r>
              <a:rPr lang="ko-KR" altLang="en-US" sz="2400" b="1" dirty="0" smtClean="0">
                <a:latin typeface="+mj-lt"/>
              </a:rPr>
              <a:t>구매 시 그 책과 관련된 이벤트 추천</a:t>
            </a:r>
            <a:r>
              <a:rPr lang="en-US" altLang="ko-KR" sz="2400" b="1" dirty="0" smtClean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ex) </a:t>
            </a:r>
            <a:r>
              <a:rPr lang="ko-KR" altLang="en-US" dirty="0" smtClean="0"/>
              <a:t>해리포터 책 검색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해리포터는 외국소설이므로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외국소설과 관련 있는 이벤트 제시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구조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629980"/>
            <a:ext cx="78488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548680"/>
            <a:ext cx="6840760" cy="5040560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    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35471"/>
            <a:ext cx="4968552" cy="6989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594928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통합검색에 검색하고자 하는 책을 검색한다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75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5964"/>
            <a:ext cx="6012160" cy="44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6" y="1133154"/>
            <a:ext cx="7173327" cy="4591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5656" y="602128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팝업을 이용하여 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관련된 이벤트를 제시해준다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41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60212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카테고리에 서 이벤트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전체 이벤트를 보여준다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3" y="836712"/>
            <a:ext cx="2507670" cy="4915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836712"/>
            <a:ext cx="4319630" cy="451884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119230" y="2924944"/>
            <a:ext cx="660682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95736" y="4425660"/>
            <a:ext cx="648072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548680"/>
            <a:ext cx="6840760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1196752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</a:t>
            </a:r>
            <a:r>
              <a:rPr lang="ko-KR" altLang="en-US" dirty="0"/>
              <a:t>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1613992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73221" y="2046040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8698" y="2478088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78698" y="2889040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78698" y="3321088"/>
            <a:ext cx="432048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166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소스 구조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7" y="764704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MultiActionController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5475" y="2245241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BaseController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07" y="3901425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NoticrControllerImpl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41979" y="2253498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***Controller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0"/>
            <a:endCxn id="3" idx="2"/>
          </p:cNvCxnSpPr>
          <p:nvPr/>
        </p:nvCxnSpPr>
        <p:spPr>
          <a:xfrm flipV="1">
            <a:off x="2645127" y="1628800"/>
            <a:ext cx="30832" cy="616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0"/>
            <a:endCxn id="4" idx="2"/>
          </p:cNvCxnSpPr>
          <p:nvPr/>
        </p:nvCxnSpPr>
        <p:spPr>
          <a:xfrm flipH="1" flipV="1">
            <a:off x="2645127" y="3109337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2675959" y="3181345"/>
            <a:ext cx="3950196" cy="7200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8864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각 </a:t>
            </a:r>
            <a:r>
              <a:rPr lang="en-US" altLang="ko-KR" sz="2000" b="1" smtClean="0"/>
              <a:t>Service 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DAO </a:t>
            </a:r>
            <a:r>
              <a:rPr lang="ko-KR" altLang="en-US" sz="2000" b="1" smtClean="0"/>
              <a:t>클래스 계층 구조</a:t>
            </a:r>
            <a:endParaRPr lang="ko-KR" altLang="en-US" sz="20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2352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NoticeServiceImpl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0"/>
            <a:endCxn id="3" idx="2"/>
          </p:cNvCxnSpPr>
          <p:nvPr/>
        </p:nvCxnSpPr>
        <p:spPr>
          <a:xfrm flipH="1" flipV="1">
            <a:off x="2391172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04048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NoticeDAO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4880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NoticeDAOImpl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2"/>
          </p:cNvCxnSpPr>
          <p:nvPr/>
        </p:nvCxnSpPr>
        <p:spPr>
          <a:xfrm flipH="1" flipV="1">
            <a:off x="7143700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9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614603"/>
            <a:ext cx="419904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93</Words>
  <Application>Microsoft Office PowerPoint</Application>
  <PresentationFormat>화면 슬라이드 쇼(4:3)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I29</cp:lastModifiedBy>
  <cp:revision>20</cp:revision>
  <dcterms:created xsi:type="dcterms:W3CDTF">2016-11-07T10:29:53Z</dcterms:created>
  <dcterms:modified xsi:type="dcterms:W3CDTF">2016-11-11T11:28:44Z</dcterms:modified>
</cp:coreProperties>
</file>