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>
        <p:scale>
          <a:sx n="100" d="100"/>
          <a:sy n="100" d="100"/>
        </p:scale>
        <p:origin x="-36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886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기능 설명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760131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이벤트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메인상품</a:t>
            </a:r>
            <a:r>
              <a:rPr lang="ko-KR" altLang="en-US" dirty="0" smtClean="0"/>
              <a:t> 이미지가 자동이나 수동으로 넘어가면서 보여주는 기능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상세 페이지 상품 이미지에 마우스 커서를 올리면 확대 해서 보여주는 기능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네비게이션이</a:t>
            </a:r>
            <a:r>
              <a:rPr lang="ko-KR" altLang="en-US" dirty="0" smtClean="0"/>
              <a:t> 상단에 </a:t>
            </a:r>
            <a:r>
              <a:rPr lang="ko-KR" altLang="en-US" dirty="0" err="1" smtClean="0"/>
              <a:t>위치시</a:t>
            </a:r>
            <a:r>
              <a:rPr lang="ko-KR" altLang="en-US" dirty="0" smtClean="0"/>
              <a:t> 스크롤 하면 사라지지 않고 따라오는 기능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상품 </a:t>
            </a:r>
            <a:r>
              <a:rPr lang="ko-KR" altLang="en-US" dirty="0" err="1" smtClean="0"/>
              <a:t>품절시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재고없음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상품 표시 방법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사용자의 해상도에 따라 크기 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496" y="548680"/>
            <a:ext cx="907300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이벤트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메인 상품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4067944" y="53095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81331" y="5309592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64494" y="5309592"/>
            <a:ext cx="144016" cy="1440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968425">
            <a:off x="341381" y="2888940"/>
            <a:ext cx="432048" cy="3600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이등변 삼각형 12"/>
          <p:cNvSpPr/>
          <p:nvPr/>
        </p:nvSpPr>
        <p:spPr>
          <a:xfrm rot="12652605">
            <a:off x="8452447" y="2891924"/>
            <a:ext cx="432048" cy="3600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557405" y="3573016"/>
            <a:ext cx="414195" cy="2520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4211960" y="5453608"/>
            <a:ext cx="936104" cy="8243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6093296"/>
            <a:ext cx="24379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수동으로 이동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48064" y="6277962"/>
            <a:ext cx="27363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이미지 순서</a:t>
            </a:r>
            <a:r>
              <a:rPr lang="en-US" altLang="ko-KR" b="1" dirty="0" smtClean="0"/>
              <a:t>&amp;</a:t>
            </a:r>
            <a:r>
              <a:rPr lang="ko-KR" altLang="en-US" b="1" dirty="0" err="1" smtClean="0"/>
              <a:t>갯수</a:t>
            </a:r>
            <a:r>
              <a:rPr lang="ko-KR" altLang="en-US" b="1" dirty="0" smtClean="0"/>
              <a:t> 표시</a:t>
            </a:r>
            <a:endParaRPr lang="ko-KR" altLang="en-US" b="1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932040" y="3337312"/>
            <a:ext cx="1800200" cy="24679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8703" y="5805264"/>
            <a:ext cx="37792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이미지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상세 페이로 이동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65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상세 페이지에서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상품확대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04186" y="485964"/>
            <a:ext cx="3779782" cy="4743236"/>
            <a:chOff x="504186" y="485964"/>
            <a:chExt cx="3779782" cy="4743236"/>
          </a:xfrm>
        </p:grpSpPr>
        <p:sp>
          <p:nvSpPr>
            <p:cNvPr id="4" name="직사각형 3"/>
            <p:cNvSpPr/>
            <p:nvPr/>
          </p:nvSpPr>
          <p:spPr>
            <a:xfrm>
              <a:off x="504186" y="485964"/>
              <a:ext cx="3779782" cy="4743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98" y="548528"/>
              <a:ext cx="3675651" cy="4600689"/>
            </a:xfrm>
            <a:prstGeom prst="rect">
              <a:avLst/>
            </a:prstGeom>
            <a:ln w="22225" cmpd="sng">
              <a:solidFill>
                <a:schemeClr val="tx1">
                  <a:alpha val="0"/>
                </a:schemeClr>
              </a:solidFill>
            </a:ln>
          </p:spPr>
        </p:pic>
      </p:grpSp>
      <p:sp>
        <p:nvSpPr>
          <p:cNvPr id="5" name="직사각형 4"/>
          <p:cNvSpPr/>
          <p:nvPr/>
        </p:nvSpPr>
        <p:spPr>
          <a:xfrm>
            <a:off x="1763688" y="2996952"/>
            <a:ext cx="864096" cy="79208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2627784" y="548528"/>
            <a:ext cx="4248472" cy="244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763688" y="548528"/>
            <a:ext cx="2808312" cy="244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763688" y="2636760"/>
            <a:ext cx="2808312" cy="115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627784" y="2636760"/>
            <a:ext cx="4248472" cy="115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4572000" y="548528"/>
            <a:ext cx="2304256" cy="2088232"/>
            <a:chOff x="4932040" y="980728"/>
            <a:chExt cx="2304256" cy="2088232"/>
          </a:xfrm>
        </p:grpSpPr>
        <p:sp>
          <p:nvSpPr>
            <p:cNvPr id="21" name="직사각형 20"/>
            <p:cNvSpPr/>
            <p:nvPr/>
          </p:nvSpPr>
          <p:spPr>
            <a:xfrm>
              <a:off x="4932040" y="980728"/>
              <a:ext cx="2304256" cy="208823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pic>
          <p:nvPicPr>
            <p:cNvPr id="27" name="그림 26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766" y="999214"/>
              <a:ext cx="2238688" cy="2048161"/>
            </a:xfrm>
            <a:prstGeom prst="rect">
              <a:avLst/>
            </a:prstGeom>
          </p:spPr>
        </p:pic>
      </p:grpSp>
      <p:cxnSp>
        <p:nvCxnSpPr>
          <p:cNvPr id="38" name="직선 화살표 연결선 37"/>
          <p:cNvCxnSpPr/>
          <p:nvPr/>
        </p:nvCxnSpPr>
        <p:spPr>
          <a:xfrm flipH="1" flipV="1">
            <a:off x="2483768" y="3861048"/>
            <a:ext cx="1749881" cy="2160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33647" y="6021288"/>
            <a:ext cx="3074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마우스 커서 위치를 확대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998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17" y="980728"/>
            <a:ext cx="4944165" cy="37629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5364088" y="1340768"/>
            <a:ext cx="2376264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403648" y="1340768"/>
            <a:ext cx="1512168" cy="1521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4082" y="2996952"/>
            <a:ext cx="205413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품절시</a:t>
            </a:r>
            <a:r>
              <a:rPr lang="ko-KR" altLang="en-US" b="1" dirty="0" smtClean="0"/>
              <a:t> 자동으로 </a:t>
            </a:r>
            <a:r>
              <a:rPr lang="ko-KR" altLang="en-US" b="1" dirty="0" err="1" smtClean="0"/>
              <a:t>재고없음을</a:t>
            </a:r>
            <a:r>
              <a:rPr lang="ko-KR" altLang="en-US" b="1" dirty="0" smtClean="0"/>
              <a:t> 표시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505" y="2867736"/>
            <a:ext cx="205413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비슷한 방식으로 인기상품으로 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등록시</a:t>
            </a:r>
            <a:r>
              <a:rPr lang="ko-KR" altLang="en-US" b="1" dirty="0" smtClean="0"/>
              <a:t> 표시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31713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상품의 재고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인기상품을 표시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640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31713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상품 표시 방법 전환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47564" y="1015027"/>
            <a:ext cx="7848872" cy="39775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상품명순│</a:t>
            </a:r>
            <a:r>
              <a:rPr lang="ko-KR" altLang="en-US" dirty="0" err="1" smtClean="0">
                <a:solidFill>
                  <a:schemeClr val="tx1"/>
                </a:solidFill>
              </a:rPr>
              <a:t>판매량순</a:t>
            </a:r>
            <a:r>
              <a:rPr lang="ko-KR" altLang="en-US" dirty="0" smtClean="0">
                <a:solidFill>
                  <a:schemeClr val="tx1"/>
                </a:solidFill>
              </a:rPr>
              <a:t>│</a:t>
            </a:r>
            <a:r>
              <a:rPr lang="ko-KR" altLang="en-US" dirty="0" err="1" smtClean="0">
                <a:solidFill>
                  <a:schemeClr val="tx1"/>
                </a:solidFill>
              </a:rPr>
              <a:t>평점순</a:t>
            </a:r>
            <a:r>
              <a:rPr lang="ko-KR" altLang="en-US" dirty="0" smtClean="0">
                <a:solidFill>
                  <a:schemeClr val="tx1"/>
                </a:solidFill>
              </a:rPr>
              <a:t>│</a:t>
            </a:r>
            <a:r>
              <a:rPr lang="ko-KR" altLang="en-US" dirty="0" err="1" smtClean="0">
                <a:solidFill>
                  <a:schemeClr val="tx1"/>
                </a:solidFill>
              </a:rPr>
              <a:t>리뷰순</a:t>
            </a:r>
            <a:r>
              <a:rPr lang="ko-KR" altLang="en-US" dirty="0" smtClean="0">
                <a:solidFill>
                  <a:schemeClr val="tx1"/>
                </a:solidFill>
              </a:rPr>
              <a:t>│출간일순│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676217" y="1057381"/>
            <a:ext cx="288032" cy="288032"/>
            <a:chOff x="7020272" y="1804962"/>
            <a:chExt cx="288032" cy="288032"/>
          </a:xfrm>
        </p:grpSpPr>
        <p:sp>
          <p:nvSpPr>
            <p:cNvPr id="28" name="직사각형 27"/>
            <p:cNvSpPr/>
            <p:nvPr/>
          </p:nvSpPr>
          <p:spPr>
            <a:xfrm>
              <a:off x="7020272" y="1804962"/>
              <a:ext cx="288032" cy="28803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7055154" y="1841462"/>
              <a:ext cx="218267" cy="215032"/>
              <a:chOff x="6754339" y="2276872"/>
              <a:chExt cx="218267" cy="21503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754339" y="2276872"/>
                <a:ext cx="90000" cy="888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882606" y="2276872"/>
                <a:ext cx="90000" cy="888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754339" y="2403078"/>
                <a:ext cx="90000" cy="888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82606" y="2403078"/>
                <a:ext cx="90000" cy="888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8039976" y="1057381"/>
            <a:ext cx="288032" cy="288032"/>
            <a:chOff x="8039976" y="1057381"/>
            <a:chExt cx="288032" cy="288032"/>
          </a:xfrm>
        </p:grpSpPr>
        <p:sp>
          <p:nvSpPr>
            <p:cNvPr id="40" name="직사각형 39"/>
            <p:cNvSpPr/>
            <p:nvPr/>
          </p:nvSpPr>
          <p:spPr>
            <a:xfrm>
              <a:off x="8039976" y="1057381"/>
              <a:ext cx="288032" cy="28803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74858" y="1093881"/>
              <a:ext cx="90000" cy="888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74858" y="1220087"/>
              <a:ext cx="90000" cy="888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199336" y="1093211"/>
              <a:ext cx="97579" cy="89496"/>
              <a:chOff x="8199336" y="1093211"/>
              <a:chExt cx="97579" cy="89496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8199432" y="1093211"/>
                <a:ext cx="97483" cy="27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199337" y="1138021"/>
                <a:ext cx="97483" cy="27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8199336" y="1182434"/>
                <a:ext cx="97483" cy="27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8199432" y="1220087"/>
              <a:ext cx="97579" cy="89496"/>
              <a:chOff x="8199432" y="1220087"/>
              <a:chExt cx="97579" cy="89496"/>
            </a:xfrm>
          </p:grpSpPr>
          <p:cxnSp>
            <p:nvCxnSpPr>
              <p:cNvPr id="54" name="직선 연결선 53"/>
              <p:cNvCxnSpPr/>
              <p:nvPr/>
            </p:nvCxnSpPr>
            <p:spPr>
              <a:xfrm>
                <a:off x="8199528" y="1220087"/>
                <a:ext cx="97483" cy="27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8199433" y="1264897"/>
                <a:ext cx="97483" cy="27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8199432" y="1309310"/>
                <a:ext cx="97483" cy="27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그룹 66"/>
          <p:cNvGrpSpPr/>
          <p:nvPr/>
        </p:nvGrpSpPr>
        <p:grpSpPr>
          <a:xfrm>
            <a:off x="6300192" y="1057381"/>
            <a:ext cx="1296144" cy="864096"/>
            <a:chOff x="6300192" y="1057381"/>
            <a:chExt cx="1296144" cy="864096"/>
          </a:xfrm>
        </p:grpSpPr>
        <p:grpSp>
          <p:nvGrpSpPr>
            <p:cNvPr id="66" name="그룹 65"/>
            <p:cNvGrpSpPr/>
            <p:nvPr/>
          </p:nvGrpSpPr>
          <p:grpSpPr>
            <a:xfrm>
              <a:off x="6300192" y="1057381"/>
              <a:ext cx="1296144" cy="288032"/>
              <a:chOff x="6300192" y="1057381"/>
              <a:chExt cx="1296144" cy="2880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300192" y="1057381"/>
                <a:ext cx="1296144" cy="288032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>
                    <a:solidFill>
                      <a:schemeClr val="tx1"/>
                    </a:solidFill>
                  </a:rPr>
                  <a:t> 25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개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7308304" y="1057381"/>
                <a:ext cx="288032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/>
              <p:cNvSpPr/>
              <p:nvPr/>
            </p:nvSpPr>
            <p:spPr>
              <a:xfrm rot="10800000">
                <a:off x="7343514" y="1105890"/>
                <a:ext cx="216024" cy="216024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300192" y="1345413"/>
              <a:ext cx="1296144" cy="576064"/>
              <a:chOff x="6300192" y="1345413"/>
              <a:chExt cx="1296144" cy="57606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300192" y="1345413"/>
                <a:ext cx="1296144" cy="5760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>
                    <a:solidFill>
                      <a:schemeClr val="tx1"/>
                    </a:solidFill>
                  </a:rPr>
                  <a:t>25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개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600" dirty="0" smtClean="0">
                    <a:solidFill>
                      <a:schemeClr val="tx1"/>
                    </a:solidFill>
                  </a:rPr>
                  <a:t> 50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개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372200" y="1412777"/>
                <a:ext cx="1152128" cy="2206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25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개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7" name="직선 화살표 연결선 96"/>
          <p:cNvCxnSpPr/>
          <p:nvPr/>
        </p:nvCxnSpPr>
        <p:spPr>
          <a:xfrm flipH="1">
            <a:off x="6948264" y="620688"/>
            <a:ext cx="360040" cy="3943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08304" y="264917"/>
            <a:ext cx="3789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</a:t>
            </a:r>
            <a:endParaRPr lang="ko-KR" altLang="en-US" b="1" dirty="0"/>
          </a:p>
        </p:txBody>
      </p:sp>
      <p:cxnSp>
        <p:nvCxnSpPr>
          <p:cNvPr id="100" name="직선 화살표 연결선 99"/>
          <p:cNvCxnSpPr/>
          <p:nvPr/>
        </p:nvCxnSpPr>
        <p:spPr>
          <a:xfrm flipH="1" flipV="1">
            <a:off x="7839366" y="1345413"/>
            <a:ext cx="200610" cy="499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39976" y="1835499"/>
            <a:ext cx="6433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2.(1)</a:t>
            </a:r>
            <a:endParaRPr lang="ko-KR" altLang="en-US" b="1" dirty="0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8074858" y="634249"/>
            <a:ext cx="173219" cy="423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48269" y="264917"/>
            <a:ext cx="6433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2.(2)</a:t>
            </a:r>
            <a:endParaRPr lang="ko-KR" altLang="en-US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347427" y="1855377"/>
            <a:ext cx="4214837" cy="4828698"/>
            <a:chOff x="4676818" y="1877830"/>
            <a:chExt cx="4214837" cy="4828698"/>
          </a:xfrm>
        </p:grpSpPr>
        <p:pic>
          <p:nvPicPr>
            <p:cNvPr id="74" name="그림 73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3" y="2229813"/>
              <a:ext cx="3895339" cy="2790479"/>
            </a:xfrm>
            <a:prstGeom prst="rect">
              <a:avLst/>
            </a:prstGeom>
          </p:spPr>
        </p:pic>
        <p:grpSp>
          <p:nvGrpSpPr>
            <p:cNvPr id="75" name="그룹 74"/>
            <p:cNvGrpSpPr/>
            <p:nvPr/>
          </p:nvGrpSpPr>
          <p:grpSpPr>
            <a:xfrm>
              <a:off x="4708139" y="1959130"/>
              <a:ext cx="288032" cy="288032"/>
              <a:chOff x="7020272" y="1804962"/>
              <a:chExt cx="288032" cy="288032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020272" y="1804962"/>
                <a:ext cx="288032" cy="288032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7055154" y="1841462"/>
                <a:ext cx="218267" cy="215032"/>
                <a:chOff x="6754339" y="2276872"/>
                <a:chExt cx="218267" cy="215032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6754339" y="2276872"/>
                  <a:ext cx="90000" cy="8882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6882606" y="2276872"/>
                  <a:ext cx="90000" cy="8882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6754339" y="2403078"/>
                  <a:ext cx="90000" cy="8882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6882606" y="2403078"/>
                  <a:ext cx="90000" cy="8882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7" name="TextBox 106"/>
            <p:cNvSpPr txBox="1"/>
            <p:nvPr/>
          </p:nvSpPr>
          <p:spPr>
            <a:xfrm>
              <a:off x="4676818" y="5229200"/>
              <a:ext cx="4214837" cy="1477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ko-KR" altLang="en-US" b="1" dirty="0" smtClean="0"/>
                <a:t>페이지에서 상품의 표시 개수</a:t>
              </a:r>
              <a:endParaRPr lang="en-US" altLang="ko-KR" b="1" dirty="0" smtClean="0"/>
            </a:p>
            <a:p>
              <a:pPr marL="342900" indent="-342900" algn="ctr">
                <a:buAutoNum type="arabicPeriod"/>
              </a:pPr>
              <a:endParaRPr lang="en-US" altLang="ko-KR" b="1" dirty="0"/>
            </a:p>
            <a:p>
              <a:pPr marL="342900" indent="-342900" algn="ctr">
                <a:buAutoNum type="arabicPeriod"/>
              </a:pPr>
              <a:r>
                <a:rPr lang="ko-KR" altLang="en-US" b="1" dirty="0" smtClean="0"/>
                <a:t>페이지에서 상품의 보기 방법 전환</a:t>
              </a:r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2.(1) </a:t>
              </a:r>
              <a:r>
                <a:rPr lang="ko-KR" altLang="en-US" b="1" dirty="0" smtClean="0"/>
                <a:t>단순보기</a:t>
              </a:r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2.(2) </a:t>
              </a:r>
              <a:r>
                <a:rPr lang="ko-KR" altLang="en-US" b="1" dirty="0" smtClean="0"/>
                <a:t>상세보기</a:t>
              </a:r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76056" y="1877830"/>
              <a:ext cx="64338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2.(1)</a:t>
              </a:r>
              <a:endParaRPr lang="ko-KR" altLang="en-US" b="1" dirty="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903061" y="1855377"/>
            <a:ext cx="3439756" cy="4883556"/>
            <a:chOff x="539552" y="1855377"/>
            <a:chExt cx="3439756" cy="4883556"/>
          </a:xfrm>
        </p:grpSpPr>
        <p:pic>
          <p:nvPicPr>
            <p:cNvPr id="71" name="그림 70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229813"/>
              <a:ext cx="3151724" cy="4509120"/>
            </a:xfrm>
            <a:prstGeom prst="rect">
              <a:avLst/>
            </a:prstGeom>
          </p:spPr>
        </p:pic>
        <p:grpSp>
          <p:nvGrpSpPr>
            <p:cNvPr id="82" name="그룹 81"/>
            <p:cNvGrpSpPr/>
            <p:nvPr/>
          </p:nvGrpSpPr>
          <p:grpSpPr>
            <a:xfrm>
              <a:off x="539552" y="1940167"/>
              <a:ext cx="288032" cy="288032"/>
              <a:chOff x="7079478" y="1844824"/>
              <a:chExt cx="288032" cy="288032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079478" y="1844824"/>
                <a:ext cx="288032" cy="288032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114360" y="1881324"/>
                <a:ext cx="90000" cy="888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114360" y="2007530"/>
                <a:ext cx="90000" cy="888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7238838" y="1880654"/>
                <a:ext cx="97579" cy="89496"/>
                <a:chOff x="7740256" y="2348880"/>
                <a:chExt cx="97579" cy="89496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>
                  <a:off x="7740352" y="2348880"/>
                  <a:ext cx="97483" cy="27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7740257" y="2393690"/>
                  <a:ext cx="97483" cy="27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7740256" y="2438103"/>
                  <a:ext cx="97483" cy="27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/>
              <p:cNvGrpSpPr/>
              <p:nvPr/>
            </p:nvGrpSpPr>
            <p:grpSpPr>
              <a:xfrm>
                <a:off x="7238934" y="2007530"/>
                <a:ext cx="97579" cy="89496"/>
                <a:chOff x="7740256" y="2348880"/>
                <a:chExt cx="97579" cy="89496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7740352" y="2348880"/>
                  <a:ext cx="97483" cy="27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7740257" y="2393690"/>
                  <a:ext cx="97483" cy="27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7740256" y="2438103"/>
                  <a:ext cx="97483" cy="273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TextBox 108"/>
            <p:cNvSpPr txBox="1"/>
            <p:nvPr/>
          </p:nvSpPr>
          <p:spPr>
            <a:xfrm>
              <a:off x="899592" y="1855377"/>
              <a:ext cx="64338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2.(2)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66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148</Words>
  <Application>Microsoft Office PowerPoint</Application>
  <PresentationFormat>화면 슬라이드 쇼(4:3)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I06</cp:lastModifiedBy>
  <cp:revision>27</cp:revision>
  <dcterms:created xsi:type="dcterms:W3CDTF">2016-11-07T10:29:53Z</dcterms:created>
  <dcterms:modified xsi:type="dcterms:W3CDTF">2016-11-08T11:29:30Z</dcterms:modified>
</cp:coreProperties>
</file>