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2C59-BDE5-4CA2-97B6-BD22E0A5476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A13-0A16-4E16-9EB0-20731E2E7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5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1AAB-25EF-4610-8404-D1C45C46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63846-BF5E-4E77-87B9-BD8E023F6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5DBE-84DB-4EA7-BC1D-71B8BD6B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1AA-3165-472E-A08C-E2D7D83E36A3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69329-2ECB-4123-8564-4DC20808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B8012-B656-4289-A22F-A697359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AA308-09B0-4B71-AF65-4243A744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E8D8B-7A93-4582-802F-E535059D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619F3-C882-479F-A8BB-F26BBE80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D4FE-F5E5-4655-9239-BB63374D41BA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F0F42-F27A-4E53-83DB-A35D814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1977E-3115-4643-A949-B00FB17D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308D7-FE94-47B7-98EA-FA50A5C16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222B5-2484-4B07-AC12-6B6CED8F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1ABC4-5814-40F6-AAFC-ABD48C7E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A74D-843D-4CBE-83A5-54533C47B654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7F385-BF23-4395-AEC7-A3EEE0E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481CC-8058-4B19-87DE-B3A0062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FDAB-38B5-4F49-8D7D-2BC8AFEA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0D112-9AA3-406B-A2CA-1DBE6CA6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F691D-C053-479B-AA77-9B413080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CB6-F391-4644-9E5F-CDA4108F4534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72BDA-07C6-46F0-925A-3CA99D06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B2D27-3DD1-4958-82A2-5146B4AE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69B3-542E-4EAD-BBE3-6B089D44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B9EEB-B4CE-4B90-A878-E05BCF7C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7798-048C-4ED1-9590-F699FD78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A6D3-14DA-49C7-AB67-192EBC81A9EA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9BC56-A8A1-43A7-977C-8D828955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BD62-85DF-4FEC-AEF9-F9D07807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AD7A0-6187-44BE-B2B1-29A26944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215FE-4E7B-4408-BDE9-FED07963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4FE04-F4CA-439A-9796-23FF20CF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ED932-B25B-4ED1-B81B-3FFAD7A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159-919F-47FD-A943-977BE15F912C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A38E3-2B2A-464A-B170-344B687A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FDB7D-56CB-4368-8B93-82B8B7B7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A3F3-83B5-45BF-9ECD-698247B2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80C84-6CBA-4A04-AA74-1197318B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86C99-A9BB-497D-B0C3-28E8BD96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0DB60-AE83-4ADF-9496-0216A82CD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47789-6715-4736-BE4F-BB75DE3F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48FC5-E9EF-4081-81ED-699F9BFB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D926-C3EC-412F-94C0-452D2E0FBCBB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E5C998-FAD2-4A53-8CF5-0858FC79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A1FC9-086F-48DD-89F5-8F78609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3D2D-5B20-47A5-B48F-FB66E1A5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130CEB-47E9-4D2A-8DB2-B756D238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D9C5-EE76-4CE4-9C57-5A8C120CF023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D5335-E744-466D-812F-83C82779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F8FE3-E545-400E-AADA-11DD8D79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757A3D-FF25-468A-8472-4BD74AAA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7E67-6AD6-4BF4-9F33-D19C25AB6A51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A8C1D-76BD-41AE-B645-306A5BD2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379CA-49F5-4A54-B49C-1960632A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5E92B-5499-4003-B878-7428F22B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D0025-C0AD-4F36-A33D-C2EFF79C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793D-A5E1-46C0-91D3-140627A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C7BBE-B6F1-4110-82A1-434E400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6754-48B4-4BEE-82E3-447AFC663E53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9BB2-F6FF-4831-BBDD-BA7B3096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80222-F74F-489A-ACBB-28D9368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18BC-4E0F-492A-87BF-96B39B77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F65A2-89D0-47C2-8E76-C9C327B25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95539-357B-4990-BACD-E59C3DD7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64F11-0544-49AD-9206-13458EDC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EEB1-C479-4247-B66F-57D9D5460E56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5D215-512A-4DFE-A611-83013E3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75ADC-C1C7-4E7D-8726-693A99E3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7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1714F-1EC2-498E-9DFB-FAC261C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CDE50-F11D-42C1-A2D5-C0C87E04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283D9-BC98-4F53-9D9D-5DD5A75B6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70E3-A7FF-4693-BA30-6BEBF4A84B62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C398-1A83-4BFF-9153-9EAC8BC3C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15407-80AA-41ED-9BEF-72FD9DFB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0413-0C2A-4AC4-BCB6-AAA9864DC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824" y="6808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미세먼지 조회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 개발 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C9069-13C7-42C7-A62B-54E0976C4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0801" y="5349291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2014182029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이병철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2014184002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강희재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7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630F-7355-4665-B82D-4EEBEE01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F171B-6CEF-4432-B665-DF183D32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① 개발 일정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②</a:t>
            </a:r>
            <a:r>
              <a:rPr lang="en-US" altLang="ko-KR" b="1" dirty="0"/>
              <a:t> </a:t>
            </a:r>
            <a:r>
              <a:rPr lang="ko-KR" altLang="en-US" b="1" dirty="0"/>
              <a:t>구현된 기능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③</a:t>
            </a:r>
            <a:r>
              <a:rPr lang="en-US" altLang="ko-KR" b="1" dirty="0"/>
              <a:t> Commit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④ 최종 발표 시연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16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33E326-8691-4768-88A4-B44233FF8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99493"/>
              </p:ext>
            </p:extLst>
          </p:nvPr>
        </p:nvGraphicFramePr>
        <p:xfrm>
          <a:off x="1388670" y="1368601"/>
          <a:ext cx="9414659" cy="53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45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51474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2764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315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52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대기질</a:t>
                      </a:r>
                      <a:r>
                        <a:rPr lang="ko-KR" altLang="en-US" sz="1600" dirty="0"/>
                        <a:t> 측정 </a:t>
                      </a:r>
                      <a:r>
                        <a:rPr lang="ko-KR" altLang="en-US" sz="1600" baseline="0" dirty="0"/>
                        <a:t>정보 제공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지역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오염도 등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dirty="0"/>
                        <a:t>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47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다양한 통계</a:t>
                      </a:r>
                      <a:r>
                        <a:rPr lang="ko-KR" altLang="en-US" sz="1600" baseline="0" dirty="0"/>
                        <a:t> 기능 구현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선택 지역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오염도 및 지도로 확인하는 오염도 정보 제공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O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793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데이터베이스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지도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사진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멀티미디어 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="1" baseline="0" dirty="0">
                          <a:solidFill>
                            <a:srgbClr val="0000FF"/>
                          </a:solidFill>
                        </a:rPr>
                        <a:t>(+</a:t>
                      </a:r>
                      <a:r>
                        <a:rPr lang="ko-KR" altLang="en-US" sz="1600" b="1" baseline="0" dirty="0">
                          <a:solidFill>
                            <a:srgbClr val="0000FF"/>
                          </a:solidFill>
                        </a:rPr>
                        <a:t>추가 </a:t>
                      </a:r>
                      <a:r>
                        <a:rPr lang="ko-KR" altLang="en-US" sz="1600" b="1" baseline="0" dirty="0" err="1">
                          <a:solidFill>
                            <a:srgbClr val="0000FF"/>
                          </a:solidFill>
                        </a:rPr>
                        <a:t>메일링</a:t>
                      </a:r>
                      <a:r>
                        <a:rPr lang="en-US" altLang="ko-KR" sz="1600" b="1" baseline="0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사진 구현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 </a:t>
                      </a:r>
                      <a:r>
                        <a:rPr lang="ko-KR" altLang="en-US" sz="1600" b="1" baseline="0">
                          <a:solidFill>
                            <a:srgbClr val="0000FF"/>
                          </a:solidFill>
                        </a:rPr>
                        <a:t>메일링 서비스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793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배포파일작성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활용 배포파일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 err="1"/>
                        <a:t>텔레그램</a:t>
                      </a:r>
                      <a:r>
                        <a:rPr lang="ko-KR" altLang="en-US" sz="1600" baseline="0" dirty="0"/>
                        <a:t> 연동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45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구현된 기능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317804D-1552-488A-BDE0-4B3956A9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78" y="1847850"/>
            <a:ext cx="78316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①</a:t>
            </a:r>
            <a:r>
              <a:rPr lang="en-US" altLang="ko-KR" b="1" dirty="0"/>
              <a:t> </a:t>
            </a:r>
            <a:r>
              <a:rPr lang="ko-KR" altLang="en-US" b="1" dirty="0"/>
              <a:t>지역 검색 </a:t>
            </a:r>
            <a:r>
              <a:rPr lang="en-US" altLang="ko-KR" b="1" dirty="0"/>
              <a:t>-&gt; </a:t>
            </a:r>
            <a:r>
              <a:rPr lang="ko-KR" altLang="en-US" b="1" dirty="0"/>
              <a:t>시간</a:t>
            </a:r>
            <a:r>
              <a:rPr lang="en-US" altLang="ko-KR" b="1" dirty="0"/>
              <a:t>, 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오염도 출력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②</a:t>
            </a:r>
            <a:r>
              <a:rPr lang="en-US" altLang="ko-KR" b="1" dirty="0"/>
              <a:t> </a:t>
            </a:r>
            <a:r>
              <a:rPr lang="ko-KR" altLang="en-US" b="1" dirty="0"/>
              <a:t>지역 오염도 평균에 따른 이미지 출력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③</a:t>
            </a:r>
            <a:r>
              <a:rPr lang="en-US" altLang="ko-KR" b="1" dirty="0"/>
              <a:t> </a:t>
            </a:r>
            <a:r>
              <a:rPr lang="ko-KR" altLang="en-US" b="1" dirty="0" err="1"/>
              <a:t>텔레그램</a:t>
            </a:r>
            <a:r>
              <a:rPr lang="ko-KR" altLang="en-US" b="1" dirty="0"/>
              <a:t> 연동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④ </a:t>
            </a:r>
            <a:r>
              <a:rPr lang="ko-KR" altLang="en-US" b="1" dirty="0" err="1"/>
              <a:t>메일링</a:t>
            </a:r>
            <a:r>
              <a:rPr lang="ko-KR" altLang="en-US" b="1" dirty="0"/>
              <a:t> 서비스 구현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70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Commit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A7F49-C015-4921-AEEC-9AC72291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86" y="1467328"/>
            <a:ext cx="7447492" cy="43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최종 발표 시연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20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215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미세먼지 조회 어플리케이션 개발  -최종-</vt:lpstr>
      <vt:lpstr>목차</vt:lpstr>
      <vt:lpstr>개발 일정</vt:lpstr>
      <vt:lpstr>구현된 기능</vt:lpstr>
      <vt:lpstr>Commit</vt:lpstr>
      <vt:lpstr>최종 발표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행사 정보 조회 어플리케이션</dc:title>
  <dc:creator>lbch7400@naver.com</dc:creator>
  <cp:lastModifiedBy>lbch7400@naver.com</cp:lastModifiedBy>
  <cp:revision>29</cp:revision>
  <dcterms:created xsi:type="dcterms:W3CDTF">2018-05-16T04:43:28Z</dcterms:created>
  <dcterms:modified xsi:type="dcterms:W3CDTF">2018-06-18T19:36:51Z</dcterms:modified>
</cp:coreProperties>
</file>