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2" r:id="rId4"/>
    <p:sldId id="263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D2C59-BDE5-4CA2-97B6-BD22E0A5476E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4F0A13-0A16-4E16-9EB0-20731E2E7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355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F1AAB-25EF-4610-8404-D1C45C46E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C63846-BF5E-4E77-87B9-BD8E023F6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015DBE-84DB-4EA7-BC1D-71B8BD6B3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81AA-3165-472E-A08C-E2D7D83E36A3}" type="datetime1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F69329-2ECB-4123-8564-4DC20808A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3B8012-B656-4289-A22F-A6973599A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77A5-D856-421C-A177-919D94E32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22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AA308-09B0-4B71-AF65-4243A744A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2E8D8B-7A93-4582-802F-E535059D0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E619F3-C882-479F-A8BB-F26BBE80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D4FE-F5E5-4655-9239-BB63374D41BA}" type="datetime1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3F0F42-F27A-4E53-83DB-A35D81432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C1977E-3115-4643-A949-B00FB17D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77A5-D856-421C-A177-919D94E32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664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A308D7-FE94-47B7-98EA-FA50A5C164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9222B5-2484-4B07-AC12-6B6CED8F1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F1ABC4-5814-40F6-AAFC-ABD48C7E6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A74D-843D-4CBE-83A5-54533C47B654}" type="datetime1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7F385-BF23-4395-AEC7-A3EEE0ECC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E481CC-8058-4B19-87DE-B3A00621F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77A5-D856-421C-A177-919D94E32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0FDAB-38B5-4F49-8D7D-2BC8AFEA9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70D112-9AA3-406B-A2CA-1DBE6CA6F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7F691D-C053-479B-AA77-9B4130802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E5CB6-F391-4644-9E5F-CDA4108F4534}" type="datetime1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C72BDA-07C6-46F0-925A-3CA99D064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2B2D27-3DD1-4958-82A2-5146B4AEB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77A5-D856-421C-A177-919D94E32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01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469B3-542E-4EAD-BBE3-6B089D44F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5B9EEB-B4CE-4B90-A878-E05BCF7CF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EE7798-048C-4ED1-9590-F699FD78B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A6D3-14DA-49C7-AB67-192EBC81A9EA}" type="datetime1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59BC56-A8A1-43A7-977C-8D8289550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5CBD62-85DF-4FEC-AEF9-F9D07807E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77A5-D856-421C-A177-919D94E32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798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AD7A0-6187-44BE-B2B1-29A26944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B215FE-4E7B-4408-BDE9-FED079634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44FE04-F4CA-439A-9796-23FF20CF7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6ED932-B25B-4ED1-B81B-3FFAD7A46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B6159-919F-47FD-A943-977BE15F912C}" type="datetime1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0A38E3-2B2A-464A-B170-344B687A9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4FDB7D-56CB-4368-8B93-82B8B7B73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77A5-D856-421C-A177-919D94E32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719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4A3F3-83B5-45BF-9ECD-698247B2A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80C84-6CBA-4A04-AA74-1197318BE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786C99-A9BB-497D-B0C3-28E8BD968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60DB60-AE83-4ADF-9496-0216A82CD8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147789-6715-4736-BE4F-BB75DE3F4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348FC5-E9EF-4081-81ED-699F9BFB5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1D926-C3EC-412F-94C0-452D2E0FBCBB}" type="datetime1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E5C998-FAD2-4A53-8CF5-0858FC79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CEA1FC9-086F-48DD-89F5-8F78609C4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77A5-D856-421C-A177-919D94E32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83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53D2D-5B20-47A5-B48F-FB66E1A5A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130CEB-47E9-4D2A-8DB2-B756D238A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D9C5-EE76-4CE4-9C57-5A8C120CF023}" type="datetime1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9D5335-E744-466D-812F-83C827790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DF8FE3-E545-400E-AADA-11DD8D798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77A5-D856-421C-A177-919D94E32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201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757A3D-FF25-468A-8472-4BD74AAAE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47E67-6AD6-4BF4-9F33-D19C25AB6A51}" type="datetime1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3A8C1D-76BD-41AE-B645-306A5BD2B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9379CA-49F5-4A54-B49C-1960632AD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77A5-D856-421C-A177-919D94E32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62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5E92B-5499-4003-B878-7428F22B8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0D0025-C0AD-4F36-A33D-C2EFF79C7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F8793D-A5E1-46C0-91D3-140627A2C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5C7BBE-B6F1-4110-82A1-434E40034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6754-48B4-4BEE-82E3-447AFC663E53}" type="datetime1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8E9BB2-F6FF-4831-BBDD-BA7B3096A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680222-F74F-489A-ACBB-28D93680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77A5-D856-421C-A177-919D94E32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28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EC18BC-4E0F-492A-87BF-96B39B779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FF65A2-89D0-47C2-8E76-C9C327B253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395539-357B-4990-BACD-E59C3DD77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764F11-0544-49AD-9206-13458EDC6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EEB1-C479-4247-B66F-57D9D5460E56}" type="datetime1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F5D215-512A-4DFE-A611-83013E3AB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575ADC-C1C7-4E7D-8726-693A99E36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77A5-D856-421C-A177-919D94E32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379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81714F-1EC2-498E-9DFB-FAC261CE9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2CDE50-F11D-42C1-A2D5-C0C87E043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9283D9-BC98-4F53-9D9D-5DD5A75B65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370E3-A7FF-4693-BA30-6BEBF4A84B62}" type="datetime1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7FC398-1A83-4BFF-9153-9EAC8BC3C7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B15407-80AA-41ED-9BEF-72FD9DFB1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777A5-D856-421C-A177-919D94E32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96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10413-0C2A-4AC4-BCB6-AAA9864DC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31824" y="68082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미세먼지 조회</a:t>
            </a:r>
            <a:b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어플리케이션 개발 </a:t>
            </a:r>
            <a:b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최종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CC9069-13C7-42C7-A62B-54E0976C4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0801" y="5349291"/>
            <a:ext cx="9144000" cy="1655762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2014182029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이병철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2014184002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강희재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7704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A630F-7355-4665-B82D-4EEBEE01F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CF171B-6CEF-4432-B665-DF183D328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/>
              <a:t>① 개발 일정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②</a:t>
            </a:r>
            <a:r>
              <a:rPr lang="en-US" altLang="ko-KR" b="1" dirty="0"/>
              <a:t> </a:t>
            </a:r>
            <a:r>
              <a:rPr lang="ko-KR" altLang="en-US" b="1" dirty="0"/>
              <a:t>구현된 기능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③</a:t>
            </a:r>
            <a:r>
              <a:rPr lang="en-US" altLang="ko-KR" b="1" dirty="0"/>
              <a:t> Commit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④ 최종 발표 시연</a:t>
            </a:r>
            <a:r>
              <a:rPr lang="en-US" altLang="ko-KR" b="1" dirty="0"/>
              <a:t> 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29169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77DE3-25FF-463B-99E9-151D7D8EF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일정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C33E326-8691-4768-88A4-B44233FF80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699493"/>
              </p:ext>
            </p:extLst>
          </p:nvPr>
        </p:nvGraphicFramePr>
        <p:xfrm>
          <a:off x="1388670" y="1368601"/>
          <a:ext cx="9414659" cy="5384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945">
                  <a:extLst>
                    <a:ext uri="{9D8B030D-6E8A-4147-A177-3AD203B41FA5}">
                      <a16:colId xmlns:a16="http://schemas.microsoft.com/office/drawing/2014/main" val="3130116251"/>
                    </a:ext>
                  </a:extLst>
                </a:gridCol>
                <a:gridCol w="2751474">
                  <a:extLst>
                    <a:ext uri="{9D8B030D-6E8A-4147-A177-3AD203B41FA5}">
                      <a16:colId xmlns:a16="http://schemas.microsoft.com/office/drawing/2014/main" val="567274282"/>
                    </a:ext>
                  </a:extLst>
                </a:gridCol>
                <a:gridCol w="3527641">
                  <a:extLst>
                    <a:ext uri="{9D8B030D-6E8A-4147-A177-3AD203B41FA5}">
                      <a16:colId xmlns:a16="http://schemas.microsoft.com/office/drawing/2014/main" val="4240577183"/>
                    </a:ext>
                  </a:extLst>
                </a:gridCol>
                <a:gridCol w="1431599">
                  <a:extLst>
                    <a:ext uri="{9D8B030D-6E8A-4147-A177-3AD203B41FA5}">
                      <a16:colId xmlns:a16="http://schemas.microsoft.com/office/drawing/2014/main" val="3110937553"/>
                    </a:ext>
                  </a:extLst>
                </a:gridCol>
              </a:tblGrid>
              <a:tr h="352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세부 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836580"/>
                  </a:ext>
                </a:extLst>
              </a:tr>
              <a:tr h="5580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파이썬</a:t>
                      </a:r>
                      <a:r>
                        <a:rPr lang="ko-KR" altLang="en-US" sz="1600" dirty="0"/>
                        <a:t> 모듈</a:t>
                      </a:r>
                      <a:r>
                        <a:rPr lang="en-US" altLang="ko-KR" sz="1600" dirty="0"/>
                        <a:t>, </a:t>
                      </a:r>
                      <a:r>
                        <a:rPr lang="en-US" altLang="ko-KR" sz="1600" dirty="0" err="1"/>
                        <a:t>OpenAPI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조사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응용 앱 개발 예시 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Xml </a:t>
                      </a:r>
                      <a:r>
                        <a:rPr lang="ko-KR" altLang="en-US" sz="1600" dirty="0"/>
                        <a:t>모듈 조사 완료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활용 사례 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O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83592"/>
                  </a:ext>
                </a:extLst>
              </a:tr>
              <a:tr h="5580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기획발표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5/17</a:t>
                      </a:r>
                      <a:r>
                        <a:rPr lang="en-US" altLang="ko-KR" sz="1600" dirty="0"/>
                        <a:t>,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dirty="0"/>
                        <a:t>상세 기능</a:t>
                      </a:r>
                      <a:r>
                        <a:rPr lang="en-US" altLang="ko-KR" sz="1600" dirty="0"/>
                        <a:t>,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구현 방법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역할 분담 등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대기질</a:t>
                      </a:r>
                      <a:r>
                        <a:rPr lang="ko-KR" altLang="en-US" sz="1600" dirty="0"/>
                        <a:t> 측정 </a:t>
                      </a:r>
                      <a:r>
                        <a:rPr lang="ko-KR" altLang="en-US" sz="1600" baseline="0" dirty="0"/>
                        <a:t>정보 제공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en-US" altLang="ko-KR" sz="1600" baseline="0" dirty="0" err="1"/>
                        <a:t>youtube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기획 발표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O</a:t>
                      </a:r>
                      <a:endParaRPr lang="ko-KR" altLang="en-US" sz="1600" b="1" dirty="0"/>
                    </a:p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699754"/>
                  </a:ext>
                </a:extLst>
              </a:tr>
              <a:tr h="5580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OpenAPI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연동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국가공공데이터포털 </a:t>
                      </a:r>
                      <a:r>
                        <a:rPr lang="en-US" altLang="ko-KR" sz="1600" dirty="0" err="1"/>
                        <a:t>OpenAPI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활용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O</a:t>
                      </a:r>
                      <a:endParaRPr lang="ko-KR" altLang="en-US" sz="1600" b="1" dirty="0"/>
                    </a:p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82127"/>
                  </a:ext>
                </a:extLst>
              </a:tr>
              <a:tr h="5580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/>
                        <a:t>다양한 검색 기능 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검색 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지역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오염도 등</a:t>
                      </a:r>
                      <a:r>
                        <a:rPr lang="en-US" altLang="ko-KR" sz="1600" baseline="0" dirty="0"/>
                        <a:t>) </a:t>
                      </a:r>
                      <a:r>
                        <a:rPr lang="ko-KR" altLang="en-US" sz="1600" dirty="0"/>
                        <a:t>정보 제공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O</a:t>
                      </a:r>
                      <a:endParaRPr lang="ko-KR" altLang="en-US" sz="1600" b="1" dirty="0"/>
                    </a:p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507104"/>
                  </a:ext>
                </a:extLst>
              </a:tr>
              <a:tr h="476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5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중간 시연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Youtube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활용 중간 시연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O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33453"/>
                  </a:ext>
                </a:extLst>
              </a:tr>
              <a:tr h="5580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6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tkinter</a:t>
                      </a:r>
                      <a:r>
                        <a:rPr lang="en-US" altLang="ko-KR" sz="1600" dirty="0"/>
                        <a:t> GUI </a:t>
                      </a:r>
                      <a:r>
                        <a:rPr lang="ko-KR" altLang="en-US" sz="1600" dirty="0"/>
                        <a:t>구현</a:t>
                      </a:r>
                      <a:endParaRPr lang="en-US" altLang="ko-KR" sz="16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다양한 통계</a:t>
                      </a:r>
                      <a:r>
                        <a:rPr lang="ko-KR" altLang="en-US" sz="1600" baseline="0" dirty="0"/>
                        <a:t> 기능 구현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선택 지역</a:t>
                      </a:r>
                      <a:r>
                        <a:rPr lang="en-US" altLang="ko-KR" sz="1600"/>
                        <a:t> </a:t>
                      </a:r>
                      <a:r>
                        <a:rPr lang="ko-KR" altLang="en-US" sz="1600"/>
                        <a:t>오염도 및 지도로 확인하는 오염도 정보 제공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O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219568"/>
                  </a:ext>
                </a:extLst>
              </a:tr>
              <a:tr h="793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7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/>
                        <a:t>데이터베이스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지도 연동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사진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멀티미디어 구현</a:t>
                      </a:r>
                      <a:endParaRPr lang="en-US" altLang="ko-KR" sz="1600" baseline="0" dirty="0"/>
                    </a:p>
                    <a:p>
                      <a:pPr latinLnBrk="1"/>
                      <a:r>
                        <a:rPr lang="en-US" altLang="ko-KR" sz="1600" b="1" baseline="0" dirty="0">
                          <a:solidFill>
                            <a:srgbClr val="0000FF"/>
                          </a:solidFill>
                        </a:rPr>
                        <a:t>(+</a:t>
                      </a:r>
                      <a:r>
                        <a:rPr lang="ko-KR" altLang="en-US" sz="1600" b="1" baseline="0" dirty="0">
                          <a:solidFill>
                            <a:srgbClr val="0000FF"/>
                          </a:solidFill>
                        </a:rPr>
                        <a:t>추가 </a:t>
                      </a:r>
                      <a:r>
                        <a:rPr lang="ko-KR" altLang="en-US" sz="1600" b="1" baseline="0" dirty="0" err="1">
                          <a:solidFill>
                            <a:srgbClr val="0000FF"/>
                          </a:solidFill>
                        </a:rPr>
                        <a:t>메일링</a:t>
                      </a:r>
                      <a:r>
                        <a:rPr lang="en-US" altLang="ko-KR" sz="1600" b="1" baseline="0" dirty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/>
                        <a:t>사진 구현</a:t>
                      </a:r>
                      <a:r>
                        <a:rPr lang="en-US" altLang="ko-KR" sz="1600"/>
                        <a:t>,</a:t>
                      </a:r>
                      <a:r>
                        <a:rPr lang="ko-KR" altLang="en-US" sz="1600"/>
                        <a:t> </a:t>
                      </a:r>
                      <a:r>
                        <a:rPr lang="ko-KR" altLang="en-US" sz="1600" b="1" baseline="0">
                          <a:solidFill>
                            <a:srgbClr val="0000FF"/>
                          </a:solidFill>
                        </a:rPr>
                        <a:t>메일링 서비스 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O</a:t>
                      </a:r>
                      <a:endParaRPr lang="ko-KR" altLang="en-US" sz="1600" b="1" dirty="0"/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539043"/>
                  </a:ext>
                </a:extLst>
              </a:tr>
              <a:tr h="793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8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C/C++</a:t>
                      </a:r>
                      <a:r>
                        <a:rPr lang="ko-KR" altLang="en-US" sz="1600" dirty="0"/>
                        <a:t>연동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배포파일작성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 err="1"/>
                        <a:t>텔레그램</a:t>
                      </a:r>
                      <a:r>
                        <a:rPr lang="ko-KR" altLang="en-US" sz="1600" dirty="0"/>
                        <a:t> 연동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최종구현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C/C++</a:t>
                      </a:r>
                      <a:r>
                        <a:rPr lang="ko-KR" altLang="en-US" sz="1600" dirty="0"/>
                        <a:t>연동</a:t>
                      </a:r>
                      <a:r>
                        <a:rPr lang="en-US" altLang="ko-KR" sz="1600" dirty="0"/>
                        <a:t>, </a:t>
                      </a:r>
                      <a:r>
                        <a:rPr lang="en-US" altLang="ko-KR" sz="1600" dirty="0" err="1"/>
                        <a:t>distutils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모듈 활용 배포파일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 err="1"/>
                        <a:t>텔레그램</a:t>
                      </a:r>
                      <a:r>
                        <a:rPr lang="ko-KR" altLang="en-US" sz="1600" baseline="0" dirty="0"/>
                        <a:t> 연동</a:t>
                      </a:r>
                      <a:r>
                        <a:rPr lang="en-US" altLang="ko-KR" sz="1600" baseline="0" dirty="0"/>
                        <a:t>,</a:t>
                      </a:r>
                      <a:r>
                        <a:rPr lang="ko-KR" altLang="en-US" sz="1600" baseline="0" dirty="0"/>
                        <a:t> </a:t>
                      </a:r>
                      <a:r>
                        <a:rPr lang="en-US" altLang="ko-KR" sz="1600" dirty="0" err="1"/>
                        <a:t>Youtube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활용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최종 시연 발표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O</a:t>
                      </a:r>
                      <a:endParaRPr lang="ko-KR" altLang="en-US" sz="1600" b="1" dirty="0"/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666000"/>
                  </a:ext>
                </a:extLst>
              </a:tr>
            </a:tbl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BA305E8-B09D-4ED6-83C2-E5C21B6E4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z="1600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3456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77DE3-25FF-463B-99E9-151D7D8EF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구현된 기능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BA305E8-B09D-4ED6-83C2-E5C21B6E4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z="1600" b="1" dirty="0"/>
              <a:t>5</a:t>
            </a:r>
            <a:endParaRPr lang="ko-KR" altLang="en-US" b="1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317804D-1552-488A-BDE0-4B3956A99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978" y="1847850"/>
            <a:ext cx="783166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/>
              <a:t>①</a:t>
            </a:r>
            <a:r>
              <a:rPr lang="en-US" altLang="ko-KR" b="1" dirty="0"/>
              <a:t> </a:t>
            </a:r>
            <a:r>
              <a:rPr lang="ko-KR" altLang="en-US" b="1" dirty="0"/>
              <a:t>지역 검색 </a:t>
            </a:r>
            <a:r>
              <a:rPr lang="en-US" altLang="ko-KR" b="1" dirty="0"/>
              <a:t>-&gt; </a:t>
            </a:r>
            <a:r>
              <a:rPr lang="ko-KR" altLang="en-US" b="1" dirty="0"/>
              <a:t>시간</a:t>
            </a:r>
            <a:r>
              <a:rPr lang="en-US" altLang="ko-KR" b="1" dirty="0"/>
              <a:t>, </a:t>
            </a:r>
            <a:r>
              <a:rPr lang="ko-KR" altLang="en-US" b="1" dirty="0"/>
              <a:t>위치</a:t>
            </a:r>
            <a:r>
              <a:rPr lang="en-US" altLang="ko-KR" b="1" dirty="0"/>
              <a:t>, </a:t>
            </a:r>
            <a:r>
              <a:rPr lang="ko-KR" altLang="en-US" b="1" dirty="0"/>
              <a:t>오염도 출력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②</a:t>
            </a:r>
            <a:r>
              <a:rPr lang="en-US" altLang="ko-KR" b="1" dirty="0"/>
              <a:t> </a:t>
            </a:r>
            <a:r>
              <a:rPr lang="ko-KR" altLang="en-US" b="1" dirty="0"/>
              <a:t>지역 오염도 평균에 따른 이미지 출력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③</a:t>
            </a:r>
            <a:r>
              <a:rPr lang="en-US" altLang="ko-KR" b="1" dirty="0"/>
              <a:t> </a:t>
            </a:r>
            <a:r>
              <a:rPr lang="ko-KR" altLang="en-US" b="1" dirty="0" err="1"/>
              <a:t>텔레그램</a:t>
            </a:r>
            <a:r>
              <a:rPr lang="ko-KR" altLang="en-US" b="1" dirty="0"/>
              <a:t> 연동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④ </a:t>
            </a:r>
            <a:r>
              <a:rPr lang="ko-KR" altLang="en-US" b="1" dirty="0" err="1"/>
              <a:t>메일링</a:t>
            </a:r>
            <a:r>
              <a:rPr lang="ko-KR" altLang="en-US" b="1" dirty="0"/>
              <a:t> 서비스 구현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46702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77DE3-25FF-463B-99E9-151D7D8EF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/>
              <a:t>Commit</a:t>
            </a:r>
            <a:endParaRPr lang="ko-KR" altLang="en-US" b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BA305E8-B09D-4ED6-83C2-E5C21B6E4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z="1600" b="1" dirty="0"/>
              <a:t>5</a:t>
            </a:r>
            <a:endParaRPr lang="ko-KR" altLang="en-US" b="1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692771D5-BF02-43CB-AAF0-367D557E9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8882" y="1565981"/>
            <a:ext cx="6288013" cy="43513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102D7A4-1B75-4ED8-9BE9-339C03313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168" y="3303500"/>
            <a:ext cx="10191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479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77DE3-25FF-463B-99E9-151D7D8EF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 dirty="0"/>
              <a:t>최종 발표 시연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BA305E8-B09D-4ED6-83C2-E5C21B6E4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z="1600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82027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215</Words>
  <Application>Microsoft Office PowerPoint</Application>
  <PresentationFormat>와이드스크린</PresentationFormat>
  <Paragraphs>68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HY견고딕</vt:lpstr>
      <vt:lpstr>맑은 고딕</vt:lpstr>
      <vt:lpstr>Arial</vt:lpstr>
      <vt:lpstr>Office 테마</vt:lpstr>
      <vt:lpstr>미세먼지 조회 어플리케이션 개발  -최종-</vt:lpstr>
      <vt:lpstr>목차</vt:lpstr>
      <vt:lpstr>개발 일정</vt:lpstr>
      <vt:lpstr>구현된 기능</vt:lpstr>
      <vt:lpstr>Commit</vt:lpstr>
      <vt:lpstr>최종 발표 시연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행사 정보 조회 어플리케이션</dc:title>
  <dc:creator>lbch7400@naver.com</dc:creator>
  <cp:lastModifiedBy>lbch7400@naver.com</cp:lastModifiedBy>
  <cp:revision>27</cp:revision>
  <dcterms:created xsi:type="dcterms:W3CDTF">2018-05-16T04:43:28Z</dcterms:created>
  <dcterms:modified xsi:type="dcterms:W3CDTF">2018-06-18T18:00:00Z</dcterms:modified>
</cp:coreProperties>
</file>