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68" r:id="rId5"/>
    <p:sldId id="262" r:id="rId6"/>
    <p:sldId id="276" r:id="rId7"/>
    <p:sldId id="277" r:id="rId8"/>
    <p:sldId id="265" r:id="rId9"/>
    <p:sldId id="280" r:id="rId10"/>
    <p:sldId id="267" r:id="rId11"/>
    <p:sldId id="273" r:id="rId12"/>
    <p:sldId id="271" r:id="rId13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370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ldal/AppData/Roaming/PolarisOffice/ETemp/456_24038928/fImage139931170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cap="none" dirty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b="0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Edit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Master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text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styles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Second</a:t>
            </a:r>
            <a:r>
              <a:rPr lang="en-US" altLang="ko-KR" sz="24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Third</a:t>
            </a:r>
            <a:r>
              <a:rPr lang="en-US" altLang="ko-KR" sz="20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Fourth</a:t>
            </a:r>
            <a:r>
              <a:rPr lang="en-US" altLang="ko-KR" sz="1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Fifth</a:t>
            </a:r>
            <a:r>
              <a:rPr lang="en-US" altLang="ko-KR" sz="1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4470" cy="220281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2D 게임프로그래밍</a:t>
            </a:r>
            <a:br>
              <a:rPr lang="en-US" altLang="ko-KR" sz="5000" b="0" cap="none">
                <a:solidFill>
                  <a:srgbClr val="295776"/>
                </a:solidFill>
                <a:latin typeface="맑은 고딕" charset="0"/>
                <a:ea typeface="맑은 고딕" charset="0"/>
              </a:rPr>
            </a:br>
            <a:r>
              <a:rPr lang="en-US" altLang="ko-KR" sz="3885" b="0" cap="none">
                <a:solidFill>
                  <a:srgbClr val="295776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3885" b="0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차</a:t>
            </a:r>
            <a:r>
              <a:rPr lang="en-US" altLang="ko-KR" sz="3885" b="0" cap="none" dirty="0" err="1">
                <a:solidFill>
                  <a:srgbClr val="295776"/>
                </a:solidFill>
                <a:latin typeface="맑은 고딕" charset="0"/>
                <a:ea typeface="맑은 고딕" charset="0"/>
              </a:rPr>
              <a:t>발표</a:t>
            </a:r>
            <a:endParaRPr lang="ko-KR" altLang="en-US" sz="3885" b="0" cap="none" dirty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4545330"/>
            <a:ext cx="9145270" cy="9728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2016182033 임원택</a:t>
            </a:r>
            <a:endParaRPr lang="ko-KR" altLang="en-US" sz="2400" b="0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2014182029 이병철</a:t>
            </a:r>
            <a:endParaRPr lang="ko-KR" altLang="en-US" sz="2400" b="0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7505" cy="285432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자체평가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4장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자체평가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600200" y="1905000"/>
            <a:ext cx="9227820" cy="370014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0" b="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점프구현</a:t>
            </a: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미흡 </a:t>
            </a: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충돌박스 </a:t>
            </a:r>
            <a:r>
              <a:rPr lang="ko-KR" alt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이용이 아닌</a:t>
            </a:r>
            <a:r>
              <a:rPr lang="en-US" altLang="ko-KR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좌표값</a:t>
            </a:r>
            <a:r>
              <a:rPr lang="ko-KR" alt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이용 </a:t>
            </a:r>
            <a:r>
              <a:rPr lang="en-US" altLang="ko-KR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리소스 변경 (맵과 캐릭터 시트 구성중)</a:t>
            </a: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스크롤링</a:t>
            </a: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맵 구조에 따른 충돌체크 미흡</a:t>
            </a: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개발일정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진행상황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Github 통계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자체평가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1장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0260"/>
              </p:ext>
            </p:extLst>
          </p:nvPr>
        </p:nvGraphicFramePr>
        <p:xfrm>
          <a:off x="880745" y="3789039"/>
          <a:ext cx="10515600" cy="2074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112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적군 기본 오브젝트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1.. 적군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조정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적군 3~5종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리소스만 준비됨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체크포인트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체크포인트 세이브 지점  지정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맵에 체크포인트 추가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03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체크포인트1 함정추가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체크포인트 함정 AI 추가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체크포인트함정2 준비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913CD1C-1443-4A41-BA47-D92A535D0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4803"/>
              </p:ext>
            </p:extLst>
          </p:nvPr>
        </p:nvGraphicFramePr>
        <p:xfrm>
          <a:off x="880745" y="1569079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3943354246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47352208"/>
                    </a:ext>
                  </a:extLst>
                </a:gridCol>
                <a:gridCol w="6637020">
                  <a:extLst>
                    <a:ext uri="{9D8B030D-6E8A-4147-A177-3AD203B41FA5}">
                      <a16:colId xmlns:a16="http://schemas.microsoft.com/office/drawing/2014/main" val="223518944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수집과 스테이지 기획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1. 리소스 수집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2. 스테이지 구조 제작 (맵, 함정위치 조정)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5072916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오브젝트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구성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배경과의 충돌체크  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48423311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낙하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 땅이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떨어지는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부분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2.. 공중에서 돌 낙하부분 추가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927792437"/>
                  </a:ext>
                </a:extLst>
              </a:tr>
            </a:tbl>
          </a:graphicData>
        </a:graphic>
      </p:graphicFrame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AB20F4A-A3FC-4631-8F18-B08ED73584C1}"/>
              </a:ext>
            </a:extLst>
          </p:cNvPr>
          <p:cNvSpPr/>
          <p:nvPr/>
        </p:nvSpPr>
        <p:spPr>
          <a:xfrm>
            <a:off x="7169626" y="227515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B055C9E1-B8B0-4DF2-93F3-DF99280061FA}"/>
              </a:ext>
            </a:extLst>
          </p:cNvPr>
          <p:cNvSpPr/>
          <p:nvPr/>
        </p:nvSpPr>
        <p:spPr>
          <a:xfrm>
            <a:off x="7313642" y="3140968"/>
            <a:ext cx="288032" cy="33814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271C4B07-0C29-4AFC-9584-1B7827C09B92}"/>
              </a:ext>
            </a:extLst>
          </p:cNvPr>
          <p:cNvSpPr/>
          <p:nvPr/>
        </p:nvSpPr>
        <p:spPr>
          <a:xfrm>
            <a:off x="8040216" y="3421962"/>
            <a:ext cx="288032" cy="33814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3C31DC1-6E82-4EE6-AA6C-6D2AF58B8A8E}"/>
              </a:ext>
            </a:extLst>
          </p:cNvPr>
          <p:cNvSpPr/>
          <p:nvPr/>
        </p:nvSpPr>
        <p:spPr>
          <a:xfrm>
            <a:off x="7008048" y="4155830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진행 상황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2장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진행 상황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aldal/AppData/Roaming/PolarisOffice/ETemp/12616_23714496/fImage65659023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703070"/>
            <a:ext cx="9505950" cy="39827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진행 상황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D8EF96-388E-4514-BC60-6EAF7BC0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405238"/>
            <a:ext cx="6984776" cy="4842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7505" cy="285432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Github 통계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3장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Github 통계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FE45C6-3ED8-4849-9F8D-10BBFC0C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628800"/>
            <a:ext cx="8848725" cy="421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64D6FB8E-DD20-4EDC-A05F-26D44369A7B4}" vid="{6A50F6F2-D388-46D3-ACE0-004EFA59B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13</Pages>
  <Words>154</Words>
  <Characters>0</Characters>
  <Application>Microsoft Office PowerPoint</Application>
  <DocSecurity>0</DocSecurity>
  <PresentationFormat>와이드스크린</PresentationFormat>
  <Lines>0</Lines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±¼¸²</vt:lpstr>
      <vt:lpstr>맑은 고딕</vt:lpstr>
      <vt:lpstr>Arial</vt:lpstr>
      <vt:lpstr>Calibri</vt:lpstr>
      <vt:lpstr>Calibri Light</vt:lpstr>
      <vt:lpstr>theme pattern hexagon</vt:lpstr>
      <vt:lpstr>2D 게임프로그래밍 3차발표</vt:lpstr>
      <vt:lpstr>목차</vt:lpstr>
      <vt:lpstr>개발 일정</vt:lpstr>
      <vt:lpstr>개발 일정</vt:lpstr>
      <vt:lpstr>진행 상황</vt:lpstr>
      <vt:lpstr>진행 상황</vt:lpstr>
      <vt:lpstr>진행 상황</vt:lpstr>
      <vt:lpstr>Github 통계</vt:lpstr>
      <vt:lpstr>Github 통계</vt:lpstr>
      <vt:lpstr>자체평가</vt:lpstr>
      <vt:lpstr>자체평가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11/22 3차발표</dc:title>
  <dc:creator>aldal</dc:creator>
  <cp:lastModifiedBy>lbch7400@naver.com</cp:lastModifiedBy>
  <cp:revision>7</cp:revision>
  <dcterms:modified xsi:type="dcterms:W3CDTF">2017-11-24T04:47:28Z</dcterms:modified>
</cp:coreProperties>
</file>